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9" r:id="rId2"/>
    <p:sldId id="1322" r:id="rId3"/>
    <p:sldId id="1312" r:id="rId4"/>
    <p:sldId id="263" r:id="rId5"/>
    <p:sldId id="1293" r:id="rId6"/>
    <p:sldId id="1274" r:id="rId7"/>
    <p:sldId id="1275" r:id="rId8"/>
    <p:sldId id="1295" r:id="rId9"/>
    <p:sldId id="264" r:id="rId10"/>
    <p:sldId id="266" r:id="rId11"/>
    <p:sldId id="1276" r:id="rId12"/>
    <p:sldId id="1272" r:id="rId13"/>
    <p:sldId id="1279" r:id="rId14"/>
    <p:sldId id="1280" r:id="rId15"/>
    <p:sldId id="1298" r:id="rId16"/>
    <p:sldId id="1296" r:id="rId17"/>
    <p:sldId id="1297" r:id="rId18"/>
    <p:sldId id="1313" r:id="rId19"/>
    <p:sldId id="1314" r:id="rId20"/>
    <p:sldId id="1323" r:id="rId21"/>
    <p:sldId id="1315" r:id="rId22"/>
    <p:sldId id="1324" r:id="rId23"/>
    <p:sldId id="1281" r:id="rId24"/>
    <p:sldId id="1299" r:id="rId25"/>
    <p:sldId id="1316" r:id="rId26"/>
    <p:sldId id="1282" r:id="rId27"/>
    <p:sldId id="1283" r:id="rId28"/>
    <p:sldId id="1284" r:id="rId29"/>
    <p:sldId id="1285" r:id="rId30"/>
    <p:sldId id="1302" r:id="rId31"/>
    <p:sldId id="1300" r:id="rId32"/>
    <p:sldId id="1301" r:id="rId33"/>
    <p:sldId id="1286" r:id="rId34"/>
    <p:sldId id="1287" r:id="rId35"/>
    <p:sldId id="1288" r:id="rId36"/>
    <p:sldId id="1289" r:id="rId37"/>
    <p:sldId id="1290" r:id="rId38"/>
    <p:sldId id="1291" r:id="rId39"/>
    <p:sldId id="1292" r:id="rId40"/>
    <p:sldId id="1303" r:id="rId41"/>
    <p:sldId id="1305" r:id="rId42"/>
    <p:sldId id="1306" r:id="rId43"/>
    <p:sldId id="1307" r:id="rId44"/>
    <p:sldId id="1308" r:id="rId45"/>
    <p:sldId id="1309" r:id="rId46"/>
    <p:sldId id="1310" r:id="rId47"/>
    <p:sldId id="1311" r:id="rId48"/>
    <p:sldId id="1318" r:id="rId49"/>
    <p:sldId id="1319" r:id="rId50"/>
    <p:sldId id="1321" r:id="rId51"/>
    <p:sldId id="1320" r:id="rId52"/>
    <p:sldId id="1269" r:id="rId53"/>
    <p:sldId id="1277" r:id="rId54"/>
    <p:sldId id="1267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機器學習實作" id="{0771E851-18B5-4E20-8B55-BB3B1463AD57}">
          <p14:sldIdLst>
            <p14:sldId id="259"/>
          </p14:sldIdLst>
        </p14:section>
        <p14:section name="需求" id="{098380C9-63F2-48DD-BEDF-4AC299DF906A}">
          <p14:sldIdLst>
            <p14:sldId id="1322"/>
            <p14:sldId id="1312"/>
            <p14:sldId id="263"/>
            <p14:sldId id="1293"/>
            <p14:sldId id="1274"/>
            <p14:sldId id="1275"/>
            <p14:sldId id="1295"/>
            <p14:sldId id="264"/>
            <p14:sldId id="266"/>
            <p14:sldId id="1276"/>
          </p14:sldIdLst>
        </p14:section>
        <p14:section name="分析" id="{6F4BA1C8-FBBA-4AD7-9B3C-EC773C380224}">
          <p14:sldIdLst>
            <p14:sldId id="1272"/>
            <p14:sldId id="1279"/>
            <p14:sldId id="1280"/>
            <p14:sldId id="1298"/>
            <p14:sldId id="1296"/>
            <p14:sldId id="1297"/>
            <p14:sldId id="1313"/>
            <p14:sldId id="1314"/>
            <p14:sldId id="1323"/>
            <p14:sldId id="1315"/>
            <p14:sldId id="1324"/>
          </p14:sldIdLst>
        </p14:section>
        <p14:section name="設計" id="{384F7565-B255-47C3-8CDA-3A4466060323}">
          <p14:sldIdLst>
            <p14:sldId id="1281"/>
            <p14:sldId id="1299"/>
            <p14:sldId id="1316"/>
          </p14:sldIdLst>
        </p14:section>
        <p14:section name="MSC" id="{E015DA22-3DB6-44D5-A67D-0EE6E9216465}">
          <p14:sldIdLst>
            <p14:sldId id="1282"/>
          </p14:sldIdLst>
        </p14:section>
        <p14:section name="API" id="{B8DA72FB-AF42-4378-939C-D53EDA6660FD}">
          <p14:sldIdLst>
            <p14:sldId id="1283"/>
            <p14:sldId id="1284"/>
            <p14:sldId id="1285"/>
            <p14:sldId id="1302"/>
            <p14:sldId id="1300"/>
            <p14:sldId id="1301"/>
          </p14:sldIdLst>
        </p14:section>
        <p14:section name="程式碼0522" id="{48FCB22E-23ED-4B4E-8278-1FA9620E20C8}">
          <p14:sldIdLst>
            <p14:sldId id="1286"/>
            <p14:sldId id="1287"/>
            <p14:sldId id="1288"/>
            <p14:sldId id="1289"/>
            <p14:sldId id="1290"/>
            <p14:sldId id="1291"/>
            <p14:sldId id="1292"/>
          </p14:sldIdLst>
        </p14:section>
        <p14:section name="程式碼0529" id="{5C45B970-0FA2-44F0-8820-7CA8D034567F}">
          <p14:sldIdLst>
            <p14:sldId id="1303"/>
            <p14:sldId id="1305"/>
            <p14:sldId id="1306"/>
            <p14:sldId id="1307"/>
            <p14:sldId id="1308"/>
            <p14:sldId id="1309"/>
            <p14:sldId id="1310"/>
            <p14:sldId id="1311"/>
          </p14:sldIdLst>
        </p14:section>
        <p14:section name="修改流程" id="{13C91ABE-AD89-409D-92F6-F155AB09378A}">
          <p14:sldIdLst>
            <p14:sldId id="1318"/>
            <p14:sldId id="1319"/>
            <p14:sldId id="1321"/>
            <p14:sldId id="1320"/>
          </p14:sldIdLst>
        </p14:section>
        <p14:section name="問題紀錄" id="{CB794332-366D-4702-AFBD-CF43B2464112}">
          <p14:sldIdLst>
            <p14:sldId id="1269"/>
          </p14:sldIdLst>
        </p14:section>
        <p14:section name="分工表" id="{415F9869-D268-4850-ACAE-16DA151F2EC1}">
          <p14:sldIdLst>
            <p14:sldId id="1277"/>
          </p14:sldIdLst>
        </p14:section>
        <p14:section name="參考資料" id="{D9435869-AB08-4A2A-9D68-A1B829E19F64}">
          <p14:sldIdLst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00"/>
    <a:srgbClr val="FFFF99"/>
    <a:srgbClr val="FFFFFF"/>
    <a:srgbClr val="FF7373"/>
    <a:srgbClr val="FF66FF"/>
    <a:srgbClr val="A7CD8E"/>
    <a:srgbClr val="E5F5FF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9" autoAdjust="0"/>
    <p:restoredTop sz="93883" autoAdjust="0"/>
  </p:normalViewPr>
  <p:slideViewPr>
    <p:cSldViewPr snapToGrid="0">
      <p:cViewPr varScale="1">
        <p:scale>
          <a:sx n="115" d="100"/>
          <a:sy n="115" d="100"/>
        </p:scale>
        <p:origin x="774" y="108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p.paia-arena.com/game/1/code/20128/play?difficulty=EASY&amp;level=1&amp;levelfi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altLang="zh-TW" sz="4000" b="0"/>
              <a:t/>
            </a:r>
            <a:br>
              <a:rPr lang="en-US" altLang="zh-TW" sz="4000" b="0"/>
            </a:br>
            <a:r>
              <a:rPr lang="zh-TW" altLang="en-US" sz="4800"/>
              <a:t>機器學習與實作</a:t>
            </a:r>
            <a:r>
              <a:rPr lang="en-US" altLang="zh-TW" sz="4800"/>
              <a:t/>
            </a:r>
            <a:br>
              <a:rPr lang="en-US" altLang="zh-TW" sz="4800"/>
            </a:br>
            <a:r>
              <a:rPr lang="en-US" altLang="zh-TW" sz="4800" smtClean="0"/>
              <a:t>Q_Learning</a:t>
            </a:r>
            <a:endParaRPr lang="zh-TW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061259" y="41915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4000" indent="-14400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負  責  人：曾梓維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44000" indent="-14400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目前成員：曾梓維、張甯筌、黃麗萍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44000" indent="-14400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學號　　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F112112120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C109112166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I111142102</a:t>
            </a:r>
          </a:p>
          <a:p>
            <a:pPr marL="144000" indent="-14400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報告日期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</a:rPr>
              <a:t>2024/06/20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</a:t>
            </a:r>
            <a:r>
              <a:rPr lang="en-US" altLang="zh-TW" dirty="0"/>
              <a:t>-</a:t>
            </a:r>
            <a:r>
              <a:rPr lang="zh-TW" altLang="en-US" dirty="0"/>
              <a:t>限制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908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zh-TW" dirty="0"/>
              <a:t>遊戲區域：</a:t>
            </a:r>
            <a:r>
              <a:rPr lang="en-US" altLang="zh-TW" dirty="0"/>
              <a:t>200</a:t>
            </a:r>
            <a:r>
              <a:rPr lang="zh-TW" altLang="zh-TW" dirty="0"/>
              <a:t>×</a:t>
            </a:r>
            <a:r>
              <a:rPr lang="en-US" altLang="zh-TW" dirty="0"/>
              <a:t>500</a:t>
            </a:r>
            <a:r>
              <a:rPr lang="zh-TW" altLang="zh-TW" dirty="0"/>
              <a:t>像素，左上角為原點</a:t>
            </a:r>
          </a:p>
          <a:p>
            <a:r>
              <a:rPr lang="zh-TW" altLang="zh-TW" dirty="0"/>
              <a:t>遊戲物件：</a:t>
            </a:r>
          </a:p>
          <a:p>
            <a:r>
              <a:rPr lang="zh-TW" altLang="zh-TW" dirty="0"/>
              <a:t>球：  </a:t>
            </a:r>
            <a:r>
              <a:rPr lang="en-US" altLang="zh-TW" dirty="0"/>
              <a:t>5*5</a:t>
            </a:r>
            <a:r>
              <a:rPr lang="zh-TW" altLang="zh-TW" dirty="0"/>
              <a:t>像素藍色方形，每影格移動為</a:t>
            </a:r>
            <a:r>
              <a:rPr lang="en-US" altLang="zh-TW" dirty="0"/>
              <a:t>(</a:t>
            </a:r>
            <a:r>
              <a:rPr lang="zh-TW" altLang="zh-TW" dirty="0"/>
              <a:t>±</a:t>
            </a:r>
            <a:r>
              <a:rPr lang="en-US" altLang="zh-TW" dirty="0"/>
              <a:t>7</a:t>
            </a:r>
            <a:r>
              <a:rPr lang="zh-TW" altLang="zh-TW" dirty="0"/>
              <a:t>，±</a:t>
            </a:r>
            <a:r>
              <a:rPr lang="en-US" altLang="zh-TW" dirty="0"/>
              <a:t>7)</a:t>
            </a:r>
            <a:r>
              <a:rPr lang="zh-TW" altLang="zh-TW" dirty="0"/>
              <a:t>，坐標範圍</a:t>
            </a:r>
            <a:r>
              <a:rPr lang="en-US" altLang="zh-TW" dirty="0"/>
              <a:t>(0,0)~(195,403)</a:t>
            </a:r>
            <a:r>
              <a:rPr lang="zh-TW" altLang="zh-TW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zh-TW" dirty="0"/>
              <a:t>球從板子所在位置發出，可選擇往左往右發球，若在</a:t>
            </a:r>
            <a:r>
              <a:rPr lang="en-US" altLang="zh-TW" dirty="0"/>
              <a:t>150</a:t>
            </a:r>
            <a:r>
              <a:rPr lang="zh-TW" altLang="zh-TW" dirty="0"/>
              <a:t>影格內沒發球，則會自動往隨機兩方向發球。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zh-TW" dirty="0"/>
              <a:t>板子：</a:t>
            </a:r>
            <a:r>
              <a:rPr lang="en-US" altLang="zh-TW" dirty="0"/>
              <a:t>40</a:t>
            </a:r>
            <a:r>
              <a:rPr lang="zh-TW" altLang="zh-TW" dirty="0"/>
              <a:t>×</a:t>
            </a:r>
            <a:r>
              <a:rPr lang="en-US" altLang="zh-TW" dirty="0"/>
              <a:t>5</a:t>
            </a:r>
            <a:r>
              <a:rPr lang="zh-TW" altLang="zh-TW" dirty="0"/>
              <a:t>像素綠色長方形，每影格移動為</a:t>
            </a:r>
            <a:r>
              <a:rPr lang="en-US" altLang="zh-TW" dirty="0"/>
              <a:t>(</a:t>
            </a:r>
            <a:r>
              <a:rPr lang="zh-TW" altLang="zh-TW" dirty="0"/>
              <a:t>±</a:t>
            </a:r>
            <a:r>
              <a:rPr lang="en-US" altLang="zh-TW" dirty="0"/>
              <a:t>5</a:t>
            </a:r>
            <a:r>
              <a:rPr lang="zh-TW" altLang="zh-TW" dirty="0"/>
              <a:t>，</a:t>
            </a:r>
            <a:r>
              <a:rPr lang="en-US" altLang="zh-TW" dirty="0"/>
              <a:t>0)</a:t>
            </a:r>
            <a:r>
              <a:rPr lang="zh-TW" altLang="zh-TW" dirty="0"/>
              <a:t>，坐標範圍</a:t>
            </a:r>
            <a:r>
              <a:rPr lang="en-US" altLang="zh-TW" dirty="0"/>
              <a:t>(0,400)~(160,400)</a:t>
            </a:r>
            <a:r>
              <a:rPr lang="zh-TW" altLang="zh-TW" dirty="0"/>
              <a:t>，初始位置在</a:t>
            </a:r>
            <a:r>
              <a:rPr lang="en-US" altLang="zh-TW" dirty="0"/>
              <a:t>(75,400)</a:t>
            </a:r>
            <a:r>
              <a:rPr lang="zh-TW" altLang="zh-TW" dirty="0"/>
              <a:t>。</a:t>
            </a:r>
            <a:endParaRPr lang="en-US" altLang="zh-TW" dirty="0"/>
          </a:p>
          <a:p>
            <a:endParaRPr lang="zh-TW" altLang="zh-TW" dirty="0"/>
          </a:p>
          <a:p>
            <a:r>
              <a:rPr lang="zh-TW" altLang="zh-TW" dirty="0"/>
              <a:t>切球機制：</a:t>
            </a:r>
            <a:endParaRPr lang="en-US" altLang="zh-TW" dirty="0"/>
          </a:p>
          <a:p>
            <a:r>
              <a:rPr lang="zh-TW" altLang="zh-TW" dirty="0"/>
              <a:t>球的</a:t>
            </a:r>
            <a:r>
              <a:rPr lang="en-US" altLang="zh-TW" dirty="0"/>
              <a:t>X</a:t>
            </a:r>
            <a:r>
              <a:rPr lang="zh-TW" altLang="zh-TW" dirty="0"/>
              <a:t>軸方向速度會因接球時板子之移動方向而改變：</a:t>
            </a:r>
          </a:p>
          <a:p>
            <a:pPr marL="0" indent="0">
              <a:buNone/>
            </a:pPr>
            <a:r>
              <a:rPr lang="en-US" altLang="zh-TW" dirty="0"/>
              <a:t>          1.</a:t>
            </a:r>
            <a:r>
              <a:rPr lang="zh-TW" altLang="zh-TW" dirty="0"/>
              <a:t>若板子與球移動方向相同，則球的</a:t>
            </a:r>
            <a:r>
              <a:rPr lang="en-US" altLang="zh-TW" dirty="0"/>
              <a:t>X</a:t>
            </a:r>
            <a:r>
              <a:rPr lang="zh-TW" altLang="zh-TW" dirty="0"/>
              <a:t>軸方向速度會增加±</a:t>
            </a:r>
            <a:r>
              <a:rPr lang="en-US" altLang="zh-TW" dirty="0"/>
              <a:t>10</a:t>
            </a:r>
            <a:r>
              <a:rPr lang="zh-TW" altLang="zh-TW" dirty="0"/>
              <a:t>，可以一次打掉</a:t>
            </a:r>
          </a:p>
          <a:p>
            <a:pPr marL="0" indent="0">
              <a:buNone/>
            </a:pPr>
            <a:r>
              <a:rPr lang="en-US" altLang="zh-TW" dirty="0"/>
              <a:t>          2.</a:t>
            </a:r>
            <a:r>
              <a:rPr lang="zh-TW" altLang="zh-TW" dirty="0"/>
              <a:t>若板子不動，則球的</a:t>
            </a:r>
            <a:r>
              <a:rPr lang="en-US" altLang="zh-TW" dirty="0"/>
              <a:t>X</a:t>
            </a:r>
            <a:r>
              <a:rPr lang="zh-TW" altLang="zh-TW" dirty="0"/>
              <a:t>軸方向速度會回復為±</a:t>
            </a:r>
            <a:r>
              <a:rPr lang="en-US" altLang="zh-TW" dirty="0"/>
              <a:t>7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4332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</a:t>
            </a:r>
            <a:r>
              <a:rPr lang="en-US" altLang="zh-TW" dirty="0"/>
              <a:t>-</a:t>
            </a:r>
            <a:r>
              <a:rPr lang="zh-TW" altLang="en-US"/>
              <a:t>限制</a:t>
            </a:r>
            <a:r>
              <a:rPr lang="en-US" altLang="zh-TW"/>
              <a:t>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908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限制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語言</a:t>
            </a:r>
            <a:r>
              <a:rPr lang="en-US" altLang="zh-TW" sz="1800" dirty="0"/>
              <a:t>:Python(AI</a:t>
            </a:r>
            <a:r>
              <a:rPr lang="zh-TW" altLang="en-US" sz="1800" dirty="0"/>
              <a:t>訓練</a:t>
            </a:r>
            <a:r>
              <a:rPr lang="en-US" altLang="zh-TW" sz="1800" dirty="0"/>
              <a:t>)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環境版本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r>
              <a:rPr lang="en-US" altLang="zh-TW" sz="1800"/>
              <a:t>Python:3.9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模組版本</a:t>
            </a:r>
            <a:r>
              <a:rPr lang="en-US" altLang="zh-TW" sz="1800" dirty="0"/>
              <a:t>: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作業系統：</a:t>
            </a: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sz="1800" dirty="0"/>
              <a:t>Windows 10 </a:t>
            </a:r>
            <a:r>
              <a:rPr lang="zh-TW" altLang="en-US" sz="1800" dirty="0"/>
              <a:t>專業版</a:t>
            </a:r>
            <a:r>
              <a:rPr lang="en-US" altLang="zh-TW" sz="1800" dirty="0"/>
              <a:t>64</a:t>
            </a:r>
            <a:r>
              <a:rPr lang="zh-TW" altLang="en-US" sz="1800" dirty="0"/>
              <a:t>位元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硬體列表：</a:t>
            </a:r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5328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/>
              <a:t>(2024/05/15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217"/>
            <a:ext cx="12192000" cy="445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3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/>
              <a:t>(2024/05/15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33" y="2790824"/>
            <a:ext cx="9983567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3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/>
              <a:t>(2024/05/01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2181225"/>
            <a:ext cx="9915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smtClean="0"/>
              <a:t>pingpong</a:t>
            </a:r>
            <a:r>
              <a:rPr lang="zh-TW" altLang="en-US" smtClean="0"/>
              <a:t>分析</a:t>
            </a:r>
            <a:r>
              <a:rPr lang="en-US" altLang="zh-TW"/>
              <a:t>(</a:t>
            </a:r>
            <a:r>
              <a:rPr lang="en-US" altLang="zh-TW" smtClean="0"/>
              <a:t>2024/05/29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12"/>
            <a:ext cx="12192000" cy="44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8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/>
              <a:t>pingpong</a:t>
            </a:r>
            <a:r>
              <a:rPr lang="zh-TW" altLang="en-US"/>
              <a:t>分析</a:t>
            </a:r>
            <a:r>
              <a:rPr lang="en-US" altLang="zh-TW"/>
              <a:t>(2024/05/29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471737"/>
            <a:ext cx="8963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/>
              <a:t>pingpong</a:t>
            </a:r>
            <a:r>
              <a:rPr lang="zh-TW" altLang="en-US"/>
              <a:t>分析</a:t>
            </a:r>
            <a:r>
              <a:rPr lang="en-US" altLang="zh-TW"/>
              <a:t>(2024/05/29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397356"/>
            <a:ext cx="102489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2024/06/05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9" y="1502396"/>
            <a:ext cx="11463251" cy="41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2024/06/05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7" y="2367784"/>
            <a:ext cx="10623665" cy="29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</a:t>
            </a:r>
            <a:r>
              <a:rPr lang="zh-TW" altLang="en-US" sz="1800" smtClean="0"/>
              <a:t>：坦克大戰</a:t>
            </a:r>
            <a:r>
              <a:rPr lang="en-US" altLang="zh-TW" sz="1800" smtClean="0"/>
              <a:t> AI</a:t>
            </a:r>
            <a:endParaRPr lang="en-US" altLang="zh-TW" sz="1800"/>
          </a:p>
          <a:p>
            <a:endParaRPr lang="en-US" altLang="zh-TW" sz="1800"/>
          </a:p>
          <a:p>
            <a:r>
              <a:rPr lang="zh-TW" altLang="en-US" sz="1800"/>
              <a:t>遊戲名稱：</a:t>
            </a:r>
            <a:r>
              <a:rPr lang="en-US" altLang="zh-TW" sz="1800"/>
              <a:t>PAIA</a:t>
            </a:r>
            <a:r>
              <a:rPr lang="zh-TW" altLang="en-US" sz="1800"/>
              <a:t> </a:t>
            </a:r>
            <a:r>
              <a:rPr lang="zh-TW" altLang="en-US" sz="1800" smtClean="0"/>
              <a:t>坦克大戰</a:t>
            </a:r>
            <a:endParaRPr lang="en-US" altLang="zh-TW" sz="1800"/>
          </a:p>
          <a:p>
            <a:r>
              <a:rPr lang="zh-TW" altLang="en-US" sz="1800"/>
              <a:t>遊戲規則</a:t>
            </a:r>
            <a:r>
              <a:rPr lang="zh-TW" altLang="en-US" sz="1800" smtClean="0"/>
              <a:t>：打破牆壁，攻擊敵方獲得得分，分高者獲勝</a:t>
            </a:r>
            <a:endParaRPr lang="en-US" altLang="zh-TW" sz="1800" smtClean="0"/>
          </a:p>
          <a:p>
            <a:r>
              <a:rPr lang="zh-TW" altLang="en-US" sz="1800" smtClean="0"/>
              <a:t>遊戲</a:t>
            </a:r>
            <a:r>
              <a:rPr lang="zh-TW" altLang="en-US" sz="1800"/>
              <a:t>操作</a:t>
            </a:r>
            <a:r>
              <a:rPr lang="en-US" altLang="zh-TW" sz="1800"/>
              <a:t>(</a:t>
            </a:r>
            <a:r>
              <a:rPr lang="zh-TW" altLang="en-US" sz="1800"/>
              <a:t>外掛輸入</a:t>
            </a:r>
            <a:r>
              <a:rPr lang="en-US" altLang="zh-TW" sz="1800"/>
              <a:t>)</a:t>
            </a:r>
            <a:r>
              <a:rPr lang="zh-TW" altLang="en-US" sz="1800"/>
              <a:t>：前、後、左轉、右轉、發射子彈。</a:t>
            </a:r>
            <a:endParaRPr lang="en-US" altLang="zh-TW" sz="1800"/>
          </a:p>
          <a:p>
            <a:pPr marL="0" indent="0">
              <a:buNone/>
            </a:pPr>
            <a:endParaRPr lang="en-US" altLang="zh-TW" sz="1800"/>
          </a:p>
          <a:p>
            <a:r>
              <a:rPr lang="zh-TW" altLang="en-US" sz="1800"/>
              <a:t>外掛功能：</a:t>
            </a:r>
            <a:endParaRPr lang="en-US" altLang="zh-TW" sz="1800"/>
          </a:p>
          <a:p>
            <a:r>
              <a:rPr lang="zh-TW" altLang="en-US" sz="1800"/>
              <a:t>訓練：接收到狀態後，依照訓練中模型的權重選擇一輸入，並根據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　　　  此次輸入的反饋來更新訓練模型。</a:t>
            </a:r>
            <a:endParaRPr lang="en-US" altLang="zh-TW" sz="1800"/>
          </a:p>
          <a:p>
            <a:r>
              <a:rPr lang="zh-TW" altLang="en-US" sz="1800"/>
              <a:t>預測：根據當前遊戲狀態，自動根據模型選擇需要提供給遊戲需要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               的輸入。</a:t>
            </a:r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 smtClean="0"/>
              <a:t>-</a:t>
            </a:r>
            <a:r>
              <a:rPr lang="zh-TW" altLang="en-US" smtClean="0"/>
              <a:t>坦克功能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83365" y="508796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遊戲畫面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27" y="1873389"/>
            <a:ext cx="4309273" cy="31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2024/06/19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709737"/>
            <a:ext cx="10496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2024/06/05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37" y="2274310"/>
            <a:ext cx="6867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2024/06/19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1900237"/>
            <a:ext cx="8963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架構</a:t>
            </a:r>
            <a:r>
              <a:rPr lang="en-US" altLang="zh-TW"/>
              <a:t>(2024/05/15)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49" y="1293755"/>
            <a:ext cx="7747626" cy="49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pingpong</a:t>
            </a:r>
            <a:r>
              <a:rPr lang="zh-TW" altLang="en-US" smtClean="0"/>
              <a:t>架構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73" y="1315992"/>
            <a:ext cx="7595453" cy="4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坦克架構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73" y="1315992"/>
            <a:ext cx="7595453" cy="48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MSC(2024/05/15)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75610" y="1242060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訓練流程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650479" y="1242060"/>
            <a:ext cx="18261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</a:rPr>
              <a:t>遊戲通關或結束時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86" y="1242060"/>
            <a:ext cx="3575393" cy="48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API(2024/05/15)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3" y="1608684"/>
            <a:ext cx="7092213" cy="39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API(2024/05/15)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304925"/>
            <a:ext cx="6448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API(2024/05/15)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39" y="1464165"/>
            <a:ext cx="6591300" cy="23336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72FC99-4A25-4CDE-96EA-87C245BE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191" y="3797790"/>
            <a:ext cx="6579617" cy="15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</a:t>
            </a:r>
            <a:r>
              <a:rPr lang="zh-TW" altLang="en-US" sz="1800" smtClean="0"/>
              <a:t>：</a:t>
            </a:r>
            <a:r>
              <a:rPr lang="en-US" altLang="zh-TW" sz="1800"/>
              <a:t> </a:t>
            </a:r>
            <a:r>
              <a:rPr lang="zh-TW" altLang="en-US" sz="1800" smtClean="0"/>
              <a:t>坦克</a:t>
            </a:r>
            <a:r>
              <a:rPr lang="en-US" altLang="zh-TW" sz="1800" smtClean="0"/>
              <a:t>  AI</a:t>
            </a:r>
            <a:endParaRPr lang="en-US" altLang="zh-TW" sz="1800"/>
          </a:p>
          <a:p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 smtClean="0"/>
              <a:t>-</a:t>
            </a:r>
            <a:r>
              <a:rPr lang="zh-TW" altLang="en-US" smtClean="0"/>
              <a:t>坦克介面 </a:t>
            </a:r>
            <a:r>
              <a:rPr lang="en-US" altLang="zh-TW" smtClean="0"/>
              <a:t>(1/1)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49487" y="19825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玩家狀態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11" y="1982577"/>
            <a:ext cx="1446976" cy="39895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9487" y="36080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敵對玩家狀態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55887" y="49376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牆壁狀態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79" y="1290196"/>
            <a:ext cx="5216319" cy="17540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41768" y="137574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子彈補給包狀態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26422" y="23519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油量補給包狀態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API(2024/05/29)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404937"/>
            <a:ext cx="74009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1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API(2024/05/29)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033462"/>
            <a:ext cx="7381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API(2024/05/29)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601932"/>
            <a:ext cx="7391400" cy="4152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097" y="1316181"/>
            <a:ext cx="7804611" cy="24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760D077-BA1F-DC5B-AD8D-69370B00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9" y="3901728"/>
            <a:ext cx="4664464" cy="20231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10B7A3-EA2E-786C-A6E1-F3009FDA5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397" y="3877049"/>
            <a:ext cx="3915040" cy="22055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002DCF3-17D8-62D2-B596-72D490107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79" y="1258685"/>
            <a:ext cx="7347442" cy="2081015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F6193B-215B-C44E-CB63-0BC619A4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 dirty="0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412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770629-92C5-D0BB-6158-1F51A9CE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72" y="1338262"/>
            <a:ext cx="6825656" cy="37176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6D52E5-EDE0-9F0C-0033-2C5981F8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5958"/>
            <a:ext cx="10800000" cy="16775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2CA0C74-C865-7B8A-9F05-CA2E45C093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/>
              <a:t>API&amp;</a:t>
            </a:r>
            <a:r>
              <a:rPr lang="zh-TW" altLang="en-US"/>
              <a:t>程式碼</a:t>
            </a:r>
            <a:r>
              <a:rPr lang="en-US" altLang="zh-TW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88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6DA3DF-8695-1F2E-D639-35E9495F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5" y="735012"/>
            <a:ext cx="7667625" cy="25812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DD5417-B1FE-666A-66D9-604F6F0F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1" y="3316287"/>
            <a:ext cx="9210675" cy="34766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662503-7E0E-D904-4F44-80A7AF035527}"/>
              </a:ext>
            </a:extLst>
          </p:cNvPr>
          <p:cNvSpPr txBox="1">
            <a:spLocks/>
          </p:cNvSpPr>
          <p:nvPr/>
        </p:nvSpPr>
        <p:spPr>
          <a:xfrm>
            <a:off x="838197" y="65088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 dirty="0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18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D96739-7DC9-88AB-BD4E-D20C2D386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167341"/>
            <a:ext cx="7677150" cy="2152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B48150-0184-870C-9BB2-2BB492FF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3781426"/>
            <a:ext cx="10800000" cy="21035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50A3EB7-6B0B-96BE-EB99-F4E4DEEDED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/>
              <a:t>API&amp;</a:t>
            </a:r>
            <a:r>
              <a:rPr lang="zh-TW" altLang="en-US"/>
              <a:t>程式碼</a:t>
            </a:r>
            <a:r>
              <a:rPr lang="en-US" altLang="zh-TW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2301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FCEC34D-BC2F-5820-F49D-F543C453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343150"/>
            <a:ext cx="7696200" cy="1866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7C36381-DE2F-6DBA-E4AD-D782B3E079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/>
              <a:t>API&amp;</a:t>
            </a:r>
            <a:r>
              <a:rPr lang="zh-TW" altLang="en-US"/>
              <a:t>程式碼</a:t>
            </a:r>
            <a:r>
              <a:rPr lang="en-US" altLang="zh-TW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630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9BEACE4-CC96-1466-7686-FF0DC691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109134"/>
            <a:ext cx="7200000" cy="5175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8E5808-71EB-67AF-7052-7CDA748BCD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/>
              <a:t>API&amp;</a:t>
            </a:r>
            <a:r>
              <a:rPr lang="zh-TW" altLang="en-US"/>
              <a:t>程式碼</a:t>
            </a:r>
            <a:r>
              <a:rPr lang="en-US" altLang="zh-TW"/>
              <a:t>(2024/05/22)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747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1F81639-C10D-492B-9520-8801012B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MSC</a:t>
            </a:r>
            <a:r>
              <a:rPr lang="zh-TW" altLang="en-US" dirty="0"/>
              <a:t>對照程式碼</a:t>
            </a:r>
            <a:r>
              <a:rPr lang="en-US" altLang="zh-TW" dirty="0"/>
              <a:t>(2024/05/22)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75610" y="1242060"/>
            <a:ext cx="61747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MSC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685844" y="1213092"/>
            <a:ext cx="80021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>
              <a:lnSpc>
                <a:spcPct val="90000"/>
              </a:lnSpc>
              <a:spcBef>
                <a:spcPts val="300"/>
              </a:spcBef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程式碼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52" r="57117" b="29120"/>
          <a:stretch/>
        </p:blipFill>
        <p:spPr>
          <a:xfrm>
            <a:off x="1862239" y="1555992"/>
            <a:ext cx="3075521" cy="33260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FF56EBA-7551-D27E-1EA0-04F90B9A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023"/>
            <a:ext cx="4116400" cy="33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</a:t>
            </a:r>
            <a:r>
              <a:rPr lang="zh-TW" altLang="en-US" sz="1800" smtClean="0"/>
              <a:t>：</a:t>
            </a:r>
            <a:r>
              <a:rPr lang="en-US" altLang="zh-TW" sz="1800" smtClean="0"/>
              <a:t>pingpong AI</a:t>
            </a:r>
            <a:endParaRPr lang="en-US" altLang="zh-TW" sz="1800"/>
          </a:p>
          <a:p>
            <a:endParaRPr lang="en-US" altLang="zh-TW" sz="1800"/>
          </a:p>
          <a:p>
            <a:r>
              <a:rPr lang="zh-TW" altLang="en-US" sz="1800"/>
              <a:t>遊戲名稱：</a:t>
            </a:r>
            <a:r>
              <a:rPr lang="en-US" altLang="zh-TW" sz="1800"/>
              <a:t>PAIA</a:t>
            </a:r>
            <a:r>
              <a:rPr lang="zh-TW" altLang="en-US" sz="1800"/>
              <a:t> </a:t>
            </a:r>
            <a:r>
              <a:rPr lang="en-US" altLang="zh-TW" sz="1800" smtClean="0"/>
              <a:t>pingpong</a:t>
            </a:r>
            <a:r>
              <a:rPr lang="zh-TW" altLang="en-US" sz="1800" smtClean="0"/>
              <a:t>遊戲</a:t>
            </a:r>
            <a:r>
              <a:rPr lang="en-US" altLang="zh-TW" sz="1800" smtClean="0"/>
              <a:t> </a:t>
            </a:r>
            <a:endParaRPr lang="en-US" altLang="zh-TW" sz="1800"/>
          </a:p>
          <a:p>
            <a:r>
              <a:rPr lang="zh-TW" altLang="en-US" sz="1800"/>
              <a:t>遊戲規則：左右控制板子移動，反彈球並擊破所有磚塊為通關。</a:t>
            </a:r>
            <a:endParaRPr lang="en-US" altLang="zh-TW" sz="1800"/>
          </a:p>
          <a:p>
            <a:r>
              <a:rPr lang="zh-TW" altLang="en-US" sz="1800"/>
              <a:t>遊戲操作</a:t>
            </a:r>
            <a:r>
              <a:rPr lang="en-US" altLang="zh-TW" sz="1800"/>
              <a:t>(</a:t>
            </a:r>
            <a:r>
              <a:rPr lang="zh-TW" altLang="en-US" sz="1800"/>
              <a:t>外掛輸入</a:t>
            </a:r>
            <a:r>
              <a:rPr lang="en-US" altLang="zh-TW" sz="1800"/>
              <a:t>)</a:t>
            </a:r>
            <a:r>
              <a:rPr lang="zh-TW" altLang="en-US" sz="1800"/>
              <a:t>：控制板子動作，分為板子往左、板子往</a:t>
            </a:r>
            <a:r>
              <a:rPr lang="zh-TW" altLang="en-US" sz="1800" smtClean="0"/>
              <a:t>右以及</a:t>
            </a:r>
            <a:r>
              <a:rPr lang="zh-TW" altLang="en-US" sz="1800"/>
              <a:t>不動。</a:t>
            </a:r>
            <a:endParaRPr lang="en-US" altLang="zh-TW" sz="1800"/>
          </a:p>
          <a:p>
            <a:pPr marL="0" indent="0">
              <a:buNone/>
            </a:pPr>
            <a:endParaRPr lang="en-US" altLang="zh-TW" sz="1800"/>
          </a:p>
          <a:p>
            <a:r>
              <a:rPr lang="zh-TW" altLang="en-US" sz="1800"/>
              <a:t>外掛功能：</a:t>
            </a:r>
            <a:endParaRPr lang="en-US" altLang="zh-TW" sz="1800"/>
          </a:p>
          <a:p>
            <a:r>
              <a:rPr lang="zh-TW" altLang="en-US" sz="1800"/>
              <a:t>訓練：接收到狀態後，依照訓練中模型的權重選擇一輸入，並根據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　　　  此次輸入的反饋來更新訓練模型。</a:t>
            </a:r>
            <a:endParaRPr lang="en-US" altLang="zh-TW" sz="1800"/>
          </a:p>
          <a:p>
            <a:r>
              <a:rPr lang="zh-TW" altLang="en-US" sz="1800"/>
              <a:t>預測：根據當前遊戲狀態，自動根據模型選擇需要提供給遊戲需要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               的輸入。</a:t>
            </a:r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/>
              <a:t>-</a:t>
            </a:r>
            <a:r>
              <a:rPr lang="zh-TW" altLang="en-US"/>
              <a:t>功能</a:t>
            </a:r>
            <a:r>
              <a:rPr lang="en-US" altLang="zh-TW"/>
              <a:t>(</a:t>
            </a:r>
            <a:r>
              <a:rPr lang="en-US" altLang="zh-TW" smtClean="0"/>
              <a:t>1/2)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9BEE8-0292-498A-A727-252E56864B4A}"/>
              </a:ext>
            </a:extLst>
          </p:cNvPr>
          <p:cNvSpPr/>
          <p:nvPr/>
        </p:nvSpPr>
        <p:spPr>
          <a:xfrm>
            <a:off x="2855887" y="6338986"/>
            <a:ext cx="7925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https://app.paia-arena.com/game/1/code/20128/play?difficulty=EASY&amp;level=1&amp;levelfile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56046" y="59258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遊戲畫面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33" y="1326704"/>
            <a:ext cx="1741822" cy="450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7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336530"/>
            <a:ext cx="7429500" cy="1857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142" y="3193905"/>
            <a:ext cx="6923116" cy="15047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419" y="5051280"/>
            <a:ext cx="5772150" cy="9429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9731548" y="354551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372168" y="534088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085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138871" y="35953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08942" y="57102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56" y="1359822"/>
            <a:ext cx="7381875" cy="1819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292" y="5710213"/>
            <a:ext cx="4057650" cy="3524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72" y="3328573"/>
            <a:ext cx="8525394" cy="14935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92361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41591" y="38545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808942" y="57102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1306736"/>
            <a:ext cx="7362825" cy="18002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06" y="3179424"/>
            <a:ext cx="5763232" cy="223519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817" y="5566266"/>
            <a:ext cx="4429125" cy="6572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16947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41591" y="38545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470593" y="584713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70" y="1236775"/>
            <a:ext cx="6356703" cy="219788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80" y="3682266"/>
            <a:ext cx="7058198" cy="149244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569" y="5538763"/>
            <a:ext cx="9134475" cy="342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23246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41591" y="38545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784004" y="57720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50" y="1377893"/>
            <a:ext cx="7381875" cy="18192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748" y="5847133"/>
            <a:ext cx="4505325" cy="2190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65" y="3311400"/>
            <a:ext cx="4581844" cy="234637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5700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49364" y="53729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如何使用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73" y="5088687"/>
            <a:ext cx="5000625" cy="3714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97" y="1687540"/>
            <a:ext cx="7400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83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49364" y="537299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V1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70" y="1929592"/>
            <a:ext cx="8020050" cy="24003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882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1379C-E860-1858-D641-A685F411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API&amp;</a:t>
            </a:r>
            <a:r>
              <a:rPr lang="zh-TW" altLang="en-US" dirty="0"/>
              <a:t>程式碼</a:t>
            </a:r>
            <a:r>
              <a:rPr lang="en-US" altLang="zh-TW"/>
              <a:t>(</a:t>
            </a:r>
            <a:r>
              <a:rPr lang="en-US" altLang="zh-TW" smtClean="0"/>
              <a:t>2024/05/29)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99335" y="584681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V2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7287"/>
            <a:ext cx="4341805" cy="183177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57" y="1239141"/>
            <a:ext cx="4858963" cy="299880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656" y="4976634"/>
            <a:ext cx="4905375" cy="11620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716807" y="33075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設定資料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99802" y="12391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計算落點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222856" y="460730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計算板子和落點的距離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/>
              <a:t>(2024/05/15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33" y="2790824"/>
            <a:ext cx="9983567" cy="21431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989" y="1321724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Q-learning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主要分為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 action 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 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reward</a:t>
            </a:r>
            <a:endParaRPr lang="zh-TW" altLang="en-US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7151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/>
              <a:t>pingpong</a:t>
            </a:r>
            <a:r>
              <a:rPr lang="zh-TW" altLang="en-US"/>
              <a:t>分析</a:t>
            </a:r>
            <a:r>
              <a:rPr lang="en-US" altLang="zh-TW"/>
              <a:t>(2024/05/29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2471737"/>
            <a:ext cx="8963025" cy="191452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172989" y="1321724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訓練中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發現狀態過多，於是採用了新版的簡化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</a:t>
            </a:r>
          </a:p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並將新版的第一版優化為第二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版</a:t>
            </a:r>
            <a:endParaRPr lang="en-US" altLang="zh-TW" smtClean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因為原先的狀態會導致球速比板子移動速度快時追不上球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7789025" y="3524596"/>
            <a:ext cx="1421477" cy="764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745673" y="4386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第一版</a:t>
            </a:r>
            <a:endParaRPr lang="zh-TW" altLang="en-US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821382" y="4386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第二版</a:t>
            </a:r>
            <a:endParaRPr lang="zh-TW" altLang="en-US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53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外掛名稱：自動打磚塊</a:t>
            </a:r>
            <a:r>
              <a:rPr lang="en-US" altLang="zh-TW" sz="1800"/>
              <a:t>AI</a:t>
            </a:r>
          </a:p>
          <a:p>
            <a:endParaRPr lang="en-US" altLang="zh-TW" sz="1800"/>
          </a:p>
          <a:p>
            <a:r>
              <a:rPr lang="zh-TW" altLang="en-US" sz="1800"/>
              <a:t>遊戲名稱：</a:t>
            </a:r>
            <a:r>
              <a:rPr lang="en-US" altLang="zh-TW" sz="1800"/>
              <a:t>PAIA</a:t>
            </a:r>
            <a:r>
              <a:rPr lang="zh-TW" altLang="en-US" sz="1800"/>
              <a:t> 打磚塊遊戲</a:t>
            </a:r>
            <a:r>
              <a:rPr lang="en-US" altLang="zh-TW" sz="1800"/>
              <a:t> </a:t>
            </a:r>
          </a:p>
          <a:p>
            <a:r>
              <a:rPr lang="zh-TW" altLang="en-US" sz="1800"/>
              <a:t>遊戲規則：左右控制板子移動，反彈球並擊破所有磚塊為通關。</a:t>
            </a:r>
            <a:endParaRPr lang="en-US" altLang="zh-TW" sz="1800"/>
          </a:p>
          <a:p>
            <a:r>
              <a:rPr lang="zh-TW" altLang="en-US" sz="1800"/>
              <a:t>遊戲操作</a:t>
            </a:r>
            <a:r>
              <a:rPr lang="en-US" altLang="zh-TW" sz="1800"/>
              <a:t>(</a:t>
            </a:r>
            <a:r>
              <a:rPr lang="zh-TW" altLang="en-US" sz="1800"/>
              <a:t>外掛輸入</a:t>
            </a:r>
            <a:r>
              <a:rPr lang="en-US" altLang="zh-TW" sz="1800"/>
              <a:t>)</a:t>
            </a:r>
            <a:r>
              <a:rPr lang="zh-TW" altLang="en-US" sz="1800"/>
              <a:t>：控制板子動作，分為板子往左、板子往右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   、球發往左、球發往右以及不動。</a:t>
            </a:r>
            <a:endParaRPr lang="en-US" altLang="zh-TW" sz="1800"/>
          </a:p>
          <a:p>
            <a:pPr marL="0" indent="0">
              <a:buNone/>
            </a:pPr>
            <a:endParaRPr lang="en-US" altLang="zh-TW" sz="1800"/>
          </a:p>
          <a:p>
            <a:r>
              <a:rPr lang="zh-TW" altLang="en-US" sz="1800"/>
              <a:t>外掛功能：</a:t>
            </a:r>
            <a:endParaRPr lang="en-US" altLang="zh-TW" sz="1800"/>
          </a:p>
          <a:p>
            <a:r>
              <a:rPr lang="zh-TW" altLang="en-US" sz="1800"/>
              <a:t>訓練：接收到狀態後，依照訓練中模型的權重選擇一輸入，並根據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　　　  此次輸入的反饋來更新訓練模型。</a:t>
            </a:r>
            <a:endParaRPr lang="en-US" altLang="zh-TW" sz="1800"/>
          </a:p>
          <a:p>
            <a:r>
              <a:rPr lang="zh-TW" altLang="en-US" sz="1800"/>
              <a:t>預測：根據當前遊戲狀態，自動根據模型選擇需要提供給遊戲需要</a:t>
            </a:r>
            <a:endParaRPr lang="en-US" altLang="zh-TW" sz="1800"/>
          </a:p>
          <a:p>
            <a:pPr marL="0" indent="0">
              <a:buNone/>
            </a:pPr>
            <a:r>
              <a:rPr lang="zh-TW" altLang="en-US" sz="1800"/>
              <a:t>               的輸入。</a:t>
            </a:r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/>
              <a:t>-</a:t>
            </a:r>
            <a:r>
              <a:rPr lang="zh-TW" altLang="en-US"/>
              <a:t>功能</a:t>
            </a:r>
            <a:r>
              <a:rPr lang="en-US" altLang="zh-TW" smtClean="0"/>
              <a:t>(</a:t>
            </a:r>
            <a:r>
              <a:rPr lang="en-US" altLang="zh-TW"/>
              <a:t>2</a:t>
            </a:r>
            <a:r>
              <a:rPr lang="en-US" altLang="zh-TW" smtClean="0"/>
              <a:t>/2)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9BEE8-0292-498A-A727-252E56864B4A}"/>
              </a:ext>
            </a:extLst>
          </p:cNvPr>
          <p:cNvSpPr/>
          <p:nvPr/>
        </p:nvSpPr>
        <p:spPr>
          <a:xfrm>
            <a:off x="2855887" y="6338986"/>
            <a:ext cx="7925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https://app.paia-arena.com/game/1/code/20128/play?difficulty=EASY&amp;level=1&amp;levelfile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82" y="1229429"/>
            <a:ext cx="2143125" cy="4724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56046" y="59258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遊戲畫面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7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坦克分析</a:t>
            </a:r>
            <a:r>
              <a:rPr lang="en-US" altLang="zh-TW"/>
              <a:t>(</a:t>
            </a:r>
            <a:r>
              <a:rPr lang="en-US" altLang="zh-TW" smtClean="0"/>
              <a:t>2024/06/12</a:t>
            </a:r>
            <a:r>
              <a:rPr lang="zh-TW" altLang="en-US" smtClean="0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72989" y="132172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根據坦克的需求定義新的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action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</a:t>
            </a:r>
            <a:endParaRPr lang="zh-TW" altLang="en-US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502"/>
            <a:ext cx="12192000" cy="27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F9C8638-E3A5-4A35-95AA-566F614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/>
              <a:t>pingpong</a:t>
            </a:r>
            <a:r>
              <a:rPr lang="zh-TW" altLang="en-US"/>
              <a:t>分析</a:t>
            </a:r>
            <a:r>
              <a:rPr lang="en-US" altLang="zh-TW"/>
              <a:t>(2024/05/29</a:t>
            </a:r>
            <a:r>
              <a:rPr lang="zh-TW" altLang="en-US"/>
              <a:t>更新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397356"/>
            <a:ext cx="10248900" cy="24955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989" y="1321724"/>
            <a:ext cx="634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打磚塊切換到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pingpong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後，也對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rewar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進行了修改</a:t>
            </a:r>
            <a:endParaRPr lang="en-US" altLang="zh-TW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主要為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修改為根據新的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state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可以判斷的</a:t>
            </a:r>
            <a:endParaRPr lang="en-US" altLang="zh-TW" smtClean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以及刪除遊戲進行中的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會導致一些不好的動作也加分</a:t>
            </a:r>
            <a:r>
              <a:rPr lang="en-US" altLang="zh-TW" smtClean="0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\)</a:t>
            </a:r>
            <a:endParaRPr lang="zh-TW" altLang="en-US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50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77A417-C8E9-4D89-B6D0-737DD98A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  <a:r>
              <a:rPr lang="en-US" altLang="zh-TW"/>
              <a:t>-1(XXXX/XX/XX)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103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77A417-C8E9-4D89-B6D0-737DD98A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  <a:r>
              <a:rPr lang="en-US" altLang="zh-TW"/>
              <a:t>-1(XXXX/XX/XX)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82039E3-5442-42E0-84F9-103C78A47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14081"/>
              </p:ext>
            </p:extLst>
          </p:nvPr>
        </p:nvGraphicFramePr>
        <p:xfrm>
          <a:off x="1392572" y="1483064"/>
          <a:ext cx="4370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907">
                  <a:extLst>
                    <a:ext uri="{9D8B030D-6E8A-4147-A177-3AD203B41FA5}">
                      <a16:colId xmlns:a16="http://schemas.microsoft.com/office/drawing/2014/main" val="3339533267"/>
                    </a:ext>
                  </a:extLst>
                </a:gridCol>
                <a:gridCol w="2927759">
                  <a:extLst>
                    <a:ext uri="{9D8B030D-6E8A-4147-A177-3AD203B41FA5}">
                      <a16:colId xmlns:a16="http://schemas.microsoft.com/office/drawing/2014/main" val="160194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分工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0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曾梓維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分析、設計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35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張甯筌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API</a:t>
                      </a:r>
                      <a:r>
                        <a:rPr lang="zh-TW" altLang="en-US"/>
                        <a:t>、程式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0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黃麗萍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需求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4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63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228EBD8-3B46-4F9A-95D1-E3CD5603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FC8C2F-1064-487F-BFE7-518C45B3C184}"/>
              </a:ext>
            </a:extLst>
          </p:cNvPr>
          <p:cNvSpPr/>
          <p:nvPr/>
        </p:nvSpPr>
        <p:spPr>
          <a:xfrm>
            <a:off x="926420" y="1313980"/>
            <a:ext cx="8486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PAIA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打磚塊遊戲：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https://app.paia-arena.com/game/1/code/20128/play?difficulty=EASY&amp;level=1&amp;levelfile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7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外掛名稱：自動打磚塊</a:t>
            </a:r>
            <a:r>
              <a:rPr lang="en-US" altLang="zh-TW" sz="1800"/>
              <a:t>AI</a:t>
            </a:r>
          </a:p>
          <a:p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/>
              <a:t>-</a:t>
            </a:r>
            <a:r>
              <a:rPr lang="zh-TW" altLang="en-US"/>
              <a:t>介面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9BEE8-0292-498A-A727-252E56864B4A}"/>
              </a:ext>
            </a:extLst>
          </p:cNvPr>
          <p:cNvSpPr/>
          <p:nvPr/>
        </p:nvSpPr>
        <p:spPr>
          <a:xfrm>
            <a:off x="2855887" y="6338986"/>
            <a:ext cx="7925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play?difficulty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=</a:t>
            </a:r>
            <a:r>
              <a:rPr lang="en-US" altLang="zh-TW" sz="1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EASY&amp;level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2947" y="4341984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遊戲可輸入字串以及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字串代表功能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80" y="2589384"/>
            <a:ext cx="6781800" cy="17526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2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外掛名稱：自動打磚塊</a:t>
            </a:r>
            <a:r>
              <a:rPr lang="en-US" altLang="zh-TW" sz="1800"/>
              <a:t>AI</a:t>
            </a:r>
          </a:p>
          <a:p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/>
              <a:t>-</a:t>
            </a:r>
            <a:r>
              <a:rPr lang="zh-TW" altLang="en-US"/>
              <a:t>介面 </a:t>
            </a:r>
            <a:r>
              <a:rPr lang="en-US" altLang="zh-TW"/>
              <a:t>(2/2)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9BEE8-0292-498A-A727-252E56864B4A}"/>
              </a:ext>
            </a:extLst>
          </p:cNvPr>
          <p:cNvSpPr/>
          <p:nvPr/>
        </p:nvSpPr>
        <p:spPr>
          <a:xfrm>
            <a:off x="2855887" y="6338986"/>
            <a:ext cx="7925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https://app.paia-arena.com/game/1/code/20128/play?difficulty=EASY&amp;level=1&amp;levelfile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511" y="564893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遊戲回傳狀態格式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82" y="1657955"/>
            <a:ext cx="2686050" cy="3990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295" y="2324329"/>
            <a:ext cx="7810500" cy="28479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6742882" y="519985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遊戲回傳狀態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名稱註解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091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429"/>
            <a:ext cx="10515600" cy="5037776"/>
          </a:xfrm>
        </p:spPr>
        <p:txBody>
          <a:bodyPr>
            <a:normAutofit/>
          </a:bodyPr>
          <a:lstStyle/>
          <a:p>
            <a:r>
              <a:rPr lang="zh-TW" altLang="en-US" sz="1800"/>
              <a:t>外掛名稱</a:t>
            </a:r>
            <a:r>
              <a:rPr lang="zh-TW" altLang="en-US" sz="1800" smtClean="0"/>
              <a:t>：</a:t>
            </a:r>
            <a:r>
              <a:rPr lang="en-US" altLang="zh-TW" sz="1800"/>
              <a:t> pingpong </a:t>
            </a:r>
            <a:r>
              <a:rPr lang="en-US" altLang="zh-TW" sz="1800" smtClean="0"/>
              <a:t> AI</a:t>
            </a:r>
            <a:endParaRPr lang="en-US" altLang="zh-TW" sz="1800"/>
          </a:p>
          <a:p>
            <a:endParaRPr lang="en-US" altLang="zh-TW" sz="1800"/>
          </a:p>
          <a:p>
            <a:pPr marL="0" indent="0">
              <a:buNone/>
            </a:pPr>
            <a:r>
              <a:rPr lang="en-US" altLang="zh-TW" sz="1800"/>
              <a:t/>
            </a:r>
            <a:br>
              <a:rPr lang="en-US" altLang="zh-TW" sz="1800"/>
            </a:br>
            <a:endParaRPr lang="zh-TW" altLang="en-US" sz="1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需求</a:t>
            </a:r>
            <a:r>
              <a:rPr lang="en-US" altLang="zh-TW" smtClean="0"/>
              <a:t>-pingpong</a:t>
            </a:r>
            <a:r>
              <a:rPr lang="zh-TW" altLang="en-US" smtClean="0"/>
              <a:t>介面 </a:t>
            </a:r>
            <a:r>
              <a:rPr lang="en-US" altLang="zh-TW" smtClean="0"/>
              <a:t>(1/1)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9BEE8-0292-498A-A727-252E56864B4A}"/>
              </a:ext>
            </a:extLst>
          </p:cNvPr>
          <p:cNvSpPr/>
          <p:nvPr/>
        </p:nvSpPr>
        <p:spPr>
          <a:xfrm>
            <a:off x="2855887" y="6338986"/>
            <a:ext cx="7925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https://app.paia-arena.com/game/1/code/20128/play?difficulty=EASY&amp;level=1&amp;levelfile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2511" y="5648930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遊戲回傳狀態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</a:rPr>
              <a:t>格式</a:t>
            </a:r>
            <a:endParaRPr lang="en-US" altLang="zh-TW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以及可輸入動作指令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1" y="1631893"/>
            <a:ext cx="4973609" cy="376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7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FAA1842-11DC-423A-8A9F-791B0512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r>
              <a:rPr lang="en-US" altLang="zh-TW" dirty="0"/>
              <a:t>-</a:t>
            </a:r>
            <a:r>
              <a:rPr lang="zh-TW" altLang="en-US" dirty="0"/>
              <a:t>效能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83217C-D80E-4926-8D33-286A7F35A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效能</a:t>
            </a:r>
            <a:r>
              <a:rPr lang="en-US" altLang="zh-TW" sz="1800" dirty="0">
                <a:sym typeface="Wingdings" panose="05000000000000000000" pitchFamily="2" charset="2"/>
              </a:rPr>
              <a:t>:</a:t>
            </a:r>
            <a:r>
              <a:rPr lang="zh-TW" altLang="en-US" sz="1800" dirty="0">
                <a:sym typeface="Wingdings" panose="05000000000000000000" pitchFamily="2" charset="2"/>
              </a:rPr>
              <a:t>未定</a:t>
            </a:r>
            <a:r>
              <a:rPr lang="en-US" altLang="zh-TW" sz="1800" dirty="0">
                <a:sym typeface="Wingdings" panose="05000000000000000000" pitchFamily="2" charset="2"/>
              </a:rPr>
              <a:t>(</a:t>
            </a:r>
            <a:r>
              <a:rPr lang="zh-TW" altLang="en-US" sz="1800" dirty="0">
                <a:sym typeface="Wingdings" panose="05000000000000000000" pitchFamily="2" charset="2"/>
              </a:rPr>
              <a:t>訓練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200(</a:t>
            </a:r>
            <a:r>
              <a:rPr lang="zh-TW" alt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暫定</a:t>
            </a:r>
            <a:r>
              <a:rPr lang="en-US" altLang="zh-TW" sz="1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1800" dirty="0">
                <a:sym typeface="Wingdings" panose="05000000000000000000" pitchFamily="2" charset="2"/>
              </a:rPr>
              <a:t>場遊戲後，能夠達到</a:t>
            </a:r>
            <a:r>
              <a:rPr lang="en-US" altLang="zh-TW" sz="1800" dirty="0">
                <a:sym typeface="Wingdings" panose="05000000000000000000" pitchFamily="2" charset="2"/>
              </a:rPr>
              <a:t>Level 5)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996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100651</TotalTime>
  <Words>1026</Words>
  <Application>Microsoft Office PowerPoint</Application>
  <PresentationFormat>寬螢幕</PresentationFormat>
  <Paragraphs>192</Paragraphs>
  <Slides>54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 機器學習與實作 Q_Learning</vt:lpstr>
      <vt:lpstr>需求-坦克功能</vt:lpstr>
      <vt:lpstr>需求-坦克介面 (1/1)</vt:lpstr>
      <vt:lpstr>需求-功能(1/2)</vt:lpstr>
      <vt:lpstr>需求-功能(2/2)</vt:lpstr>
      <vt:lpstr>需求-介面 (1/2)</vt:lpstr>
      <vt:lpstr>需求-介面 (2/2)</vt:lpstr>
      <vt:lpstr>需求-pingpong介面 (1/1)</vt:lpstr>
      <vt:lpstr>需求-效能(1/1)</vt:lpstr>
      <vt:lpstr>需求-限制(1/2)</vt:lpstr>
      <vt:lpstr>需求-限制(2/2)</vt:lpstr>
      <vt:lpstr>分析(2024/05/15更新)</vt:lpstr>
      <vt:lpstr>分析(2024/05/15更新)</vt:lpstr>
      <vt:lpstr>分析(2024/05/01更新)</vt:lpstr>
      <vt:lpstr>pingpong分析(2024/05/29更新)</vt:lpstr>
      <vt:lpstr>pingpong分析(2024/05/29更新)</vt:lpstr>
      <vt:lpstr>pingpong分析(2024/05/29更新)</vt:lpstr>
      <vt:lpstr>坦克分析(2024/06/05更新)</vt:lpstr>
      <vt:lpstr>坦克分析(2024/06/05更新)</vt:lpstr>
      <vt:lpstr>坦克分析(2024/06/19更新)</vt:lpstr>
      <vt:lpstr>坦克分析(2024/06/05更新)</vt:lpstr>
      <vt:lpstr>坦克分析(2024/06/19更新)</vt:lpstr>
      <vt:lpstr>架構(2024/05/15)</vt:lpstr>
      <vt:lpstr>pingpong架構(2024/05/29)</vt:lpstr>
      <vt:lpstr>坦克架構(2024/05/29)</vt:lpstr>
      <vt:lpstr>MSC(2024/05/15)</vt:lpstr>
      <vt:lpstr>API(2024/05/15)</vt:lpstr>
      <vt:lpstr>API(2024/05/15)</vt:lpstr>
      <vt:lpstr>API(2024/05/15)</vt:lpstr>
      <vt:lpstr>API(2024/05/29)</vt:lpstr>
      <vt:lpstr>API(2024/05/29)</vt:lpstr>
      <vt:lpstr>API(2024/05/29)</vt:lpstr>
      <vt:lpstr>API&amp;程式碼(2024/05/22)</vt:lpstr>
      <vt:lpstr>PowerPoint 簡報</vt:lpstr>
      <vt:lpstr>PowerPoint 簡報</vt:lpstr>
      <vt:lpstr>PowerPoint 簡報</vt:lpstr>
      <vt:lpstr>PowerPoint 簡報</vt:lpstr>
      <vt:lpstr>PowerPoint 簡報</vt:lpstr>
      <vt:lpstr>MSC對照程式碼(2024/05/22)</vt:lpstr>
      <vt:lpstr>API&amp;程式碼(2024/05/29)</vt:lpstr>
      <vt:lpstr>API&amp;程式碼(2024/05/29)</vt:lpstr>
      <vt:lpstr>API&amp;程式碼(2024/05/29)</vt:lpstr>
      <vt:lpstr>API&amp;程式碼(2024/05/29)</vt:lpstr>
      <vt:lpstr>API&amp;程式碼(2024/05/29)</vt:lpstr>
      <vt:lpstr>API&amp;程式碼(2024/05/29)</vt:lpstr>
      <vt:lpstr>API&amp;程式碼(2024/05/29)</vt:lpstr>
      <vt:lpstr>API&amp;程式碼(2024/05/29)</vt:lpstr>
      <vt:lpstr>分析(2024/05/15更新)</vt:lpstr>
      <vt:lpstr>pingpong分析(2024/05/29更新)</vt:lpstr>
      <vt:lpstr>坦克分析(2024/06/12更新)</vt:lpstr>
      <vt:lpstr>pingpong分析(2024/05/29更新)</vt:lpstr>
      <vt:lpstr>問題紀錄-1(XXXX/XX/XX)</vt:lpstr>
      <vt:lpstr>問題紀錄-1(XXXX/XX/XX)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ZI-WEI</cp:lastModifiedBy>
  <cp:revision>1332</cp:revision>
  <dcterms:created xsi:type="dcterms:W3CDTF">2019-03-11T13:47:46Z</dcterms:created>
  <dcterms:modified xsi:type="dcterms:W3CDTF">2024-06-23T23:09:11Z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