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/>
    <p:restoredTop sz="94612"/>
  </p:normalViewPr>
  <p:slideViewPr>
    <p:cSldViewPr snapToGrid="0" snapToObjects="1">
      <p:cViewPr varScale="1">
        <p:scale>
          <a:sx n="139" d="100"/>
          <a:sy n="139" d="100"/>
        </p:scale>
        <p:origin x="192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0C6D-9CC1-6A45-95D7-8195280D7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13054-DF06-114F-BA5B-3456305D9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2177C-3625-2F47-9AA4-66D5C917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4B-27AF-3347-90C0-C4FD53D03A6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4845-6245-8C4B-AE45-A5F5D0C7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3153-79A0-4044-9AA2-CC97C7D6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9C8-DBD2-0840-ABC2-D6E6D521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5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E7F0-604F-8349-B2C4-C7CD4DA6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AEB87-6FAF-9342-9DE8-8B7DBFC57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C3E4-E162-6A42-BE82-C50D9922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4B-27AF-3347-90C0-C4FD53D03A6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8F014-004A-9342-ACF8-8C1AA639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3B87-A8E1-7E43-9BE9-17A7A1D1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9C8-DBD2-0840-ABC2-D6E6D521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B781A-2F82-5445-A8C6-8B3E02B72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EFECD-D644-174B-AB81-34B899E4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B0A0-9651-D744-BDE1-727C8E3D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4B-27AF-3347-90C0-C4FD53D03A6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CFEB-08B9-0643-B232-7CF0067B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6AD7-0D71-C848-A3B5-968A4974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9C8-DBD2-0840-ABC2-D6E6D521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B899-1BCE-074A-8630-15C39EA0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7941-92D4-3245-81BE-D119F326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9C6AD-4684-D348-9082-0F343730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4B-27AF-3347-90C0-C4FD53D03A6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DB82-A941-0249-9309-E6C8D384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E85C7-A70F-504D-A8E4-CD60E9FB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9C8-DBD2-0840-ABC2-D6E6D521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1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3BAD-D02C-A644-9C67-9DC425A5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D02BC-9011-7B40-AB89-E7B8339AE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1052-15BE-DE43-8F88-E47C5114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4B-27AF-3347-90C0-C4FD53D03A6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324C-984B-024B-8EA1-4F5E623E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F19A8-8316-7742-90C4-D074D95C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9C8-DBD2-0840-ABC2-D6E6D521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9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EA51-B081-4D48-8221-29BD617A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8E96-C557-AC4E-A5DF-46DEA45A1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48D02-4BC0-4047-8EEF-EDA249239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42FC7-999C-E848-A922-7E9BAE31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4B-27AF-3347-90C0-C4FD53D03A6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92C1C-DE3C-E54C-A776-71C37F7F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7F6BB-1F07-6E42-A10B-9F017D35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9C8-DBD2-0840-ABC2-D6E6D521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3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BB96-8EF5-6240-B1FA-31A7C5C2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DED6F-55B1-F341-8AFC-23072EFD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99E56-74CA-CE49-92F5-40BA72248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C5474-DE98-114E-8AD3-596532E14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AD39A-D42E-E045-BC17-452E0A456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EF7C2-6DBE-0942-85B0-4DE23796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4B-27AF-3347-90C0-C4FD53D03A6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819E1-46A5-2C43-855B-1DA4715C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8DC06-1832-BC4B-AFF4-804BD92A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9C8-DBD2-0840-ABC2-D6E6D521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040F-9028-F943-8783-031BD00E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31CAA-1B06-404C-B1CD-A0966528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4B-27AF-3347-90C0-C4FD53D03A6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FA2BC-AA30-DA43-9B8D-76C93DDB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E063B-2507-3F4C-963E-5320E7C1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9C8-DBD2-0840-ABC2-D6E6D521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75E4A-64B0-4C4F-AD4C-9E4B5265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4B-27AF-3347-90C0-C4FD53D03A6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9BFBF-F1E9-6744-9C95-078E0E50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192E5-FFC7-4444-8031-6A3DF20A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9C8-DBD2-0840-ABC2-D6E6D521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6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7CB6-ED6D-A746-8D0C-253CEFD1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53D6-32CD-4B47-BC46-3E0E453E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9E2A6-9C1B-5E4D-A324-F0BC9F925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2A7DB-2D81-B446-B6F7-4BFB3F89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4B-27AF-3347-90C0-C4FD53D03A6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6D94-1156-794E-993B-5CC17B38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66EE-CD65-9A40-B760-37021EF3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9C8-DBD2-0840-ABC2-D6E6D521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2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3006-5CFE-D243-9A6C-9FD548F0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4A17E-C88A-F746-A1FC-97D6B1B3C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2BCB9-EF2A-2A43-B52A-737D04C52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8419A-ABE4-9145-B7C8-E5510D7A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C54B-27AF-3347-90C0-C4FD53D03A6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0FF9F-4A81-D042-89A3-B87D2687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DA2E4-5B9D-2F45-94EB-05C7B983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169C8-DBD2-0840-ABC2-D6E6D521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8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482BA-A43B-C747-B01E-21924322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59170-B8DC-FE48-997B-84EE7627D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6C48-2F7B-8445-BF8E-B044C4ACC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C54B-27AF-3347-90C0-C4FD53D03A6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F3060-9C55-324D-9502-8869A363C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A721-6991-C042-A5FF-3F20C9FF1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169C8-DBD2-0840-ABC2-D6E6D521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DBEF2D-B2A4-CD46-B4BB-19265D32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82" y="0"/>
            <a:ext cx="9081124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6D28F1-257B-C943-AF23-92A1FFEB276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495544" y="932688"/>
            <a:ext cx="867212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B0ECB0-BB44-6945-947C-8901DF900D70}"/>
              </a:ext>
            </a:extLst>
          </p:cNvPr>
          <p:cNvSpPr txBox="1"/>
          <p:nvPr/>
        </p:nvSpPr>
        <p:spPr>
          <a:xfrm>
            <a:off x="6362756" y="932688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Standalone </a:t>
            </a:r>
            <a:r>
              <a:rPr lang="en-US" dirty="0" err="1"/>
              <a:t>TimeSync</a:t>
            </a:r>
            <a:r>
              <a:rPr lang="en-US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0D095F-7595-294B-8CE6-9ECA5821FE74}"/>
              </a:ext>
            </a:extLst>
          </p:cNvPr>
          <p:cNvCxnSpPr>
            <a:cxnSpLocks/>
          </p:cNvCxnSpPr>
          <p:nvPr/>
        </p:nvCxnSpPr>
        <p:spPr>
          <a:xfrm flipV="1">
            <a:off x="1188720" y="411480"/>
            <a:ext cx="1591056" cy="347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97845E-234E-2E45-AED5-2B3C248DD534}"/>
              </a:ext>
            </a:extLst>
          </p:cNvPr>
          <p:cNvSpPr txBox="1"/>
          <p:nvPr/>
        </p:nvSpPr>
        <p:spPr>
          <a:xfrm>
            <a:off x="0" y="80110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using https</a:t>
            </a:r>
          </a:p>
        </p:txBody>
      </p:sp>
    </p:spTree>
    <p:extLst>
      <p:ext uri="{BB962C8B-B14F-4D97-AF65-F5344CB8AC3E}">
        <p14:creationId xmlns:p14="http://schemas.microsoft.com/office/powerpoint/2010/main" val="428477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72F669-F699-9344-A123-E89B3DAEF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2096342"/>
            <a:ext cx="5857219" cy="4423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FA9FD6-6AF1-2D43-B3C9-4EE58656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88" y="2089992"/>
            <a:ext cx="5857220" cy="4423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1AB8355-4B78-D349-9ACC-A292B76328DA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6052683" y="-970073"/>
            <a:ext cx="6350" cy="6126480"/>
          </a:xfrm>
          <a:prstGeom prst="curvedConnector3">
            <a:avLst>
              <a:gd name="adj1" fmla="val 10036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B84297-FF4A-8344-905E-3A38C8993D4B}"/>
              </a:ext>
            </a:extLst>
          </p:cNvPr>
          <p:cNvSpPr txBox="1"/>
          <p:nvPr/>
        </p:nvSpPr>
        <p:spPr>
          <a:xfrm>
            <a:off x="950976" y="286324"/>
            <a:ext cx="3639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as geo-dash, </a:t>
            </a:r>
            <a:r>
              <a:rPr lang="en-US" dirty="0" err="1"/>
              <a:t>TimeSync</a:t>
            </a:r>
            <a:r>
              <a:rPr lang="en-US" dirty="0"/>
              <a:t> dash mode is opened automatically and synced with the plot on CEO window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E40A6-3FDA-854C-8B89-B364CEF480AF}"/>
              </a:ext>
            </a:extLst>
          </p:cNvPr>
          <p:cNvSpPr txBox="1"/>
          <p:nvPr/>
        </p:nvSpPr>
        <p:spPr>
          <a:xfrm>
            <a:off x="7220712" y="292674"/>
            <a:ext cx="3639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 mode only has one plot showing. Plot selection is handled by CEO.</a:t>
            </a:r>
          </a:p>
        </p:txBody>
      </p:sp>
    </p:spTree>
    <p:extLst>
      <p:ext uri="{BB962C8B-B14F-4D97-AF65-F5344CB8AC3E}">
        <p14:creationId xmlns:p14="http://schemas.microsoft.com/office/powerpoint/2010/main" val="237323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8CEBB0-1751-A441-B8BF-FF49A86D0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44157" cy="594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E9A8C-1540-C644-955F-0E7CF964E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876" y="0"/>
            <a:ext cx="9081124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202827-B140-434D-9874-A94B592B7D4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459736" y="210312"/>
            <a:ext cx="651140" cy="32186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BBB5D7-B05E-0A41-85E7-EA3EA20E94F5}"/>
              </a:ext>
            </a:extLst>
          </p:cNvPr>
          <p:cNvSpPr txBox="1"/>
          <p:nvPr/>
        </p:nvSpPr>
        <p:spPr>
          <a:xfrm>
            <a:off x="320040" y="1225296"/>
            <a:ext cx="2304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</a:t>
            </a:r>
            <a:r>
              <a:rPr lang="en-US" dirty="0" err="1"/>
              <a:t>TimeSync</a:t>
            </a:r>
            <a:r>
              <a:rPr lang="en-US" dirty="0"/>
              <a:t> link will open </a:t>
            </a:r>
            <a:r>
              <a:rPr lang="en-US" dirty="0" err="1"/>
              <a:t>TimeSync</a:t>
            </a:r>
            <a:r>
              <a:rPr lang="en-US" dirty="0"/>
              <a:t> in standalone mode.</a:t>
            </a:r>
          </a:p>
          <a:p>
            <a:endParaRPr lang="en-US" dirty="0"/>
          </a:p>
          <a:p>
            <a:r>
              <a:rPr lang="en-US" dirty="0"/>
              <a:t>Standalone </a:t>
            </a:r>
            <a:r>
              <a:rPr lang="en-US" dirty="0" err="1"/>
              <a:t>TimeSync</a:t>
            </a:r>
            <a:r>
              <a:rPr lang="en-US" dirty="0"/>
              <a:t> share the same database with CEO.</a:t>
            </a:r>
          </a:p>
          <a:p>
            <a:endParaRPr lang="en-US" dirty="0"/>
          </a:p>
          <a:p>
            <a:r>
              <a:rPr lang="en-US" dirty="0"/>
              <a:t>User can pick project and plot to work on in standalone mode.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0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72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Zhiqiang</dc:creator>
  <cp:lastModifiedBy>Yang, Zhiqiang</cp:lastModifiedBy>
  <cp:revision>3</cp:revision>
  <dcterms:created xsi:type="dcterms:W3CDTF">2018-11-08T01:09:07Z</dcterms:created>
  <dcterms:modified xsi:type="dcterms:W3CDTF">2018-11-08T01:25:02Z</dcterms:modified>
</cp:coreProperties>
</file>