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59" r:id="rId3"/>
    <p:sldId id="275" r:id="rId4"/>
    <p:sldId id="257" r:id="rId5"/>
    <p:sldId id="260" r:id="rId6"/>
    <p:sldId id="261" r:id="rId7"/>
    <p:sldId id="278" r:id="rId8"/>
    <p:sldId id="279" r:id="rId9"/>
    <p:sldId id="264" r:id="rId10"/>
    <p:sldId id="281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6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433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71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913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74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5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2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9A5D-D462-4EBB-950A-1CBDC402540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3A5EB9-B7B9-4B64-8D78-93F0178B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534" y="2770909"/>
            <a:ext cx="8596668" cy="286512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</a:rPr>
              <a:t>NGUYỄN MINH LÃNH</a:t>
            </a:r>
            <a:br>
              <a:rPr lang="en-US" sz="6000" dirty="0" smtClean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              </a:t>
            </a:r>
            <a:r>
              <a:rPr lang="en-US" sz="4400" dirty="0" err="1" smtClean="0">
                <a:solidFill>
                  <a:schemeClr val="accent2"/>
                </a:solidFill>
              </a:rPr>
              <a:t>Lớp</a:t>
            </a:r>
            <a:r>
              <a:rPr lang="en-US" sz="4400" dirty="0" smtClean="0">
                <a:solidFill>
                  <a:schemeClr val="accent2"/>
                </a:solidFill>
              </a:rPr>
              <a:t> :</a:t>
            </a:r>
            <a:r>
              <a:rPr lang="en-US" sz="4400" dirty="0" smtClean="0">
                <a:solidFill>
                  <a:schemeClr val="accent2"/>
                </a:solidFill>
              </a:rPr>
              <a:t>C1122G1</a:t>
            </a:r>
            <a:br>
              <a:rPr lang="en-US" sz="4400" dirty="0" smtClean="0">
                <a:solidFill>
                  <a:schemeClr val="accent2"/>
                </a:solidFill>
              </a:rPr>
            </a:br>
            <a:r>
              <a:rPr lang="en-US" sz="4400" dirty="0" smtClean="0">
                <a:solidFill>
                  <a:schemeClr val="accent2"/>
                </a:solidFill>
              </a:rPr>
              <a:t>             </a:t>
            </a:r>
            <a:r>
              <a:rPr lang="en-US" sz="4400" dirty="0" smtClean="0">
                <a:solidFill>
                  <a:schemeClr val="accent2"/>
                </a:solidFill>
              </a:rPr>
              <a:t>Module 2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74720"/>
            <a:ext cx="8596668" cy="25666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chuồng,trại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4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064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8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I 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446020"/>
            <a:ext cx="8596668" cy="359534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hay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IIB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rừng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rừng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 Á(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Indonesia),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rậm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cỏ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bụi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rẫy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suối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chuột,rắn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ếch,nhái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mọng,có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chồn,nước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hoa,thịt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20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2915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0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am(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tôn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,lá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½ so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     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17" y="2446986"/>
            <a:ext cx="4919729" cy="2749695"/>
          </a:xfrm>
        </p:spPr>
      </p:pic>
    </p:spTree>
    <p:extLst>
      <p:ext uri="{BB962C8B-B14F-4D97-AF65-F5344CB8AC3E}">
        <p14:creationId xmlns:p14="http://schemas.microsoft.com/office/powerpoint/2010/main" val="40042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2915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0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 x D x H = 0,5 x 0,6 x 1.0 ( 1.2)m.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0,5 m so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2915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III: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0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đự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4-5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con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thai.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loài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cá,thịt,ếch,nhái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,….,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ngọt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chuối,cam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bữa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2-3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chuối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con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nấu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cháo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khoáng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vitamin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con: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bữa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khoáng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vitamin.</a:t>
            </a:r>
            <a:endParaRPr lang="en-US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643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NGUYỄN MINH LÃNH                Lớp :C1122G1              Module 2</vt:lpstr>
      <vt:lpstr>PowerPoint Presentation</vt:lpstr>
      <vt:lpstr>Nội dung</vt:lpstr>
      <vt:lpstr>PHẦN I  Giới thiệu sơ lượt về chồn hương</vt:lpstr>
      <vt:lpstr>PHẦN II:  Kỹ thuật làm chuồng, trại</vt:lpstr>
      <vt:lpstr>PHẦN II:  Kỹ thuật làm chuồng, trại</vt:lpstr>
      <vt:lpstr>PHẦN II:  Kỹ thuật làm chuồng, trại</vt:lpstr>
      <vt:lpstr>PHẦN III:  Kỹ thuật giao phối</vt:lpstr>
      <vt:lpstr>PHẦN IV Thức ăn</vt:lpstr>
      <vt:lpstr>Tổng kết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34</cp:revision>
  <dcterms:created xsi:type="dcterms:W3CDTF">2022-12-10T12:42:42Z</dcterms:created>
  <dcterms:modified xsi:type="dcterms:W3CDTF">2023-01-02T13:27:18Z</dcterms:modified>
</cp:coreProperties>
</file>