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66" r:id="rId4"/>
    <p:sldId id="267" r:id="rId5"/>
    <p:sldId id="268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65429" autoAdjust="0"/>
  </p:normalViewPr>
  <p:slideViewPr>
    <p:cSldViewPr>
      <p:cViewPr>
        <p:scale>
          <a:sx n="71" d="100"/>
          <a:sy n="71" d="100"/>
        </p:scale>
        <p:origin x="-115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3D40-8E04-4504-A01A-95DD91658CD7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46BD5-9FC3-4274-8E44-1C6853CBD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4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access.com/webservicesserver/numberconversion.wso?WSD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Wsdl</a:t>
            </a:r>
            <a:r>
              <a:rPr lang="en-US" dirty="0" smtClean="0"/>
              <a:t> – web</a:t>
            </a:r>
            <a:r>
              <a:rPr lang="en-US" baseline="0" dirty="0" smtClean="0"/>
              <a:t> service description language XML</a:t>
            </a:r>
          </a:p>
          <a:p>
            <a:r>
              <a:rPr lang="en-US" baseline="0" dirty="0" err="1" smtClean="0"/>
              <a:t>Wadl</a:t>
            </a:r>
            <a:r>
              <a:rPr lang="en-US" baseline="0" dirty="0" smtClean="0"/>
              <a:t> – Web application description language HTTP + XML</a:t>
            </a:r>
          </a:p>
          <a:p>
            <a:r>
              <a:rPr lang="en-US" baseline="0" dirty="0" smtClean="0"/>
              <a:t>Rest – </a:t>
            </a:r>
            <a:r>
              <a:rPr lang="en-US" baseline="0" dirty="0" err="1" smtClean="0"/>
              <a:t>Representaional</a:t>
            </a:r>
            <a:r>
              <a:rPr lang="en-US" baseline="0" dirty="0" smtClean="0"/>
              <a:t> state transfer [JSON]  //  </a:t>
            </a:r>
            <a:r>
              <a:rPr lang="en-US" baseline="0" dirty="0" err="1" smtClean="0"/>
              <a:t>http+json</a:t>
            </a:r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6BD5-9FC3-4274-8E44-1C6853CBD50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0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6BD5-9FC3-4274-8E44-1C6853CBD50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1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Wsdl</a:t>
            </a:r>
            <a:r>
              <a:rPr lang="en-US" dirty="0" smtClean="0"/>
              <a:t> : web service description language</a:t>
            </a:r>
          </a:p>
          <a:p>
            <a:r>
              <a:rPr lang="en-US" dirty="0" smtClean="0"/>
              <a:t>Example: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http://www.dataaccess.com/webservicesserver/numberconversion.wso?WSDL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XML based services</a:t>
            </a:r>
          </a:p>
          <a:p>
            <a:endParaRPr lang="en-US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Web Application Description Language</a:t>
            </a:r>
            <a:r>
              <a:rPr lang="en-IN" dirty="0" smtClean="0"/>
              <a:t> (WADL) is a machine-readable XML description of HTTP-based web services.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hlinkClick r:id="rId3"/>
              </a:rPr>
              <a:t>http://www.dataaccess.com/webservicesserver/numberconversion.wso?WSDL</a:t>
            </a:r>
            <a:endParaRPr lang="en-IN" dirty="0" smtClean="0"/>
          </a:p>
          <a:p>
            <a:endParaRPr lang="en-IN" dirty="0" smtClean="0"/>
          </a:p>
          <a:p>
            <a:r>
              <a:rPr lang="en-US" dirty="0" smtClean="0"/>
              <a:t>http + xml</a:t>
            </a:r>
          </a:p>
          <a:p>
            <a:r>
              <a:rPr lang="en-US" dirty="0" smtClean="0"/>
              <a:t>          </a:t>
            </a:r>
          </a:p>
          <a:p>
            <a:r>
              <a:rPr lang="en-IN" b="1" dirty="0" smtClean="0"/>
              <a:t>Representational State Transfer</a:t>
            </a:r>
            <a:r>
              <a:rPr lang="en-IN" dirty="0" smtClean="0"/>
              <a:t> (REST) is a software architecture that imposes conditions on how an API should work.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6BD5-9FC3-4274-8E44-1C6853CBD50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14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46BD5-9FC3-4274-8E44-1C6853CBD50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9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0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1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2F4D-4FA0-41D4-9746-88AFFA42E85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51D5-027E-4054-9110-F001A6A7F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6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access.com/webservicesserver/numberconversion.wso?WSD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pu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Introduction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https://www.linkedin.com/in/gayatri-mishra-freelancecoach/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201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Web Services Testing: </a:t>
            </a:r>
            <a:r>
              <a:rPr lang="en-IN" dirty="0" err="1"/>
              <a:t>SoapUI</a:t>
            </a:r>
            <a:r>
              <a:rPr lang="en-IN" dirty="0"/>
              <a:t> is primarily designed for testing web services, including REST and SOAP services. It provides a user-friendly interface to create, execute and validate web service requests and responses.</a:t>
            </a:r>
          </a:p>
          <a:p>
            <a:pPr lvl="0"/>
            <a:r>
              <a:rPr lang="en-IN" dirty="0"/>
              <a:t>Functional Testing: </a:t>
            </a:r>
            <a:r>
              <a:rPr lang="en-IN" dirty="0" err="1"/>
              <a:t>SoapUI</a:t>
            </a:r>
            <a:r>
              <a:rPr lang="en-IN" dirty="0"/>
              <a:t> offers a powerful functional testing framework that helps users to create test cases and suites for verifying the functional </a:t>
            </a:r>
            <a:r>
              <a:rPr lang="en-IN" dirty="0" err="1"/>
              <a:t>behavior</a:t>
            </a:r>
            <a:r>
              <a:rPr lang="en-IN" dirty="0"/>
              <a:t> of web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4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Load and Performance Testing: </a:t>
            </a:r>
            <a:r>
              <a:rPr lang="en-IN" dirty="0" err="1"/>
              <a:t>SoapUI</a:t>
            </a:r>
            <a:r>
              <a:rPr lang="en-IN" dirty="0"/>
              <a:t> enables users to test the performance and scalability of web services by simulating a high volume of requests. It can generate load tests to measure the response time, throughput, and resource utilization of the web services under varying load conditions.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22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Security Testing: </a:t>
            </a:r>
            <a:r>
              <a:rPr lang="en-IN" dirty="0" err="1"/>
              <a:t>SoapUI</a:t>
            </a:r>
            <a:r>
              <a:rPr lang="en-IN" dirty="0"/>
              <a:t> provides several security testing features, such as scanning for vulnerabilities like SQL injection, cross-site scripting (XSS), and other common security threats. It also supports encryption and decryption of messages, digital signatures, and certificates.</a:t>
            </a:r>
          </a:p>
          <a:p>
            <a:pPr lvl="0"/>
            <a:r>
              <a:rPr lang="en-IN" dirty="0"/>
              <a:t>Automation: </a:t>
            </a:r>
            <a:r>
              <a:rPr lang="en-IN" dirty="0" err="1"/>
              <a:t>SoapUI</a:t>
            </a:r>
            <a:r>
              <a:rPr lang="en-IN" dirty="0"/>
              <a:t> allows users to automate functional, performance, and security testing by integrating with other testing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47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 I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</a:p>
          <a:p>
            <a:r>
              <a:rPr lang="en-US" dirty="0" smtClean="0"/>
              <a:t>Test case</a:t>
            </a:r>
          </a:p>
          <a:p>
            <a:r>
              <a:rPr lang="en-US" dirty="0" smtClean="0"/>
              <a:t>Assertion</a:t>
            </a:r>
          </a:p>
          <a:p>
            <a:r>
              <a:rPr lang="en-US" dirty="0" smtClean="0"/>
              <a:t>Execution of </a:t>
            </a:r>
            <a:r>
              <a:rPr lang="en-US" dirty="0" err="1" smtClean="0"/>
              <a:t>testsuite</a:t>
            </a:r>
            <a:endParaRPr lang="en-US" dirty="0" smtClean="0"/>
          </a:p>
          <a:p>
            <a:r>
              <a:rPr lang="en-US" dirty="0" smtClean="0"/>
              <a:t>Log report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70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Soapui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213844" cy="405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56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REST Project From </a:t>
            </a:r>
            <a:r>
              <a:rPr lang="en-US" b="1" dirty="0" smtClean="0"/>
              <a:t>Endpoint: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58775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41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Step-3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0625"/>
            <a:ext cx="6125790" cy="274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94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Step-4</a:t>
            </a:r>
          </a:p>
          <a:p>
            <a:pPr marL="0" indent="0">
              <a:buNone/>
            </a:pPr>
            <a:r>
              <a:rPr lang="en-US" dirty="0" smtClean="0"/>
              <a:t>Click on ok.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403244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56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Step-5</a:t>
            </a:r>
          </a:p>
          <a:p>
            <a:pPr marL="0" indent="0">
              <a:buNone/>
            </a:pPr>
            <a:r>
              <a:rPr lang="en-US" dirty="0" smtClean="0"/>
              <a:t>Add a test suite: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55435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14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Step-6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824536" cy="21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7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is web service</a:t>
            </a:r>
          </a:p>
          <a:p>
            <a:r>
              <a:rPr lang="en-US" sz="2000" dirty="0" smtClean="0"/>
              <a:t>Web Service architecture</a:t>
            </a:r>
          </a:p>
          <a:p>
            <a:r>
              <a:rPr lang="en-US" sz="2000" dirty="0" smtClean="0"/>
              <a:t>How web service works</a:t>
            </a:r>
          </a:p>
          <a:p>
            <a:r>
              <a:rPr lang="en-US" sz="2000" dirty="0" smtClean="0"/>
              <a:t>About </a:t>
            </a:r>
            <a:r>
              <a:rPr lang="en-US" sz="2000" dirty="0" err="1" smtClean="0"/>
              <a:t>soapui</a:t>
            </a:r>
            <a:endParaRPr lang="en-US" sz="2000" dirty="0" smtClean="0"/>
          </a:p>
          <a:p>
            <a:r>
              <a:rPr lang="en-US" sz="2000" dirty="0" smtClean="0"/>
              <a:t>Key features of </a:t>
            </a:r>
            <a:r>
              <a:rPr lang="en-US" sz="2000" dirty="0" err="1" smtClean="0"/>
              <a:t>soapui</a:t>
            </a:r>
            <a:endParaRPr lang="en-US" sz="2000" dirty="0" smtClean="0"/>
          </a:p>
          <a:p>
            <a:r>
              <a:rPr lang="en-US" sz="2000" dirty="0" smtClean="0"/>
              <a:t>Sample exercise to test an </a:t>
            </a:r>
            <a:r>
              <a:rPr lang="en-US" sz="2000" dirty="0" err="1" smtClean="0"/>
              <a:t>api</a:t>
            </a:r>
            <a:r>
              <a:rPr lang="en-US" sz="2000" dirty="0" smtClean="0"/>
              <a:t> [Rest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152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request to test case: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6183"/>
            <a:ext cx="6768752" cy="32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73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060848"/>
            <a:ext cx="8045450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15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2856"/>
            <a:ext cx="80645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02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assertion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083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65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assertion: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4280"/>
            <a:ext cx="5988050" cy="465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15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										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property content -&gt; Contains		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4137115" cy="167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60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Assertion is passed: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438150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48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Execute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9200"/>
            <a:ext cx="82296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01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wsdl</a:t>
            </a:r>
            <a:r>
              <a:rPr lang="en-US" dirty="0" smtClean="0"/>
              <a:t> to test: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www.dataaccess.com/webservicesserver/numberconversion.wso?WSDL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File -&gt; New soap project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8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service is a software system that allows different applications to communicate with each other over a network, typically the Internet. Web services use standard protocols and formats such </a:t>
            </a:r>
            <a:r>
              <a:rPr lang="en-IN" dirty="0" smtClean="0"/>
              <a:t>as WSDL, WADL</a:t>
            </a:r>
            <a:r>
              <a:rPr lang="en-IN" dirty="0"/>
              <a:t>, and REST to enable seamless communication between applications that are written in different programming languages and running on different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42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purpose of a web service is to expose the functionality of an application or a service to other applications over the network. For example, a travel booking website might offer a web service that allows other travel-related applications to query its database of flight schedules, prices, and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59315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webservice</a:t>
            </a:r>
            <a:r>
              <a:rPr lang="en-US" dirty="0" smtClean="0"/>
              <a:t> works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72" y="1805676"/>
            <a:ext cx="5950256" cy="41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0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software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Developed by Smart Bear Software , released at </a:t>
            </a:r>
            <a:r>
              <a:rPr lang="en-IN" dirty="0" smtClean="0"/>
              <a:t>2005</a:t>
            </a:r>
          </a:p>
          <a:p>
            <a:r>
              <a:rPr lang="en-IN" dirty="0"/>
              <a:t>Current stable version  5.7.0 for </a:t>
            </a:r>
            <a:r>
              <a:rPr lang="en-IN" dirty="0" smtClean="0"/>
              <a:t>windows</a:t>
            </a:r>
          </a:p>
          <a:p>
            <a:pPr lvl="0"/>
            <a:r>
              <a:rPr lang="en-IN" dirty="0"/>
              <a:t>Official site :  </a:t>
            </a:r>
            <a:r>
              <a:rPr lang="en-IN" u="sng" dirty="0">
                <a:hlinkClick r:id="rId2"/>
              </a:rPr>
              <a:t>https://www.soapui.org</a:t>
            </a:r>
            <a:r>
              <a:rPr lang="en-IN" u="sng" dirty="0" smtClean="0">
                <a:hlinkClick r:id="rId2"/>
              </a:rPr>
              <a:t>/</a:t>
            </a:r>
            <a:endParaRPr lang="en-IN" u="sng" dirty="0" smtClean="0"/>
          </a:p>
          <a:p>
            <a:r>
              <a:rPr lang="en-IN" dirty="0"/>
              <a:t>Compatible to Linux , Windows and </a:t>
            </a:r>
            <a:r>
              <a:rPr lang="en-IN" dirty="0" smtClean="0"/>
              <a:t>Mac-OS</a:t>
            </a:r>
          </a:p>
          <a:p>
            <a:r>
              <a:rPr lang="en-US" dirty="0" smtClean="0"/>
              <a:t>Both open-source and pro versions are available for </a:t>
            </a:r>
            <a:r>
              <a:rPr lang="en-US" dirty="0" err="1" smtClean="0"/>
              <a:t>soapui</a:t>
            </a: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pPr lvl="0"/>
            <a:endParaRPr lang="en-IN" dirty="0" smtClean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2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SoapUI</a:t>
            </a:r>
            <a:r>
              <a:rPr lang="en-IN" dirty="0"/>
              <a:t> is an open-source web service testing tool used to test SOAP (Simple Object Access Protocol) and REST (Representational State Transfer) web services</a:t>
            </a:r>
            <a:r>
              <a:rPr lang="en-IN" dirty="0" smtClean="0"/>
              <a:t>.</a:t>
            </a:r>
          </a:p>
          <a:p>
            <a:r>
              <a:rPr lang="en-IN" dirty="0"/>
              <a:t> It provides a user-friendly graphical interface for creating, executing, and </a:t>
            </a:r>
            <a:r>
              <a:rPr lang="en-IN" dirty="0" err="1"/>
              <a:t>analyzing</a:t>
            </a:r>
            <a:r>
              <a:rPr lang="en-IN" dirty="0"/>
              <a:t> web service requests and responses.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81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soapui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SoapUI</a:t>
            </a:r>
            <a:r>
              <a:rPr lang="en-IN" dirty="0"/>
              <a:t> supports a wide range of protocols and formats, including HTTP, HTTPS, JDBC, JSON, and XML. </a:t>
            </a:r>
            <a:endParaRPr lang="en-IN" dirty="0" smtClean="0"/>
          </a:p>
          <a:p>
            <a:r>
              <a:rPr lang="en-IN" dirty="0"/>
              <a:t>With </a:t>
            </a:r>
            <a:r>
              <a:rPr lang="en-IN" dirty="0" err="1"/>
              <a:t>SoapUI</a:t>
            </a:r>
            <a:r>
              <a:rPr lang="en-IN" dirty="0"/>
              <a:t>, you can test web services for functional features</a:t>
            </a:r>
            <a:r>
              <a:rPr lang="en-IN" dirty="0" smtClean="0"/>
              <a:t>.</a:t>
            </a:r>
          </a:p>
          <a:p>
            <a:r>
              <a:rPr lang="en-IN" dirty="0" err="1"/>
              <a:t>SoapUI</a:t>
            </a:r>
            <a:r>
              <a:rPr lang="en-IN" dirty="0"/>
              <a:t> is widely used by software testers, developers, and quality assurance professionals to ensure the quality and reliability of web services.</a:t>
            </a:r>
          </a:p>
          <a:p>
            <a:endParaRPr lang="en-IN" dirty="0"/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01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important 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</a:p>
          <a:p>
            <a:r>
              <a:rPr lang="en-US" dirty="0" smtClean="0"/>
              <a:t>Test case</a:t>
            </a:r>
          </a:p>
          <a:p>
            <a:r>
              <a:rPr lang="en-US" dirty="0" smtClean="0"/>
              <a:t>Assertion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6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662</Words>
  <Application>Microsoft Office PowerPoint</Application>
  <PresentationFormat>On-screen Show (4:3)</PresentationFormat>
  <Paragraphs>96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Soapui Introduction https://www.linkedin.com/in/gayatri-mishra-freelancecoach/</vt:lpstr>
      <vt:lpstr>Agenda</vt:lpstr>
      <vt:lpstr>What is webservice</vt:lpstr>
      <vt:lpstr>What is webservice</vt:lpstr>
      <vt:lpstr>How webservice works</vt:lpstr>
      <vt:lpstr>About the software</vt:lpstr>
      <vt:lpstr>What is soapui</vt:lpstr>
      <vt:lpstr>What is soapui</vt:lpstr>
      <vt:lpstr>Few important features </vt:lpstr>
      <vt:lpstr>Key features of soapui</vt:lpstr>
      <vt:lpstr>Key features of soapui</vt:lpstr>
      <vt:lpstr>Key features of soapui</vt:lpstr>
      <vt:lpstr>Basic Features I used</vt:lpstr>
      <vt:lpstr>Sample Exercise</vt:lpstr>
      <vt:lpstr>PowerPoint Presentation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property content -&gt; Contains  </vt:lpstr>
      <vt:lpstr>PowerPoint Presentation</vt:lpstr>
      <vt:lpstr>PowerPoint Presentation</vt:lpstr>
      <vt:lpstr>PowerPoint Presentation</vt:lpstr>
      <vt:lpstr>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Soapui Introduction</dc:title>
  <dc:creator>Hp</dc:creator>
  <cp:lastModifiedBy>Hp</cp:lastModifiedBy>
  <cp:revision>21</cp:revision>
  <dcterms:created xsi:type="dcterms:W3CDTF">2023-03-11T07:46:22Z</dcterms:created>
  <dcterms:modified xsi:type="dcterms:W3CDTF">2024-01-25T08:57:37Z</dcterms:modified>
</cp:coreProperties>
</file>