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2B354-4969-4023-B5A4-F6A841CE149D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91B6D-BA8D-4826-84C3-7347AAA17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1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 master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91B6D-BA8D-4826-84C3-7347AAA17A0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02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93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branch testdata1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225800"/>
            <a:ext cx="60452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81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1710"/>
            <a:ext cx="4178300" cy="88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60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branchname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2806700"/>
            <a:ext cx="53975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75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file1.txt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 –m “added file1”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–u </a:t>
            </a:r>
            <a:r>
              <a:rPr lang="en-US" dirty="0" err="1" smtClean="0"/>
              <a:t>origine</a:t>
            </a:r>
            <a:r>
              <a:rPr lang="en-US" dirty="0" smtClean="0"/>
              <a:t> testdat1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3175"/>
            <a:ext cx="50165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–u </a:t>
            </a:r>
            <a:r>
              <a:rPr lang="en-US" dirty="0" err="1" smtClean="0"/>
              <a:t>origine</a:t>
            </a:r>
            <a:r>
              <a:rPr lang="en-US" dirty="0" smtClean="0"/>
              <a:t> testdat1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98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merge testdata1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526415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00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–u </a:t>
            </a:r>
            <a:r>
              <a:rPr lang="en-US" dirty="0" err="1" smtClean="0"/>
              <a:t>origine</a:t>
            </a:r>
            <a:r>
              <a:rPr lang="en-US" dirty="0" smtClean="0"/>
              <a:t> master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49403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69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delete the branch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branch - - d testdat1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 err="1" smtClean="0"/>
              <a:t>origine</a:t>
            </a:r>
            <a:r>
              <a:rPr lang="en-US" dirty="0" smtClean="0"/>
              <a:t> - - d testdata1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51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75</Words>
  <Application>Microsoft Office PowerPoint</Application>
  <PresentationFormat>On-screen Show (4:3)</PresentationFormat>
  <Paragraphs>20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What is a git branch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process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git branch </dc:title>
  <dc:creator>Gayatri Mishra</dc:creator>
  <cp:lastModifiedBy>Hp</cp:lastModifiedBy>
  <cp:revision>12</cp:revision>
  <dcterms:created xsi:type="dcterms:W3CDTF">2006-08-16T00:00:00Z</dcterms:created>
  <dcterms:modified xsi:type="dcterms:W3CDTF">2023-11-30T13:07:26Z</dcterms:modified>
</cp:coreProperties>
</file>