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66" autoAdjust="0"/>
  </p:normalViewPr>
  <p:slideViewPr>
    <p:cSldViewPr>
      <p:cViewPr varScale="1">
        <p:scale>
          <a:sx n="58" d="100"/>
          <a:sy n="58" d="100"/>
        </p:scale>
        <p:origin x="-14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23FE-BEBC-4906-9B1E-145900978AE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EC22-1430-4F7C-9198-5C2742694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EC22-1430-4F7C-9198-5C274269450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7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</a:t>
            </a:r>
            <a:r>
              <a:rPr lang="en-US" i="1" dirty="0" err="1" smtClean="0">
                <a:effectLst/>
              </a:rPr>
              <a:t>git</a:t>
            </a:r>
            <a:r>
              <a:rPr lang="en-US" i="1" dirty="0" smtClean="0">
                <a:effectLst/>
              </a:rPr>
              <a:t> push command</a:t>
            </a:r>
            <a:r>
              <a:rPr lang="en-US" dirty="0" smtClean="0">
                <a:effectLst/>
              </a:rPr>
              <a:t> is used to upload local repository content to a remote repository..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After commit</a:t>
            </a:r>
            <a:r>
              <a:rPr lang="en-US" baseline="0" dirty="0" smtClean="0">
                <a:effectLst/>
              </a:rPr>
              <a:t> we need </a:t>
            </a:r>
            <a:r>
              <a:rPr lang="en-US" baseline="0" smtClean="0">
                <a:effectLst/>
              </a:rPr>
              <a:t>to push</a:t>
            </a:r>
            <a:endParaRPr lang="en-US" dirty="0" smtClean="0"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EC22-1430-4F7C-9198-5C274269450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3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delete the folder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–r &lt;</a:t>
            </a:r>
            <a:r>
              <a:rPr lang="en-US" baseline="0" dirty="0" err="1" smtClean="0"/>
              <a:t>foldername</a:t>
            </a:r>
            <a:r>
              <a:rPr lang="en-US" baseline="0" dirty="0" smtClean="0"/>
              <a:t>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EC22-1430-4F7C-9198-5C274269450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9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11472/day1samplegi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/>
              <a:t>git</a:t>
            </a:r>
            <a:r>
              <a:rPr lang="en-US" dirty="0" smtClean="0"/>
              <a:t> commands – Day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8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multiple files in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9192"/>
            <a:ext cx="53403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69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files from </a:t>
            </a:r>
            <a:r>
              <a:rPr lang="en-US" dirty="0" err="1" smtClean="0"/>
              <a:t>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remote add </a:t>
            </a:r>
            <a:r>
              <a:rPr lang="en-US" dirty="0" err="1" smtClean="0"/>
              <a:t>origine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“https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github.com/c11472/day1samplegit.git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/>
              <a:t> push –u </a:t>
            </a:r>
            <a:r>
              <a:rPr lang="en-US" dirty="0" smtClean="0">
                <a:hlinkClick r:id="rId3"/>
              </a:rPr>
              <a:t>“https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github.com/c11472/day1samplegit.git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9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“Test1.txt”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797718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0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50771"/>
            <a:ext cx="5721350" cy="96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5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56832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-tree –r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9772"/>
            <a:ext cx="5911850" cy="101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58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2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94</Words>
  <Application>Microsoft Office PowerPoint</Application>
  <PresentationFormat>On-screen Show (4:3)</PresentationFormat>
  <Paragraphs>35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git commands – Day 2</vt:lpstr>
      <vt:lpstr>Adding multiple files in git repository</vt:lpstr>
      <vt:lpstr>Removing files from git</vt:lpstr>
      <vt:lpstr>PowerPoint Presentation</vt:lpstr>
      <vt:lpstr>PowerPoint Presentation</vt:lpstr>
      <vt:lpstr>PowerPoint Presentation</vt:lpstr>
      <vt:lpstr>ls-tree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git commands – Day 2</dc:title>
  <dc:creator>Gayatri Mishra</dc:creator>
  <cp:lastModifiedBy>Hp</cp:lastModifiedBy>
  <cp:revision>8</cp:revision>
  <dcterms:created xsi:type="dcterms:W3CDTF">2006-08-16T00:00:00Z</dcterms:created>
  <dcterms:modified xsi:type="dcterms:W3CDTF">2023-03-13T14:27:44Z</dcterms:modified>
</cp:coreProperties>
</file>