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>
      <p:cViewPr varScale="1">
        <p:scale>
          <a:sx n="46" d="100"/>
          <a:sy n="46" d="100"/>
        </p:scale>
        <p:origin x="-18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1130-80BD-409F-A511-3E97A18700B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366BC-B245-40A3-BC69-8558CA47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5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02905:34:11insert into </a:t>
            </a:r>
            <a:r>
              <a:rPr lang="en-IN" dirty="0" err="1" smtClean="0"/>
              <a:t>sampleuniquetest</a:t>
            </a:r>
            <a:r>
              <a:rPr lang="en-IN" dirty="0" smtClean="0"/>
              <a:t> values (1112,"gayatri </a:t>
            </a:r>
            <a:r>
              <a:rPr lang="en-IN" dirty="0" err="1" smtClean="0"/>
              <a:t>mishra</a:t>
            </a:r>
            <a:r>
              <a:rPr lang="en-IN" dirty="0" smtClean="0"/>
              <a:t>")Error Code: 1062. Duplicate entry '</a:t>
            </a:r>
            <a:r>
              <a:rPr lang="en-IN" dirty="0" err="1" smtClean="0"/>
              <a:t>gayatri</a:t>
            </a:r>
            <a:r>
              <a:rPr lang="en-IN" dirty="0" smtClean="0"/>
              <a:t> </a:t>
            </a:r>
            <a:r>
              <a:rPr lang="en-IN" dirty="0" err="1" smtClean="0"/>
              <a:t>mishra</a:t>
            </a:r>
            <a:r>
              <a:rPr lang="en-IN" dirty="0" smtClean="0"/>
              <a:t>' for key 'sampleuniquetest.name1'0.297 sec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366BC-B245-40A3-BC69-8558CA47D8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1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03205:36:08insert into </a:t>
            </a:r>
            <a:r>
              <a:rPr lang="en-US" dirty="0" err="1" smtClean="0"/>
              <a:t>notnulltest</a:t>
            </a:r>
            <a:r>
              <a:rPr lang="en-US" dirty="0" smtClean="0"/>
              <a:t> values(1112 , null)Error Code: 1048. Column '</a:t>
            </a:r>
            <a:r>
              <a:rPr lang="en-US" dirty="0" err="1" smtClean="0"/>
              <a:t>testname</a:t>
            </a:r>
            <a:r>
              <a:rPr lang="en-US" dirty="0" smtClean="0"/>
              <a:t>' cannot be null0.000 sec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366BC-B245-40A3-BC69-8558CA47D8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8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3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9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B6F8-4177-4E9B-9389-9E3BB6264F56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99CC-5BCA-486C-8D7C-FE270707A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5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Key ,Foreign Key,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Gayatri</a:t>
            </a:r>
            <a:r>
              <a:rPr lang="en-US" dirty="0" smtClean="0"/>
              <a:t> Mishra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K</a:t>
            </a:r>
            <a:r>
              <a:rPr lang="en-US" dirty="0" smtClean="0"/>
              <a:t>ey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is the unique identifier for each row in a table.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 two rows should have the same primary key value.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Primary key can not contain null values.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This is require for maintaining data integrity and smooth data retrieval.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82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 Query 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reate table employee (</a:t>
            </a:r>
            <a:r>
              <a:rPr lang="en-US" sz="2400" dirty="0" err="1" smtClean="0"/>
              <a:t>employee_id</a:t>
            </a:r>
            <a:r>
              <a:rPr lang="en-US" sz="2400" dirty="0" smtClean="0"/>
              <a:t>  INT PRIMARY KEY, </a:t>
            </a:r>
            <a:r>
              <a:rPr lang="en-US" sz="2400" dirty="0" err="1" smtClean="0"/>
              <a:t>employee_name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(30),</a:t>
            </a:r>
          </a:p>
          <a:p>
            <a:pPr marL="0" indent="0">
              <a:buNone/>
            </a:pPr>
            <a:r>
              <a:rPr lang="en-US" sz="2400" dirty="0" smtClean="0"/>
              <a:t>Position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(100),salary decimal(10,2), </a:t>
            </a:r>
            <a:r>
              <a:rPr lang="en-US" sz="2400" dirty="0" err="1" smtClean="0"/>
              <a:t>doj</a:t>
            </a:r>
            <a:r>
              <a:rPr lang="en-US" sz="2400" dirty="0" smtClean="0"/>
              <a:t> date);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811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Foreign key enforces referential integrity.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Foreign key of one table refers to the primary key of another table.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ensures the changes in one table reflected in related tables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53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table department (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 PRIMARY KEY, </a:t>
            </a:r>
            <a:r>
              <a:rPr lang="en-US" sz="2400" dirty="0" err="1" smtClean="0"/>
              <a:t>department_name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Create table employee(</a:t>
            </a:r>
            <a:r>
              <a:rPr lang="en-US" sz="2400" dirty="0" err="1" smtClean="0"/>
              <a:t>empid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PRIMARY </a:t>
            </a:r>
            <a:r>
              <a:rPr lang="en-US" sz="2400" dirty="0" err="1" smtClean="0"/>
              <a:t>KEY,empname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(100),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 </a:t>
            </a:r>
            <a:r>
              <a:rPr lang="en-US" sz="2400" dirty="0" err="1" smtClean="0"/>
              <a:t>int,Foreign</a:t>
            </a:r>
            <a:r>
              <a:rPr lang="en-US" sz="2400" dirty="0" smtClean="0"/>
              <a:t> Key(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) references </a:t>
            </a:r>
          </a:p>
          <a:p>
            <a:pPr marL="0" indent="0">
              <a:buNone/>
            </a:pPr>
            <a:r>
              <a:rPr lang="en-US" sz="2400" dirty="0" smtClean="0"/>
              <a:t>department(</a:t>
            </a:r>
            <a:r>
              <a:rPr lang="en-US" sz="2400" dirty="0" err="1" smtClean="0"/>
              <a:t>department_id</a:t>
            </a:r>
            <a:r>
              <a:rPr lang="en-US" sz="2400" dirty="0" smtClean="0"/>
              <a:t>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333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sampleuniquetest</a:t>
            </a:r>
            <a:r>
              <a:rPr lang="en-IN" dirty="0"/>
              <a:t>( id </a:t>
            </a:r>
            <a:r>
              <a:rPr lang="en-IN" dirty="0" err="1"/>
              <a:t>int</a:t>
            </a:r>
            <a:r>
              <a:rPr lang="en-IN" dirty="0"/>
              <a:t>(4) , name1 </a:t>
            </a:r>
            <a:r>
              <a:rPr lang="en-IN" dirty="0" err="1"/>
              <a:t>varchar</a:t>
            </a:r>
            <a:r>
              <a:rPr lang="en-IN" dirty="0"/>
              <a:t>(30),unique(name1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insert </a:t>
            </a:r>
            <a:r>
              <a:rPr lang="en-IN" dirty="0"/>
              <a:t>into </a:t>
            </a:r>
            <a:r>
              <a:rPr lang="en-IN" dirty="0" err="1"/>
              <a:t>sampleuniquetest</a:t>
            </a:r>
            <a:r>
              <a:rPr lang="en-IN" dirty="0"/>
              <a:t> values (1111</a:t>
            </a:r>
            <a:r>
              <a:rPr lang="en-IN" dirty="0" smtClean="0"/>
              <a:t>,“tg01");</a:t>
            </a:r>
            <a:r>
              <a:rPr lang="en-IN" dirty="0"/>
              <a:t>insert into </a:t>
            </a:r>
            <a:r>
              <a:rPr lang="en-IN" dirty="0" err="1"/>
              <a:t>sampleuniquetest</a:t>
            </a:r>
            <a:r>
              <a:rPr lang="en-IN" dirty="0"/>
              <a:t> values (</a:t>
            </a:r>
            <a:r>
              <a:rPr lang="en-IN" dirty="0" smtClean="0"/>
              <a:t>11121,“tg02");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22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notnulltest</a:t>
            </a:r>
            <a:r>
              <a:rPr lang="en-IN" dirty="0"/>
              <a:t>(id </a:t>
            </a:r>
            <a:r>
              <a:rPr lang="en-IN" dirty="0" err="1"/>
              <a:t>int</a:t>
            </a:r>
            <a:r>
              <a:rPr lang="en-IN" dirty="0"/>
              <a:t>(4),</a:t>
            </a:r>
            <a:r>
              <a:rPr lang="en-IN" dirty="0" err="1"/>
              <a:t>testname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(4) NOT NULL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insert </a:t>
            </a:r>
            <a:r>
              <a:rPr lang="en-IN" dirty="0"/>
              <a:t>into </a:t>
            </a:r>
            <a:r>
              <a:rPr lang="en-IN" dirty="0" err="1"/>
              <a:t>notnulltest</a:t>
            </a:r>
            <a:r>
              <a:rPr lang="en-IN" dirty="0"/>
              <a:t> values(1112 , null);</a:t>
            </a:r>
          </a:p>
        </p:txBody>
      </p:sp>
    </p:spTree>
    <p:extLst>
      <p:ext uri="{BB962C8B-B14F-4D97-AF65-F5344CB8AC3E}">
        <p14:creationId xmlns:p14="http://schemas.microsoft.com/office/powerpoint/2010/main" val="34428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235</Words>
  <Application>Microsoft Office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Primary Key ,Foreign Key,</vt:lpstr>
      <vt:lpstr>What are Primary Key </vt:lpstr>
      <vt:lpstr>Query</vt:lpstr>
      <vt:lpstr>Foreign Key</vt:lpstr>
      <vt:lpstr>Query</vt:lpstr>
      <vt:lpstr>Unique</vt:lpstr>
      <vt:lpstr>NOT NULL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PrimaryKey and ForeignKey</dc:title>
  <dc:creator>Hp</dc:creator>
  <cp:lastModifiedBy>Hp</cp:lastModifiedBy>
  <cp:revision>10</cp:revision>
  <dcterms:created xsi:type="dcterms:W3CDTF">2024-08-05T18:23:15Z</dcterms:created>
  <dcterms:modified xsi:type="dcterms:W3CDTF">2024-10-16T10:33:10Z</dcterms:modified>
</cp:coreProperties>
</file>