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13" r:id="rId4"/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80" d="100"/>
          <a:sy n="180" d="100"/>
        </p:scale>
        <p:origin x="1704" y="8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2016. 12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ko-KR" sz="30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endParaRPr lang="ko-KR" altLang="en-US" sz="30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Date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43601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1.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현재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now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now;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2.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특정 시점</a:t>
            </a: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ex. 2008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년 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월 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일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2.1 Date.parse('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날짜를 표현하는 몇 가지 정해진 형식의 문자열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')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then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'2/15/2008'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then;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2.2 Date.UTC(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년도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월의 인덱스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일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시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분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초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]);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then2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UTC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2008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then2;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Date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Date()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에 위의 정해진 형태의 매개변수를 받으면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내부적으로 알아서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Date.parse() , Date.UTC()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를 호출하여 결과를 반환한다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then3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'2/15/2008'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then3;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then4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2008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then4;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now() : IE9+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32801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ECMA5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에서 추가된 </a:t>
            </a: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now()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는 현재 시각을 밀리초로 표현하여 반환</a:t>
            </a: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now()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를 이용하여 실행시간을 측정하는 작업을 할수 있다</a:t>
            </a: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. IE9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이상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start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측정할 코드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testCode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end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result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end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start;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now() : ~IE8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05101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IE8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이하는 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연산자를 이용하여 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Date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객체를 숫자로 변환하여 활용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start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+new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측정할 코드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testCode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end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+new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result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end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start;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compare Date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날짜 비교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Date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타입의 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valueOf()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메서드가 반환하는 값은 밀리초를 반환하기 때문에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나 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연산자가 의도한대로 동작한다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date1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'2/15/2008'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date2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'1/15/2009'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date1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date2;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exercise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Q. </a:t>
            </a:r>
            <a:r>
              <a:rPr lang="en-US" altLang="ko-KR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YYYY</a:t>
            </a:r>
            <a:r>
              <a:rPr lang="ko-KR" altLang="en-US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년 </a:t>
            </a:r>
            <a:r>
              <a:rPr lang="en-US" altLang="ko-KR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MM</a:t>
            </a:r>
            <a:r>
              <a:rPr lang="ko-KR" altLang="en-US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월 </a:t>
            </a:r>
            <a:r>
              <a:rPr lang="en-US" altLang="ko-KR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DD</a:t>
            </a:r>
            <a:r>
              <a:rPr lang="ko-KR" altLang="en-US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일 </a:t>
            </a:r>
            <a:r>
              <a:rPr lang="en-US" altLang="ko-KR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00:00:00 </a:t>
            </a:r>
            <a:r>
              <a:rPr lang="ko-KR" altLang="en-US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형태의 시계를 </a:t>
            </a:r>
            <a:r>
              <a:rPr lang="en-US" altLang="ko-KR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ko-KR" altLang="en-US" sz="1800" b="0" i="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초간격으로 갱신</a:t>
            </a:r>
            <a:endParaRPr lang="en-US" altLang="ko-KR" sz="1800" b="0" i="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writeTime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코드 작성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result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'YYYY</a:t>
            </a:r>
            <a:r>
              <a:rPr lang="ko-KR" altLang="en-US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년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MM</a:t>
            </a:r>
            <a:r>
              <a:rPr lang="ko-KR" altLang="en-US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월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DD</a:t>
            </a:r>
            <a:r>
              <a:rPr lang="ko-KR" altLang="en-US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일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00:00:00'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화면에 출력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document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innerHTML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result;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초단위로 갱신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setInterval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(writeTime,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1000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exercise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1112796" cy="525134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Q. YYYY</a:t>
            </a:r>
            <a:r>
              <a:rPr lang="ko-KR" altLang="en-US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년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MM</a:t>
            </a:r>
            <a:r>
              <a:rPr lang="ko-KR" altLang="en-US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월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DD</a:t>
            </a:r>
            <a:r>
              <a:rPr lang="ko-KR" altLang="en-US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일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00:00:00 </a:t>
            </a:r>
            <a:r>
              <a:rPr lang="ko-KR" altLang="en-US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형태의 시계를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ko-KR" altLang="en-US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초간격으로 갱신</a:t>
            </a: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writeTime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now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	      y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getFullYear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	     mo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getMonth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	      d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getDate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	      h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getHours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	     mi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getMinutes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'0'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getMinutes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getMinutes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	      s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getSeconds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'0'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getSeconds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getSeconds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>
              <a:solidFill>
                <a:srgbClr val="0086B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document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6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innerHTML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y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en-US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년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mo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en-US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월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d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en-US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일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h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':'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mi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':'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 s;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>
              <a:solidFill>
                <a:srgbClr val="0086B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setInterval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(writeTime, </a:t>
            </a:r>
            <a:r>
              <a:rPr lang="en-US" altLang="ko-KR" sz="16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1000</a:t>
            </a:r>
            <a:r>
              <a:rPr lang="en-US" altLang="ko-KR" sz="16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319</Words>
  <Application>Microsoft Macintosh PowerPoint</Application>
  <PresentationFormat>와이드스크린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Consolas</vt:lpstr>
      <vt:lpstr>Wingdings</vt:lpstr>
      <vt:lpstr>Arial</vt:lpstr>
      <vt:lpstr>Office 테마</vt:lpstr>
      <vt:lpstr>자바스크립트의 이해</vt:lpstr>
      <vt:lpstr>Date</vt:lpstr>
      <vt:lpstr>Date</vt:lpstr>
      <vt:lpstr>now() : IE9+</vt:lpstr>
      <vt:lpstr>now() : ~IE8</vt:lpstr>
      <vt:lpstr>compare Date</vt:lpstr>
      <vt:lpstr>exercise</vt:lpstr>
      <vt:lpstr>exercise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193</cp:revision>
  <dcterms:created xsi:type="dcterms:W3CDTF">2016-10-19T12:49:10Z</dcterms:created>
  <dcterms:modified xsi:type="dcterms:W3CDTF">2016-11-22T10:14:48Z</dcterms:modified>
</cp:coreProperties>
</file>