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8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9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40CC-C4C2-4B4E-BDDE-CC2A02CB427F}" type="datetimeFigureOut">
              <a:rPr lang="ko-KR" altLang="en-US" smtClean="0"/>
              <a:t>2016. 10. 21.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3020"/>
            <a:ext cx="9144000" cy="1270616"/>
          </a:xfrm>
        </p:spPr>
        <p:txBody>
          <a:bodyPr/>
          <a:lstStyle/>
          <a:p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자바스크립트의 이해</a:t>
            </a:r>
            <a:endParaRPr lang="ko-KR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4007"/>
            <a:ext cx="9144000" cy="1059025"/>
          </a:xfrm>
        </p:spPr>
        <p:txBody>
          <a:bodyPr anchor="b"/>
          <a:lstStyle/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2016. 10</a:t>
            </a:r>
          </a:p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개발</a:t>
            </a:r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팀 조영광</a:t>
            </a:r>
            <a:endParaRPr lang="ko-KR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3247" y="3152001"/>
            <a:ext cx="2485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mtClean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1. type</a:t>
            </a:r>
            <a:endParaRPr lang="ko-KR" altLang="en-US" sz="30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typeof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1711916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0" lang="ko-KR" altLang="ko-KR" sz="1600" b="0" i="0" u="none" strike="noStrike" cap="none" normalizeH="0" baseline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some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600" smtClean="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95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undefined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318924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message2;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message2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undefined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message3;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message3;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age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message3;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age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null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245058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dirty="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a;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dirty="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undefined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dirty="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===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undefined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boolean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4912793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found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 lost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found;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message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'Hello World'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message2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''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number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number2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u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undefined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(message);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(message2);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(number);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(number2);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(n);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(u);</a:t>
            </a:r>
            <a:endParaRPr kumimoji="0" lang="ko-KR" altLang="ko-KR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number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417412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ko-KR" altLang="ko-KR" sz="16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NaN = Not a </a:t>
            </a:r>
            <a:r>
              <a:rPr lang="ko-KR" altLang="ko-KR" sz="1600" smtClean="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endParaRPr lang="en-US" altLang="ko-KR" sz="1600" smtClean="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isNaN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NaN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600" smtClean="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isNaN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600" smtClean="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isNaN</a:t>
            </a:r>
            <a:r>
              <a:rPr lang="ko-KR" altLang="ko-KR" sz="16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ko-KR" altLang="ko-KR" sz="16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'10</a:t>
            </a:r>
            <a:r>
              <a:rPr lang="ko-KR" altLang="ko-KR" sz="1600" smtClean="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600" smtClean="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isNaN</a:t>
            </a:r>
            <a:r>
              <a:rPr lang="ko-KR" altLang="ko-KR" sz="16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ko-KR" altLang="ko-KR" sz="16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'blue</a:t>
            </a:r>
            <a:r>
              <a:rPr lang="ko-KR" altLang="ko-KR" sz="1600" smtClean="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isNaN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ko-KR" altLang="en-US" sz="1600" smtClean="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숫자변환 </a:t>
            </a:r>
            <a:r>
              <a:rPr lang="en-US" altLang="ko-KR" sz="1600" smtClean="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Number()</a:t>
            </a:r>
            <a:endParaRPr lang="en-US" altLang="ko-KR" sz="16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smtClean="0">
              <a:solidFill>
                <a:srgbClr val="0086B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ko-KR" altLang="ko-KR" sz="16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ko-KR" altLang="ko-KR" sz="16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'hello world</a:t>
            </a:r>
            <a:r>
              <a:rPr lang="ko-KR" altLang="ko-KR" sz="1600" smtClean="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600" smtClean="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ko-KR" altLang="ko-KR" sz="1600" smtClean="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''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600" smtClean="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ko-KR" altLang="ko-KR" sz="16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ko-KR" altLang="ko-KR" sz="16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'00011</a:t>
            </a:r>
            <a:r>
              <a:rPr lang="ko-KR" altLang="ko-KR" sz="1600" smtClean="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600" smtClean="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ko-KR" altLang="ko-KR" sz="1600" smtClean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ko-KR" altLang="ko-KR" sz="160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ko-KR" altLang="ko-KR" sz="140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ko-KR" altLang="ko-KR" sz="400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number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800" y="1265779"/>
            <a:ext cx="4671754" cy="392790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parseInt()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'hello world'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);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''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);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'00011'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);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011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);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);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22.55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);</a:t>
            </a:r>
            <a:endParaRPr kumimoji="0" lang="ko-KR" altLang="ko-KR" sz="4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parseFloat()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0086B3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parseFloat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22.55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);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parseFloat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3.15e3</a:t>
            </a:r>
            <a:r>
              <a:rPr kumimoji="0" lang="ko-KR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);</a:t>
            </a:r>
            <a:endParaRPr kumimoji="0" lang="ko-KR" altLang="ko-KR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dirty="0" smtClean="0">
                <a:latin typeface="Consolas" charset="0"/>
                <a:ea typeface="Consolas" charset="0"/>
                <a:cs typeface="Consolas" charset="0"/>
              </a:rPr>
              <a:t>string</a:t>
            </a:r>
            <a:endParaRPr lang="ko-KR" altLang="en-US" sz="3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515901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969896"/>
                </a:solidFill>
                <a:latin typeface="Consolas" panose="020B0609020204030204" pitchFamily="49" charset="0"/>
              </a:rPr>
              <a:t>// toString(): 값에 해당하는 문자열을 반환 (null, undefined에는 x</a:t>
            </a:r>
            <a:r>
              <a:rPr lang="ko-KR" altLang="ko-KR" sz="1600" dirty="0" smtClean="0">
                <a:solidFill>
                  <a:srgbClr val="969896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found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n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0086B3"/>
                </a:solidFill>
                <a:latin typeface="Consolas" panose="020B0609020204030204" pitchFamily="49" charset="0"/>
              </a:rPr>
              <a:t>null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u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0086B3"/>
                </a:solidFill>
                <a:latin typeface="Consolas" panose="020B0609020204030204" pitchFamily="49" charset="0"/>
              </a:rPr>
              <a:t>undefined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age.</a:t>
            </a: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toString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found.</a:t>
            </a: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toString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n.</a:t>
            </a: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toString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u.</a:t>
            </a: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toString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969896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1600" dirty="0">
                <a:solidFill>
                  <a:srgbClr val="969896"/>
                </a:solidFill>
                <a:latin typeface="Consolas" panose="020B0609020204030204" pitchFamily="49" charset="0"/>
              </a:rPr>
              <a:t>String(): 타입에 상관없이 무조건 문자열 반환 (null, undefined에도 o)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a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, b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, c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183691"/>
                </a:solidFill>
                <a:latin typeface="Consolas" panose="020B0609020204030204" pitchFamily="49" charset="0"/>
              </a:rPr>
              <a:t>'200'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, n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0086B3"/>
                </a:solidFill>
                <a:latin typeface="Consolas" panose="020B0609020204030204" pitchFamily="49" charset="0"/>
              </a:rPr>
              <a:t>null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, u </a:t>
            </a:r>
            <a:r>
              <a:rPr lang="ko-KR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undefined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(a);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(b);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(c);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(n);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(u);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273</Words>
  <Application>Microsoft Macintosh PowerPoint</Application>
  <PresentationFormat>와이드스크린</PresentationFormat>
  <Paragraphs>94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Consolas</vt:lpstr>
      <vt:lpstr>Wingdings</vt:lpstr>
      <vt:lpstr>Office 테마</vt:lpstr>
      <vt:lpstr>자바스크립트의 이해</vt:lpstr>
      <vt:lpstr>typeof</vt:lpstr>
      <vt:lpstr>undefined</vt:lpstr>
      <vt:lpstr>null</vt:lpstr>
      <vt:lpstr>boolean</vt:lpstr>
      <vt:lpstr>number</vt:lpstr>
      <vt:lpstr>number</vt:lpstr>
      <vt:lpstr>string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자바스크립트의 이해</dc:title>
  <dc:creator>choyoungkwang</dc:creator>
  <cp:lastModifiedBy>Microsoft Office 사용자</cp:lastModifiedBy>
  <cp:revision>36</cp:revision>
  <dcterms:created xsi:type="dcterms:W3CDTF">2016-10-19T12:49:10Z</dcterms:created>
  <dcterms:modified xsi:type="dcterms:W3CDTF">2016-10-21T04:37:53Z</dcterms:modified>
</cp:coreProperties>
</file>