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7" r:id="rId6"/>
    <p:sldId id="265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40CC-C4C2-4B4E-BDDE-CC2A02CB427F}" type="datetimeFigureOut">
              <a:rPr lang="ko-KR" altLang="en-US" smtClean="0"/>
              <a:t>2016-10-29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3020"/>
            <a:ext cx="9144000" cy="1270616"/>
          </a:xfrm>
        </p:spPr>
        <p:txBody>
          <a:bodyPr/>
          <a:lstStyle/>
          <a:p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자바스크립트의 이해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4007"/>
            <a:ext cx="9144000" cy="1059025"/>
          </a:xfrm>
        </p:spPr>
        <p:txBody>
          <a:bodyPr anchor="b"/>
          <a:lstStyle/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2016. 10</a:t>
            </a:r>
          </a:p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개발</a:t>
            </a:r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팀 조영광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36472" y="3152001"/>
            <a:ext cx="3519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mtClean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4. </a:t>
            </a:r>
            <a:r>
              <a:rPr lang="ko-KR" altLang="en-US" sz="3000" smtClean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문장</a:t>
            </a:r>
            <a:endParaRPr lang="ko-KR" altLang="en-US" sz="3000" dirty="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if</a:t>
            </a:r>
            <a:endParaRPr lang="ko-KR" altLang="en-US" sz="3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65779"/>
            <a:ext cx="8492412" cy="4974348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(condition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statement1;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statement2;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140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smtClean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smtClean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400">
                <a:solidFill>
                  <a:srgbClr val="4D4E53"/>
                </a:solidFill>
                <a:latin typeface="Consolas" panose="020B0609020204030204" pitchFamily="49" charset="0"/>
              </a:rPr>
              <a:t> (condition1</a:t>
            </a:r>
            <a:r>
              <a:rPr lang="ko-KR" altLang="ko-KR" sz="1400">
                <a:solidFill>
                  <a:srgbClr val="4D4E53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statement1</a:t>
            </a: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;</a:t>
            </a:r>
            <a:endParaRPr lang="en-US" altLang="ko-KR" sz="1400">
              <a:solidFill>
                <a:srgbClr val="4D4E53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} </a:t>
            </a:r>
            <a:r>
              <a:rPr lang="ko-KR" altLang="ko-KR" sz="1400" smtClean="0">
                <a:solidFill>
                  <a:srgbClr val="A71D5D"/>
                </a:solidFill>
                <a:latin typeface="Consolas" panose="020B0609020204030204" pitchFamily="49" charset="0"/>
              </a:rPr>
              <a:t>else </a:t>
            </a:r>
            <a:r>
              <a:rPr lang="ko-KR" altLang="ko-KR" sz="1400">
                <a:solidFill>
                  <a:srgbClr val="A71D5D"/>
                </a:solidFill>
                <a:latin typeface="Consolas" panose="020B0609020204030204" pitchFamily="49" charset="0"/>
              </a:rPr>
              <a:t>if </a:t>
            </a:r>
            <a:r>
              <a:rPr lang="ko-KR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400">
                <a:solidFill>
                  <a:srgbClr val="4D4E53"/>
                </a:solidFill>
                <a:latin typeface="Consolas" panose="020B0609020204030204" pitchFamily="49" charset="0"/>
              </a:rPr>
              <a:t>condition2</a:t>
            </a:r>
            <a:r>
              <a:rPr lang="ko-KR" altLang="ko-KR" sz="1400">
                <a:solidFill>
                  <a:srgbClr val="4D4E53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statement2</a:t>
            </a: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} </a:t>
            </a:r>
            <a:r>
              <a:rPr lang="ko-KR" altLang="ko-KR" sz="1400" smtClean="0">
                <a:solidFill>
                  <a:srgbClr val="A71D5D"/>
                </a:solidFill>
                <a:latin typeface="Consolas" panose="020B0609020204030204" pitchFamily="49" charset="0"/>
              </a:rPr>
              <a:t>else </a:t>
            </a:r>
            <a:r>
              <a:rPr lang="ko-KR" altLang="ko-KR" sz="1400">
                <a:solidFill>
                  <a:srgbClr val="A71D5D"/>
                </a:solidFill>
                <a:latin typeface="Consolas" panose="020B0609020204030204" pitchFamily="49" charset="0"/>
              </a:rPr>
              <a:t>if </a:t>
            </a:r>
            <a:r>
              <a:rPr lang="ko-KR" altLang="ko-KR" sz="1400">
                <a:solidFill>
                  <a:srgbClr val="4D4E5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condition3)</a:t>
            </a: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statement3</a:t>
            </a: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...</a:t>
            </a:r>
            <a:endParaRPr lang="en-US" altLang="ko-KR" sz="1400" smtClean="0">
              <a:solidFill>
                <a:srgbClr val="4D4E53"/>
              </a:solidFill>
              <a:latin typeface="Consolas" panose="020B06090202040302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smtClean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statement</a:t>
            </a:r>
            <a:r>
              <a:rPr lang="en-US" altLang="ko-KR" sz="1400" smtClean="0">
                <a:solidFill>
                  <a:srgbClr val="4D4E53"/>
                </a:solidFill>
                <a:latin typeface="Consolas" panose="020B0609020204030204" pitchFamily="49" charset="0"/>
              </a:rPr>
              <a:t>N;</a:t>
            </a:r>
            <a:r>
              <a:rPr lang="ko-KR" altLang="ko-KR" sz="1100" smtClean="0"/>
              <a:t> </a:t>
            </a:r>
            <a:endParaRPr lang="ko-KR" altLang="ko-KR" sz="320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1587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do-while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269680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// 평가전 루프: 평가하기 전에 최소한 한번은 </a:t>
            </a: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본문실행</a:t>
            </a: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!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do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+=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(i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i;</a:t>
            </a:r>
            <a:endParaRPr lang="ko-KR" altLang="ko-KR" sz="4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3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/ </a:t>
            </a: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for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318924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while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(expression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statement;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// for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(init; expression; post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loop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expression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statement;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while </a:t>
            </a: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/ </a:t>
            </a: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for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515901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// while</a:t>
            </a: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로 할수 없는 일은 for로도 할수 </a:t>
            </a: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없다</a:t>
            </a: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.</a:t>
            </a:r>
            <a:endParaRPr lang="en-US" altLang="ko-KR" sz="1600" smtClean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는 단순히 루프제어와 관련된 코드를 한곳에 모은것 </a:t>
            </a: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뿐</a:t>
            </a: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!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+=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; 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; 생략가능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+=</a:t>
            </a:r>
            <a:r>
              <a:rPr lang="ko-KR" altLang="ko-KR" sz="160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!!! 블록레벨</a:t>
            </a: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{} </a:t>
            </a:r>
            <a:r>
              <a:rPr lang="en-US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scope</a:t>
            </a: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가 </a:t>
            </a: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존재하지 않기 때문에 for문에서 var로 변수를 선언하더라도 전역변수이므로 밖에서 접근 </a:t>
            </a:r>
            <a:r>
              <a:rPr lang="ko-KR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가능함</a:t>
            </a: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.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; i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; i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++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document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(i);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i;</a:t>
            </a:r>
            <a:endParaRPr lang="ko-KR" altLang="ko-KR" sz="4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for-in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1711916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969896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smtClean="0">
                <a:solidFill>
                  <a:srgbClr val="969896"/>
                </a:solidFill>
                <a:latin typeface="Consolas" panose="020B0609020204030204" pitchFamily="49" charset="0"/>
              </a:rPr>
              <a:t>객체 프로퍼티 탐색</a:t>
            </a:r>
            <a:endParaRPr lang="en-US" altLang="ko-KR" sz="1600" smtClean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propertyName </a:t>
            </a:r>
            <a:r>
              <a:rPr lang="ko-KR" altLang="ko-KR" sz="160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0086B3"/>
                </a:solidFill>
                <a:latin typeface="Consolas" panose="020B0609020204030204" pitchFamily="49" charset="0"/>
              </a:rPr>
              <a:t>document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795DA3"/>
                </a:solidFill>
                <a:latin typeface="Consolas" panose="020B0609020204030204" pitchFamily="49" charset="0"/>
              </a:rPr>
              <a:t>console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log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(propertyName);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r>
              <a:rPr lang="ko-KR" altLang="ko-KR" sz="1400" smtClean="0"/>
              <a:t> </a:t>
            </a:r>
            <a:endParaRPr lang="ko-KR" altLang="ko-KR" sz="4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switch(1)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3681686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switch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(expression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value: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statement;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break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value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statement;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break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default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statement;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sz="3000" smtClean="0">
                <a:latin typeface="Consolas" charset="0"/>
                <a:ea typeface="Consolas" charset="0"/>
                <a:cs typeface="Consolas" charset="0"/>
              </a:rPr>
              <a:t>switch(2)</a:t>
            </a:r>
            <a:endParaRPr lang="ko-KR" altLang="en-US" sz="30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265779"/>
            <a:ext cx="8492412" cy="417412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anchor="t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// break</a:t>
            </a:r>
            <a:r>
              <a:rPr lang="ko-KR" altLang="en-US" sz="1600" smtClean="0">
                <a:solidFill>
                  <a:srgbClr val="969896"/>
                </a:solidFill>
                <a:latin typeface="Consolas" panose="020B0609020204030204" pitchFamily="49" charset="0"/>
              </a:rPr>
              <a:t> 없는 경우</a:t>
            </a:r>
            <a:r>
              <a:rPr lang="en-US" altLang="ko-KR" sz="1600" smtClean="0">
                <a:solidFill>
                  <a:srgbClr val="969896"/>
                </a:solidFill>
                <a:latin typeface="Consolas" panose="020B0609020204030204" pitchFamily="49" charset="0"/>
              </a:rPr>
              <a:t>;</a:t>
            </a:r>
            <a:endParaRPr lang="en-US" altLang="ko-KR" sz="1600" smtClean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switch</a:t>
            </a:r>
            <a:r>
              <a:rPr lang="en-US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25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24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ko-KR" altLang="ko-KR" sz="1600" smtClean="0">
                <a:solidFill>
                  <a:srgbClr val="795DA3"/>
                </a:solidFill>
                <a:latin typeface="Consolas" panose="020B0609020204030204" pitchFamily="49" charset="0"/>
              </a:rPr>
              <a:t>console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log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>
                <a:solidFill>
                  <a:srgbClr val="183691"/>
                </a:solidFill>
                <a:latin typeface="Consolas" panose="020B0609020204030204" pitchFamily="49" charset="0"/>
              </a:rPr>
              <a:t>'24</a:t>
            </a:r>
            <a:r>
              <a:rPr lang="ko-KR" altLang="ko-KR" sz="16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25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ko-KR" altLang="ko-KR" sz="1600" smtClean="0">
                <a:solidFill>
                  <a:srgbClr val="795DA3"/>
                </a:solidFill>
                <a:latin typeface="Consolas" panose="020B0609020204030204" pitchFamily="49" charset="0"/>
              </a:rPr>
              <a:t>console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log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>
                <a:solidFill>
                  <a:srgbClr val="183691"/>
                </a:solidFill>
                <a:latin typeface="Consolas" panose="020B0609020204030204" pitchFamily="49" charset="0"/>
              </a:rPr>
              <a:t>'25</a:t>
            </a:r>
            <a:r>
              <a:rPr lang="ko-KR" altLang="ko-KR" sz="16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case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26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ko-KR" altLang="ko-KR" sz="1600" smtClean="0">
                <a:solidFill>
                  <a:srgbClr val="795DA3"/>
                </a:solidFill>
                <a:latin typeface="Consolas" panose="020B0609020204030204" pitchFamily="49" charset="0"/>
              </a:rPr>
              <a:t>console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log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>
                <a:solidFill>
                  <a:srgbClr val="183691"/>
                </a:solidFill>
                <a:latin typeface="Consolas" panose="020B0609020204030204" pitchFamily="49" charset="0"/>
              </a:rPr>
              <a:t>'26</a:t>
            </a:r>
            <a:r>
              <a:rPr lang="ko-KR" altLang="ko-KR" sz="16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ko-KR" altLang="ko-KR" sz="1600" smtClean="0">
                <a:solidFill>
                  <a:srgbClr val="A71D5D"/>
                </a:solidFill>
                <a:latin typeface="Consolas" panose="020B0609020204030204" pitchFamily="49" charset="0"/>
              </a:rPr>
              <a:t>default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ko-KR" altLang="ko-KR" sz="1600" smtClean="0">
                <a:solidFill>
                  <a:srgbClr val="795DA3"/>
                </a:solidFill>
                <a:latin typeface="Consolas" panose="020B0609020204030204" pitchFamily="49" charset="0"/>
              </a:rPr>
              <a:t>console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1600" smtClean="0">
                <a:solidFill>
                  <a:srgbClr val="0086B3"/>
                </a:solidFill>
                <a:latin typeface="Consolas" panose="020B0609020204030204" pitchFamily="49" charset="0"/>
              </a:rPr>
              <a:t>log</a:t>
            </a:r>
            <a:r>
              <a:rPr lang="ko-KR" altLang="ko-KR" sz="160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>
                <a:solidFill>
                  <a:srgbClr val="183691"/>
                </a:solidFill>
                <a:latin typeface="Consolas" panose="020B0609020204030204" pitchFamily="49" charset="0"/>
              </a:rPr>
              <a:t>'27</a:t>
            </a:r>
            <a:r>
              <a:rPr lang="ko-KR" altLang="ko-KR" sz="1600" smtClean="0">
                <a:solidFill>
                  <a:srgbClr val="183691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smtClean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US" altLang="ko-KR" sz="1600" smtClean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327</Words>
  <Application>Microsoft Office PowerPoint</Application>
  <PresentationFormat>와이드스크린</PresentationFormat>
  <Paragraphs>94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Consolas</vt:lpstr>
      <vt:lpstr>Wingdings</vt:lpstr>
      <vt:lpstr>Office 테마</vt:lpstr>
      <vt:lpstr>자바스크립트의 이해</vt:lpstr>
      <vt:lpstr>if</vt:lpstr>
      <vt:lpstr>do-while</vt:lpstr>
      <vt:lpstr>while / for</vt:lpstr>
      <vt:lpstr>while / for</vt:lpstr>
      <vt:lpstr>for-in</vt:lpstr>
      <vt:lpstr>switch(1)</vt:lpstr>
      <vt:lpstr>switch(2)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자바스크립트의 이해</dc:title>
  <dc:creator>choyoungkwang</dc:creator>
  <cp:lastModifiedBy>Messi</cp:lastModifiedBy>
  <cp:revision>73</cp:revision>
  <dcterms:created xsi:type="dcterms:W3CDTF">2016-10-19T12:49:10Z</dcterms:created>
  <dcterms:modified xsi:type="dcterms:W3CDTF">2016-10-29T09:58:43Z</dcterms:modified>
</cp:coreProperties>
</file>