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9" r:id="rId4"/>
    <p:sldId id="280" r:id="rId5"/>
    <p:sldId id="270" r:id="rId6"/>
    <p:sldId id="276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691"/>
    <a:srgbClr val="A71D5D"/>
    <a:srgbClr val="969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>
        <p:scale>
          <a:sx n="122" d="100"/>
          <a:sy n="122" d="100"/>
        </p:scale>
        <p:origin x="3944" y="208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5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84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61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9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10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4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47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948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3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80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71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54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3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9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7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/>
              <a:t>2016. 11. 11.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40CC-C4C2-4B4E-BDDE-CC2A02CB427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2016. 11. 11.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D9DE-121A-454E-882D-AF6A0D03A8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3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73020"/>
            <a:ext cx="9144000" cy="1270616"/>
          </a:xfrm>
        </p:spPr>
        <p:txBody>
          <a:bodyPr/>
          <a:lstStyle/>
          <a:p>
            <a:r>
              <a:rPr lang="ko-KR" altLang="en-US" smtClean="0">
                <a:latin typeface="+mn-ea"/>
                <a:ea typeface="+mn-ea"/>
                <a:cs typeface="Consolas" charset="0"/>
              </a:rPr>
              <a:t>자바스크립트의 이해</a:t>
            </a:r>
            <a:endParaRPr lang="ko-KR" altLang="en-US">
              <a:latin typeface="+mn-ea"/>
              <a:ea typeface="+mn-ea"/>
              <a:cs typeface="Consolas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44007"/>
            <a:ext cx="9144000" cy="1059025"/>
          </a:xfrm>
        </p:spPr>
        <p:txBody>
          <a:bodyPr anchor="b"/>
          <a:lstStyle/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2016. 11</a:t>
            </a:r>
          </a:p>
          <a:p>
            <a:pPr algn="r"/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UI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개발</a:t>
            </a:r>
            <a:r>
              <a:rPr lang="en-US" altLang="ko-KR" smtClean="0">
                <a:latin typeface="Consolas" charset="0"/>
                <a:ea typeface="Consolas" charset="0"/>
                <a:cs typeface="Consolas" charset="0"/>
              </a:rPr>
              <a:t>4</a:t>
            </a:r>
            <a:r>
              <a:rPr lang="ko-KR" altLang="en-US" smtClean="0">
                <a:latin typeface="Consolas" charset="0"/>
                <a:ea typeface="Consolas" charset="0"/>
                <a:cs typeface="Consolas" charset="0"/>
              </a:rPr>
              <a:t>팀 조영광</a:t>
            </a:r>
            <a:endParaRPr lang="ko-KR" altLang="en-US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8303" y="3152001"/>
            <a:ext cx="6495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mtClean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7. </a:t>
            </a:r>
            <a:r>
              <a:rPr lang="ko-KR" altLang="en-US" sz="3000" smtClean="0">
                <a:solidFill>
                  <a:srgbClr val="A71D5D"/>
                </a:solidFill>
                <a:latin typeface="+mn-ea"/>
                <a:cs typeface="Consolas" charset="0"/>
              </a:rPr>
              <a:t>실행 컨텍스트와 스코프 체인</a:t>
            </a:r>
            <a:endParaRPr lang="ko-KR" altLang="en-US" sz="3000">
              <a:solidFill>
                <a:srgbClr val="A71D5D"/>
              </a:solidFill>
              <a:latin typeface="+mn-ea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3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609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smtClean="0">
                <a:latin typeface="Consolas" pitchFamily="49" charset="0"/>
                <a:ea typeface="+mn-ea"/>
                <a:cs typeface="Consolas" charset="0"/>
              </a:rPr>
              <a:t>실행 컨텍스트</a:t>
            </a:r>
            <a:r>
              <a:rPr lang="en-US" altLang="ko-KR" sz="3000" smtClean="0">
                <a:latin typeface="Consolas" pitchFamily="49" charset="0"/>
                <a:ea typeface="+mn-ea"/>
                <a:cs typeface="Consolas" charset="0"/>
              </a:rPr>
              <a:t>(execution context)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22002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변수나 함수의 실행 컨텍스트는 다른 데이터에 접근할 수 있는지</a:t>
            </a:r>
            <a:r>
              <a:rPr lang="en-US" altLang="ko-KR" sz="1800">
                <a:solidFill>
                  <a:prstClr val="black"/>
                </a:solidFill>
                <a:latin typeface="Consolas" pitchFamily="49" charset="0"/>
              </a:rPr>
              <a:t>,</a:t>
            </a: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어떻게 행동하는지를 규정</a:t>
            </a: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한다</a:t>
            </a:r>
            <a:r>
              <a:rPr lang="en-US" altLang="ko-KR" sz="1800">
                <a:solidFill>
                  <a:prstClr val="black"/>
                </a:solidFill>
                <a:latin typeface="Consolas" pitchFamily="49" charset="0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solidFill>
                  <a:prstClr val="black"/>
                </a:solidFill>
                <a:latin typeface="Consolas" pitchFamily="49" charset="0"/>
              </a:rPr>
              <a:t>최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상위에 존재하는 실행 컨텍스트를 전역 컨텍스트라고 한다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.</a:t>
            </a:r>
            <a:endParaRPr lang="en-US" altLang="ko-KR" sz="1800"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latin typeface="Consolas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ECMAScript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를 구현한 환경에 따라 다른데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,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 웹브라우저에서는 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windo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w 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가 전역 컨텍스트가 된다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(node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의 경우에는 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global)</a:t>
            </a:r>
            <a:endParaRPr lang="en-US" altLang="ko-KR" sz="1800">
              <a:latin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6096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smtClean="0">
                <a:latin typeface="Consolas" pitchFamily="49" charset="0"/>
                <a:ea typeface="+mn-ea"/>
                <a:cs typeface="Consolas" charset="0"/>
              </a:rPr>
              <a:t>실행 컨텍스트</a:t>
            </a:r>
            <a:r>
              <a:rPr lang="en-US" altLang="ko-KR" sz="3000" smtClean="0">
                <a:latin typeface="Consolas" pitchFamily="49" charset="0"/>
                <a:ea typeface="+mn-ea"/>
                <a:cs typeface="Consolas" charset="0"/>
              </a:rPr>
              <a:t>(execution context)</a:t>
            </a:r>
            <a:endParaRPr lang="ko-KR" altLang="en-US" sz="3000">
              <a:latin typeface="Consolas" pitchFamily="49" charset="0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199" y="1265779"/>
            <a:ext cx="10386849" cy="3774019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 smtClean="0">
                <a:solidFill>
                  <a:prstClr val="black"/>
                </a:solidFill>
                <a:latin typeface="Consolas" pitchFamily="49" charset="0"/>
              </a:rPr>
              <a:t>실행 컨텍스트는 포함된 코드가 모두 실행되면 파괴된다</a:t>
            </a:r>
            <a:r>
              <a:rPr lang="en-US" altLang="ko-KR" sz="1800" smtClean="0">
                <a:solidFill>
                  <a:prstClr val="black"/>
                </a:solidFill>
                <a:latin typeface="Consolas" pitchFamily="49" charset="0"/>
              </a:rPr>
              <a:t>.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(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이때 정의된 변수와 함수도 함께 파괴된다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.)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solidFill>
                <a:srgbClr val="333333"/>
              </a:solidFill>
              <a:latin typeface="Consolas" pitchFamily="49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 smtClean="0">
              <a:solidFill>
                <a:srgbClr val="333333"/>
              </a:solidFill>
              <a:latin typeface="Consolas" pitchFamily="49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전역 컨텍스트는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(window)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 애플리케이션이 종료될때 파괴된다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.(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브라우저를 닫을때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 smtClean="0">
              <a:solidFill>
                <a:srgbClr val="333333"/>
              </a:solidFill>
              <a:latin typeface="Consolas" pitchFamily="49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 smtClean="0">
              <a:solidFill>
                <a:srgbClr val="333333"/>
              </a:solidFill>
              <a:latin typeface="Consolas" pitchFamily="49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함수를 호출하면 독자적인 실행 컨텍스트가 생성되며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,</a:t>
            </a: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 컨텍스트 스택에 쌓인다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 smtClean="0">
              <a:solidFill>
                <a:srgbClr val="333333"/>
              </a:solidFill>
              <a:latin typeface="Consolas" pitchFamily="49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 smtClean="0">
              <a:solidFill>
                <a:srgbClr val="333333"/>
              </a:solidFill>
              <a:latin typeface="Consolas" pitchFamily="49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함수 실행이 끝나면 해당 컨텍스트를 꺼내고 이전 컨텍스트로 반환한다</a:t>
            </a:r>
            <a:r>
              <a:rPr lang="en-US" altLang="ko-KR" sz="1800">
                <a:solidFill>
                  <a:srgbClr val="333333"/>
                </a:solidFill>
                <a:latin typeface="Consolas" pitchFamily="49" charset="0"/>
                <a:ea typeface="Consolas" charset="0"/>
                <a:cs typeface="Consolas" charset="0"/>
              </a:rPr>
              <a:t>.</a:t>
            </a:r>
            <a:endParaRPr lang="en-US" altLang="ko-KR" sz="1800" smtClean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smtClean="0">
                <a:latin typeface="+mn-ea"/>
                <a:ea typeface="+mn-ea"/>
                <a:cs typeface="Consolas" charset="0"/>
              </a:rPr>
              <a:t>스코프 체인</a:t>
            </a:r>
            <a:endParaRPr lang="ko-KR" altLang="en-US" sz="3000">
              <a:latin typeface="+mn-ea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65779"/>
            <a:ext cx="10152888" cy="4605016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/>
              <a:t>컨텍스트에서 코드를 실행하면 변수 객체에 스코프 체인이 생성된다</a:t>
            </a:r>
            <a:r>
              <a:rPr lang="en-US" altLang="ko-KR" sz="180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/>
              <a:t>스코프 체인의 목적은 접근할수 있는 모든 변수와 함수에 순서를 정의</a:t>
            </a:r>
            <a:r>
              <a:rPr lang="en-US" altLang="ko-KR" sz="1800"/>
              <a:t>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/>
              <a:t>과정은 아래와 같다</a:t>
            </a:r>
            <a:r>
              <a:rPr lang="en-US" altLang="ko-KR" sz="180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/>
              <a:t>스코프 체인의 앞쪽에는 항상 코드가 실행되는 해당 컨텍스트의 변수 객체</a:t>
            </a:r>
            <a:endParaRPr lang="en-US" altLang="ko-KR" sz="18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/>
              <a:t>변수 객체 다음 순서는 해당 컨텍스트의 부모 컨텍스트</a:t>
            </a:r>
            <a:endParaRPr lang="en-US" altLang="ko-KR" sz="18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/>
              <a:t>다시 그 부모의 컨텍스트</a:t>
            </a:r>
            <a:endParaRPr lang="en-US" altLang="ko-KR" sz="18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/>
              <a:t>전역컨텍스트의 도달할때까지 반복</a:t>
            </a:r>
            <a:endParaRPr lang="en-US" altLang="ko-KR" sz="1800" smtClean="0"/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smtClean="0">
                <a:latin typeface="+mn-ea"/>
                <a:ea typeface="+mn-ea"/>
                <a:cs typeface="Consolas" charset="0"/>
              </a:rPr>
              <a:t>스코프 체인</a:t>
            </a:r>
            <a:endParaRPr lang="ko-KR" altLang="en-US" sz="3000">
              <a:latin typeface="+mn-ea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65779"/>
            <a:ext cx="10152888" cy="5159014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value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'global'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inner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console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ko-KR" sz="1800">
                <a:solidFill>
                  <a:srgbClr val="0086B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log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(value);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outer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value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'local'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inner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795DA3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outer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* 함수의 스코프는 해당 함수의 호출시점이 아닌 선언시점이 기준이 된다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7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smtClean="0">
                <a:latin typeface="+mn-ea"/>
                <a:ea typeface="+mn-ea"/>
                <a:cs typeface="Consolas" charset="0"/>
              </a:rPr>
              <a:t>스코프 체인</a:t>
            </a:r>
            <a:endParaRPr lang="ko-KR" altLang="en-US" sz="3000">
              <a:latin typeface="+mn-ea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65779"/>
            <a:ext cx="10152888" cy="488201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color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changeColor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srgbClr val="A71D5D"/>
              </a:solidFill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	if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( color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===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	color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}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	color </a:t>
            </a:r>
            <a:r>
              <a:rPr lang="en-US" altLang="ko-KR" sz="1800">
                <a:solidFill>
                  <a:srgbClr val="A71D5D"/>
                </a:solidFill>
                <a:effectLst/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effectLst/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solidFill>
                <a:prstClr val="black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solidFill>
                  <a:srgbClr val="795DA3"/>
                </a:solidFill>
                <a:effectLst/>
                <a:latin typeface="Consolas" charset="0"/>
                <a:ea typeface="Consolas" charset="0"/>
                <a:cs typeface="Consolas" charset="0"/>
              </a:rPr>
              <a:t>changeColor</a:t>
            </a: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();</a:t>
            </a: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altLang="ko-KR" sz="1800">
                <a:latin typeface="Consolas" charset="0"/>
                <a:ea typeface="Consolas" charset="0"/>
                <a:cs typeface="Consolas" charset="0"/>
              </a:rPr>
              <a:t>color;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smtClean="0">
                <a:latin typeface="+mn-ea"/>
                <a:ea typeface="+mn-ea"/>
                <a:cs typeface="Consolas" charset="0"/>
              </a:rPr>
              <a:t>스코프 체인</a:t>
            </a:r>
            <a:endParaRPr lang="ko-KR" altLang="en-US" sz="3000">
              <a:latin typeface="+mn-ea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65779"/>
            <a:ext cx="10152888" cy="322002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effectLst/>
                <a:latin typeface="Consolas" charset="0"/>
                <a:ea typeface="Consolas" charset="0"/>
                <a:cs typeface="Consolas" charset="0"/>
              </a:rPr>
              <a:t>내부 컨텍스트는 스코프 체인을 따라 외부 컨텍스트에 접근할 수 있지만 외부 컨텍스트에 대해 전혀 알 수 없다</a:t>
            </a:r>
            <a:r>
              <a:rPr lang="en-US" altLang="ko-KR" sz="1800">
                <a:effectLst/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latin typeface="Consolas" charset="0"/>
                <a:ea typeface="Consolas" charset="0"/>
                <a:cs typeface="Consolas" charset="0"/>
              </a:rPr>
              <a:t>컨텍스트 사이의 연결은 선형이며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ko-KR" altLang="en-US" sz="1800">
                <a:latin typeface="Consolas" charset="0"/>
                <a:ea typeface="Consolas" charset="0"/>
                <a:cs typeface="Consolas" charset="0"/>
              </a:rPr>
              <a:t> 순서가 중요하다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altLang="ko-KR" sz="180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ko-KR" altLang="en-US" sz="1800">
                <a:latin typeface="Consolas" charset="0"/>
                <a:ea typeface="Consolas" charset="0"/>
                <a:cs typeface="Consolas" charset="0"/>
              </a:rPr>
              <a:t>각 컨텍스트는 스코프 체인을 따라 상위 컨텍스트에서 변수나 함수를 검색할 수 있지만 스코프 체인을 따라 내려갈 수는 없다</a:t>
            </a:r>
            <a:r>
              <a:rPr lang="en-US" altLang="ko-KR" sz="1800">
                <a:latin typeface="Consolas" charset="0"/>
                <a:ea typeface="Consolas" charset="0"/>
                <a:cs typeface="Consolas" charset="0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9691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sz="3000" smtClean="0">
                <a:latin typeface="+mn-ea"/>
                <a:ea typeface="+mn-ea"/>
                <a:cs typeface="Consolas" charset="0"/>
              </a:rPr>
              <a:t>스코프 체인</a:t>
            </a:r>
            <a:endParaRPr lang="ko-KR" altLang="en-US" sz="3000">
              <a:latin typeface="+mn-ea"/>
              <a:ea typeface="+mn-ea"/>
              <a:cs typeface="Consolas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8200" y="1265779"/>
            <a:ext cx="10152888" cy="543601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txBody>
          <a:bodyPr vert="horz" wrap="square" lIns="360000" tIns="360000" rIns="360000" bIns="36000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color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'blue'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A71D5D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function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changeColor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	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anotherColor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183691"/>
                </a:solidFill>
                <a:latin typeface="Consolas" charset="0"/>
                <a:ea typeface="Consolas" charset="0"/>
                <a:cs typeface="Consolas" charset="0"/>
              </a:rPr>
              <a:t>'red'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	function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swapColors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		var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tempColor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anotherColor;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ko-KR" altLang="en-US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anotherColor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ko-KR" altLang="en-US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color </a:t>
            </a:r>
            <a:r>
              <a:rPr lang="en-US" altLang="ko-KR" sz="180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 tempColor;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sz="1800">
              <a:solidFill>
                <a:srgbClr val="795DA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	swapColors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>
              <a:solidFill>
                <a:srgbClr val="795DA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changeColor</a:t>
            </a: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anotherColor;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800">
                <a:solidFill>
                  <a:prstClr val="black"/>
                </a:solidFill>
                <a:latin typeface="Consolas" charset="0"/>
                <a:ea typeface="Consolas" charset="0"/>
                <a:cs typeface="Consolas" charset="0"/>
              </a:rPr>
              <a:t>tempColor;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48000" y="26903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1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246</Words>
  <Application>Microsoft Macintosh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Consolas</vt:lpstr>
      <vt:lpstr>Wingdings</vt:lpstr>
      <vt:lpstr>Arial</vt:lpstr>
      <vt:lpstr>Office 테마</vt:lpstr>
      <vt:lpstr>1_Office 테마</vt:lpstr>
      <vt:lpstr>자바스크립트의 이해</vt:lpstr>
      <vt:lpstr>실행 컨텍스트(execution context)</vt:lpstr>
      <vt:lpstr>실행 컨텍스트(execution context)</vt:lpstr>
      <vt:lpstr>스코프 체인</vt:lpstr>
      <vt:lpstr>스코프 체인</vt:lpstr>
      <vt:lpstr>스코프 체인</vt:lpstr>
      <vt:lpstr>스코프 체인</vt:lpstr>
      <vt:lpstr>스코프 체인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자바스크립트의 이해</dc:title>
  <dc:creator>choyoungkwang</dc:creator>
  <cp:lastModifiedBy>Microsoft Office 사용자</cp:lastModifiedBy>
  <cp:revision>129</cp:revision>
  <dcterms:created xsi:type="dcterms:W3CDTF">2016-10-19T12:49:10Z</dcterms:created>
  <dcterms:modified xsi:type="dcterms:W3CDTF">2016-11-11T12:45:57Z</dcterms:modified>
</cp:coreProperties>
</file>