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0" r:id="rId4"/>
    <p:sldId id="287" r:id="rId5"/>
    <p:sldId id="284" r:id="rId6"/>
    <p:sldId id="285" r:id="rId7"/>
    <p:sldId id="286" r:id="rId8"/>
    <p:sldId id="289" r:id="rId9"/>
    <p:sldId id="29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91"/>
    <a:srgbClr val="A71D5D"/>
    <a:srgbClr val="96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>
        <p:scale>
          <a:sx n="122" d="100"/>
          <a:sy n="122" d="100"/>
        </p:scale>
        <p:origin x="3944" y="20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  <a:cs typeface="Consolas" charset="0"/>
              </a:rPr>
              <a:t>자바스크립트의 이해</a:t>
            </a:r>
            <a:endParaRPr lang="ko-KR" altLang="en-US">
              <a:latin typeface="+mn-ea"/>
              <a:ea typeface="+mn-ea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2016. 11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303" y="3152001"/>
            <a:ext cx="6495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8. </a:t>
            </a:r>
            <a:r>
              <a:rPr lang="ko-KR" altLang="en-US" sz="3000" smtClean="0">
                <a:solidFill>
                  <a:srgbClr val="A71D5D"/>
                </a:solidFill>
                <a:latin typeface="+mn-ea"/>
                <a:cs typeface="Consolas" charset="0"/>
              </a:rPr>
              <a:t>참조타입</a:t>
            </a:r>
            <a:endParaRPr lang="ko-KR" altLang="en-US" sz="3000">
              <a:solidFill>
                <a:srgbClr val="A71D5D"/>
              </a:solidFill>
              <a:latin typeface="+mn-ea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Consolas" pitchFamily="49" charset="0"/>
                <a:ea typeface="+mn-ea"/>
                <a:cs typeface="Consolas" charset="0"/>
              </a:rPr>
              <a:t>참조타입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15901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객체는 특정 참조타입의 인스턴스</a:t>
            </a: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!(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복사본같은 개념</a:t>
            </a: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Object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 타입</a:t>
            </a: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Array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 타입</a:t>
            </a: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Date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 타입</a:t>
            </a: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RegExp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 타입</a:t>
            </a: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Function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 타입</a:t>
            </a: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원시 래퍼 타입</a:t>
            </a: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내장된 싱글톤 객체</a:t>
            </a: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7660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266602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1. Object()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생성자를 이용</a:t>
            </a: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person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mr-IN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YoungKwang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’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person;</a:t>
            </a: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266602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2.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객체 리터럴을 이용</a:t>
            </a: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person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{};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mr-IN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YoungKwang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’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4970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객체 리터럴 표기법은 프로퍼티를 여러개 쓸 때</a:t>
            </a: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가독성을 위한 용도로만 쓰길 권함</a:t>
            </a: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person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name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YoungKwang’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age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33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person;</a:t>
            </a:r>
            <a:endParaRPr lang="mr-IN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71301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displayInfo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output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‘’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===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string’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	output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name: ‘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\n’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}</a:t>
            </a: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===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'number'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	output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age: ‘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age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\n’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output;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result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displayInfo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name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ChoYoungKwang’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age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33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result;</a:t>
            </a:r>
            <a:endParaRPr lang="mr-IN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객체 프로퍼티 접근방법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1.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점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(.)</a:t>
            </a:r>
            <a:r>
              <a:rPr lang="mr-IN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ko-KR" altLang="mr-IN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표기법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person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name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‘ChoYoungKwang’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age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person.name;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person.age;</a:t>
            </a:r>
            <a:endParaRPr lang="mr-IN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4970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표기법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person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name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‘ChoYoungKwang’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age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person.[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‘name’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person.[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‘age’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Object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71301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mr-IN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ko-KR" altLang="mr-IN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표기법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person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‘name’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‘ChoYoungKwang’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‘age’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33,</a:t>
            </a:r>
            <a:b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‘friend-name’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‘Sunsoo’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person.frined-name;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person.[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‘friend-name’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propertyName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‘age’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person.[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propertyName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person.propertyName;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145</Words>
  <Application>Microsoft Macintosh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Consolas</vt:lpstr>
      <vt:lpstr>Wingdings</vt:lpstr>
      <vt:lpstr>Arial</vt:lpstr>
      <vt:lpstr>Office 테마</vt:lpstr>
      <vt:lpstr>자바스크립트의 이해</vt:lpstr>
      <vt:lpstr>참조타입</vt:lpstr>
      <vt:lpstr>Object</vt:lpstr>
      <vt:lpstr>Object</vt:lpstr>
      <vt:lpstr>Object</vt:lpstr>
      <vt:lpstr>Object</vt:lpstr>
      <vt:lpstr>Object</vt:lpstr>
      <vt:lpstr>Object</vt:lpstr>
      <vt:lpstr>Object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Microsoft Office 사용자</cp:lastModifiedBy>
  <cp:revision>147</cp:revision>
  <dcterms:created xsi:type="dcterms:W3CDTF">2016-10-19T12:49:10Z</dcterms:created>
  <dcterms:modified xsi:type="dcterms:W3CDTF">2016-11-11T13:16:05Z</dcterms:modified>
</cp:coreProperties>
</file>