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91" r:id="rId4"/>
    <p:sldId id="292" r:id="rId5"/>
    <p:sldId id="293" r:id="rId6"/>
    <p:sldId id="294" r:id="rId7"/>
    <p:sldId id="295" r:id="rId8"/>
    <p:sldId id="2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691"/>
    <a:srgbClr val="A71D5D"/>
    <a:srgbClr val="969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122" d="100"/>
          <a:sy n="122" d="100"/>
        </p:scale>
        <p:origin x="3944" y="20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8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9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3020"/>
            <a:ext cx="9144000" cy="1270616"/>
          </a:xfrm>
        </p:spPr>
        <p:txBody>
          <a:bodyPr/>
          <a:lstStyle/>
          <a:p>
            <a:r>
              <a:rPr lang="ko-KR" altLang="en-US" smtClean="0">
                <a:latin typeface="+mn-ea"/>
                <a:ea typeface="+mn-ea"/>
                <a:cs typeface="Consolas" charset="0"/>
              </a:rPr>
              <a:t>자바스크립트의 이해</a:t>
            </a:r>
            <a:endParaRPr lang="ko-KR" altLang="en-US">
              <a:latin typeface="+mn-ea"/>
              <a:ea typeface="+mn-ea"/>
              <a:cs typeface="Consolas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4007"/>
            <a:ext cx="9144000" cy="1059025"/>
          </a:xfrm>
        </p:spPr>
        <p:txBody>
          <a:bodyPr anchor="b"/>
          <a:lstStyle/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2016. 11</a:t>
            </a:r>
          </a:p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개발</a:t>
            </a:r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팀 조영광</a:t>
            </a:r>
            <a:endParaRPr lang="ko-KR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8303" y="3152001"/>
            <a:ext cx="6495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en-US" altLang="ko-KR" sz="3000" smtClean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altLang="ko-KR" sz="3000">
                <a:solidFill>
                  <a:srgbClr val="A71D5D"/>
                </a:solidFill>
                <a:latin typeface="+mn-ea"/>
                <a:cs typeface="Consolas" charset="0"/>
              </a:rPr>
              <a:t>Array</a:t>
            </a:r>
            <a:endParaRPr lang="ko-KR" altLang="en-US" sz="3000">
              <a:solidFill>
                <a:srgbClr val="A71D5D"/>
              </a:solidFill>
              <a:latin typeface="+mn-ea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77401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1. 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ko-KR" altLang="mr-IN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생성자를 이용</a:t>
            </a: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'red'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'green'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'Greg'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7660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2112026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ko-KR" altLang="en-US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리터럴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ko-KR" altLang="en-US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표기법</a:t>
            </a: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[];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'red'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'green'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7660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77401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3.</a:t>
            </a:r>
            <a:r>
              <a:rPr lang="ko-KR" altLang="en-US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 배열 접근 방법</a:t>
            </a: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colors[</a:t>
            </a:r>
            <a:r>
              <a:rPr lang="mr-IN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colors[</a:t>
            </a:r>
            <a:r>
              <a:rPr lang="mr-IN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colors[</a:t>
            </a:r>
            <a:r>
              <a:rPr lang="mr-IN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'black'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colors[</a:t>
            </a:r>
            <a:r>
              <a:rPr lang="mr-IN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'brown'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colors;</a:t>
            </a: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7660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Array.length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88201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'red'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'green’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, ‘black’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colors[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colors;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colors[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'last'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colors;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colors[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'real last'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colors;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instanceof / isArray()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77401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1. instanceof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ko-KR" altLang="en-US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 value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instanceof</a:t>
            </a:r>
            <a:r>
              <a:rPr lang="ko-KR" altLang="en-US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ko-KR" altLang="en-US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2. Array.isArray()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ko-KR" altLang="en-US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isArray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(value) )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…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 - method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77401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'red'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'green'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toString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valueOf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toLocaleString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795DA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795DA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alert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(colors)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7660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 - method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2943023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mr-IN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'red'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'green'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'||'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''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205</Words>
  <Application>Microsoft Macintosh PowerPoint</Application>
  <PresentationFormat>와이드스크린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Consolas</vt:lpstr>
      <vt:lpstr>Wingdings</vt:lpstr>
      <vt:lpstr>Arial</vt:lpstr>
      <vt:lpstr>Office 테마</vt:lpstr>
      <vt:lpstr>자바스크립트의 이해</vt:lpstr>
      <vt:lpstr>Array</vt:lpstr>
      <vt:lpstr>Array</vt:lpstr>
      <vt:lpstr>Array</vt:lpstr>
      <vt:lpstr>Array.length</vt:lpstr>
      <vt:lpstr>instanceof / isArray()</vt:lpstr>
      <vt:lpstr>Array - method</vt:lpstr>
      <vt:lpstr>Array - method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자바스크립트의 이해</dc:title>
  <dc:creator>choyoungkwang</dc:creator>
  <cp:lastModifiedBy>Microsoft Office 사용자</cp:lastModifiedBy>
  <cp:revision>172</cp:revision>
  <dcterms:created xsi:type="dcterms:W3CDTF">2016-10-19T12:49:10Z</dcterms:created>
  <dcterms:modified xsi:type="dcterms:W3CDTF">2016-11-14T09:36:56Z</dcterms:modified>
</cp:coreProperties>
</file>