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7" r:id="rId4"/>
    <p:sldId id="304" r:id="rId5"/>
    <p:sldId id="305" r:id="rId6"/>
    <p:sldId id="306" r:id="rId7"/>
    <p:sldId id="308" r:id="rId8"/>
    <p:sldId id="3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2" d="100"/>
          <a:sy n="122" d="100"/>
        </p:scale>
        <p:origin x="3944" y="20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2016. 11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ko-KR" sz="3000">
                <a:solidFill>
                  <a:srgbClr val="A71D5D"/>
                </a:solidFill>
                <a:latin typeface="+mn-ea"/>
                <a:cs typeface="Consolas" charset="0"/>
              </a:rPr>
              <a:t>Array</a:t>
            </a:r>
            <a:endParaRPr lang="ko-KR" altLang="en-US" sz="3000">
              <a:solidFill>
                <a:srgbClr val="A71D5D"/>
              </a:solidFill>
              <a:latin typeface="+mn-ea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88201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 slice(start, [end])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'yellow'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'purple'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colors2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slice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colors3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slice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colors2;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colors3;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05101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 slice(start, [end])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colors4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slice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colors4;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96989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colors5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slice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colors5;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405101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 splice(start, deleteCount, item1, item2, 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itemN)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 1. </a:t>
            </a:r>
            <a:r>
              <a:rPr lang="ko-KR" altLang="en-US" sz="1800">
                <a:solidFill>
                  <a:srgbClr val="969896"/>
                </a:solidFill>
                <a:effectLst/>
                <a:latin typeface="Consolas" charset="0"/>
                <a:ea typeface="Consolas" charset="0"/>
                <a:cs typeface="Consolas" charset="0"/>
              </a:rPr>
              <a:t>삭제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'green'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'yellow'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remove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splice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remove;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colors;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 splice(start, deleteCount, item1, item2, 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itemN)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2. 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삽입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remove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splice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'black'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'orange'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remove;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colors;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- splice(start, deleteCount, item1, item2, </a:t>
            </a:r>
            <a:r>
              <a:rPr lang="mr-IN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itemN)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// 3. </a:t>
            </a:r>
            <a:r>
              <a:rPr lang="ko-KR" altLang="en-US" sz="1800">
                <a:solidFill>
                  <a:srgbClr val="969896"/>
                </a:solidFill>
                <a:latin typeface="Consolas" charset="0"/>
                <a:ea typeface="Consolas" charset="0"/>
                <a:cs typeface="Consolas" charset="0"/>
              </a:rPr>
              <a:t>변경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remove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splice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'white'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remove;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colors;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indexOf(keyword, [start])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numbers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numbers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indexOf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33333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33333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numbers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indexOf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8711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>
                <a:latin typeface="Consolas" pitchFamily="49" charset="0"/>
                <a:ea typeface="+mn-ea"/>
                <a:cs typeface="Consolas" charset="0"/>
              </a:rPr>
              <a:t>Array - method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4970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lastIndexOf(keyword, [start])</a:t>
            </a: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numbers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numbers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lastIndexOf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33333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</a:rPr>
              <a:t>numbers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lastIndexOf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ko-KR" sz="180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266</Words>
  <Application>Microsoft Macintosh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Consolas</vt:lpstr>
      <vt:lpstr>Wingdings</vt:lpstr>
      <vt:lpstr>Arial</vt:lpstr>
      <vt:lpstr>Office 테마</vt:lpstr>
      <vt:lpstr>자바스크립트의 이해</vt:lpstr>
      <vt:lpstr>Array - method</vt:lpstr>
      <vt:lpstr>Array - method</vt:lpstr>
      <vt:lpstr>Array - method</vt:lpstr>
      <vt:lpstr>Array - method</vt:lpstr>
      <vt:lpstr>Array - method</vt:lpstr>
      <vt:lpstr>Array - method</vt:lpstr>
      <vt:lpstr>Array - method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173</cp:revision>
  <dcterms:created xsi:type="dcterms:W3CDTF">2016-10-19T12:49:10Z</dcterms:created>
  <dcterms:modified xsi:type="dcterms:W3CDTF">2016-11-14T09:41:24Z</dcterms:modified>
</cp:coreProperties>
</file>