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18" r:id="rId4"/>
    <p:sldId id="313" r:id="rId5"/>
    <p:sldId id="314" r:id="rId6"/>
    <p:sldId id="315" r:id="rId7"/>
    <p:sldId id="316" r:id="rId8"/>
    <p:sldId id="31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691"/>
    <a:srgbClr val="A71D5D"/>
    <a:srgbClr val="96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>
        <p:scale>
          <a:sx n="180" d="100"/>
          <a:sy n="180" d="100"/>
        </p:scale>
        <p:origin x="1704" y="8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2016. 12. 2.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+mn-ea"/>
                <a:ea typeface="+mn-ea"/>
                <a:cs typeface="Consolas" charset="0"/>
              </a:rPr>
              <a:t>자바스크립트의 이해</a:t>
            </a:r>
            <a:endParaRPr lang="ko-KR" altLang="en-US">
              <a:latin typeface="+mn-ea"/>
              <a:ea typeface="+mn-ea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2016. 12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303" y="3152001"/>
            <a:ext cx="6495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altLang="ko-KR" sz="30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endParaRPr lang="ko-KR" altLang="en-US" sz="30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Function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32801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num2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num1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num2;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stats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'OK'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stats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Function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15901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num1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num2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num1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num2;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anotherSum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sum;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795DA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anotherSum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sum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795DA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anotherSum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anotherSum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anotherSum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stats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ko-KR" sz="1800">
              <a:solidFill>
                <a:srgbClr val="44546A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0028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>
                <a:latin typeface="Consolas" pitchFamily="49" charset="0"/>
                <a:ea typeface="+mn-ea"/>
                <a:cs typeface="Consolas" charset="0"/>
              </a:rPr>
              <a:t>오버로딩없음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addSomeNumber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addSomeNumber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200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addSomeNumber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0028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>
                <a:latin typeface="Consolas" pitchFamily="49" charset="0"/>
                <a:ea typeface="+mn-ea"/>
                <a:cs typeface="Consolas" charset="0"/>
              </a:rPr>
              <a:t>함수 선언 </a:t>
            </a: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vs </a:t>
            </a:r>
            <a:r>
              <a:rPr lang="ko-KR" altLang="en-US" sz="3000">
                <a:latin typeface="Consolas" pitchFamily="49" charset="0"/>
                <a:ea typeface="+mn-ea"/>
                <a:cs typeface="Consolas" charset="0"/>
              </a:rPr>
              <a:t>함수 표현식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43601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함수 선언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num2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num1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num2;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함수 표현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일반 표현식과 동일하게 문장 끝에 세미콜론이 붙는다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.)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sum2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sum2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num2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num1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num2;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0028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>
                <a:latin typeface="Consolas" pitchFamily="49" charset="0"/>
                <a:ea typeface="+mn-ea"/>
                <a:cs typeface="Consolas" charset="0"/>
              </a:rPr>
              <a:t>값처럼 쓰는 함수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515901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callSomeFunction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fnName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fnArgs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fnName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(fnArgs);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add10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callSomeFunction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(add10,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getGreeting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'Hello, 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name;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callSomeFunction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(getGreeting,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'YoungKwang'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arguments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22002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(num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969896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ES5 Strict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에서 사용 금지</a:t>
            </a: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!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factorial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(num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ED6A4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arguments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callee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(num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this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88201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   o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   color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'blue’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   };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sayColor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ED6A4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say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sayColor;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sayColor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sayColor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68</Words>
  <Application>Microsoft Macintosh PowerPoint</Application>
  <PresentationFormat>와이드스크린</PresentationFormat>
  <Paragraphs>106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Consolas</vt:lpstr>
      <vt:lpstr>Wingdings</vt:lpstr>
      <vt:lpstr>Arial</vt:lpstr>
      <vt:lpstr>Office 테마</vt:lpstr>
      <vt:lpstr>자바스크립트의 이해</vt:lpstr>
      <vt:lpstr>Function</vt:lpstr>
      <vt:lpstr>Function</vt:lpstr>
      <vt:lpstr>오버로딩없음</vt:lpstr>
      <vt:lpstr>함수 선언 vs 함수 표현식</vt:lpstr>
      <vt:lpstr>값처럼 쓰는 함수</vt:lpstr>
      <vt:lpstr>arguments</vt:lpstr>
      <vt:lpstr>this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Microsoft Office 사용자</cp:lastModifiedBy>
  <cp:revision>201</cp:revision>
  <dcterms:created xsi:type="dcterms:W3CDTF">2016-10-19T12:49:10Z</dcterms:created>
  <dcterms:modified xsi:type="dcterms:W3CDTF">2016-12-02T09:41:38Z</dcterms:modified>
</cp:coreProperties>
</file>