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29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7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1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85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4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432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44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3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3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9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2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C709EF-054F-414A-B39C-04436EDA70C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68AE19-1142-4B5F-9F9A-6C28B77B6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2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92AB5D-3D66-4D1D-B7F9-756E719C4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Server-client priority-based file sharing model using Fibonacci  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FAB9C-F2F5-45C9-88C5-908AD66F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19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19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Done by:</a:t>
            </a:r>
          </a:p>
          <a:p>
            <a:pPr>
              <a:lnSpc>
                <a:spcPct val="90000"/>
              </a:lnSpc>
            </a:pP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106119038 – Girish Kumar MP</a:t>
            </a:r>
          </a:p>
          <a:p>
            <a:pPr>
              <a:lnSpc>
                <a:spcPct val="90000"/>
              </a:lnSpc>
            </a:pP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106119080 – M Shriram</a:t>
            </a:r>
          </a:p>
        </p:txBody>
      </p:sp>
    </p:spTree>
    <p:extLst>
      <p:ext uri="{BB962C8B-B14F-4D97-AF65-F5344CB8AC3E}">
        <p14:creationId xmlns:p14="http://schemas.microsoft.com/office/powerpoint/2010/main" val="70209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692B4-B142-483C-AC5B-0496472C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/>
              <a:t>Project description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7149-C149-4957-BC83-BB2B4E36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Our project is based a client-server file-sharing model. Here, the clients, on connecting with the server, share a unique key, which would have a predefined priority on the server side. The server then sends the file to the clients on the basis of this priority. A Fibonacci heap is used to maintain the priorities as multiple clients keep connecting with the server.</a:t>
            </a:r>
          </a:p>
        </p:txBody>
      </p:sp>
    </p:spTree>
    <p:extLst>
      <p:ext uri="{BB962C8B-B14F-4D97-AF65-F5344CB8AC3E}">
        <p14:creationId xmlns:p14="http://schemas.microsoft.com/office/powerpoint/2010/main" val="105971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1560A-7618-42F8-86C5-BBFC3CF9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5"/>
            <a:ext cx="7846945" cy="944722"/>
          </a:xfrm>
        </p:spPr>
        <p:txBody>
          <a:bodyPr>
            <a:normAutofit/>
          </a:bodyPr>
          <a:lstStyle/>
          <a:p>
            <a:r>
              <a:rPr lang="en-IN" dirty="0"/>
              <a:t>Demo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0C95-A6D3-427D-B530-233629C2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6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0462FA-5B90-44A6-A23D-79ECBDB5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6648452" cy="9095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No of clients vs total time taken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12CD1D7-6BE4-487C-9B52-7D126E903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9" y="2052535"/>
            <a:ext cx="7087141" cy="3979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C43CB0-3F32-4FD9-838E-D57A6586D2CB}"/>
              </a:ext>
            </a:extLst>
          </p:cNvPr>
          <p:cNvSpPr txBox="1"/>
          <p:nvPr/>
        </p:nvSpPr>
        <p:spPr>
          <a:xfrm>
            <a:off x="8016876" y="513250"/>
            <a:ext cx="3600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X = no of clients</a:t>
            </a:r>
          </a:p>
          <a:p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Y = Total time taken (seconds)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CFD8423-9EA6-4AEC-9FC3-1609919E4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41" y="2052536"/>
            <a:ext cx="3600083" cy="39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7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4E28F1-D158-494F-B650-309E71B7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-17596"/>
            <a:ext cx="8290035" cy="10706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Average latency vs file size</a:t>
            </a:r>
          </a:p>
        </p:txBody>
      </p:sp>
      <p:pic>
        <p:nvPicPr>
          <p:cNvPr id="4" name="Picture 3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82A4FE89-0BF7-4FA6-A765-61B6737B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7" y="1925764"/>
            <a:ext cx="7361899" cy="4305703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02A4500-6BCC-42FC-A834-85B39E181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73" y="1879316"/>
            <a:ext cx="2486025" cy="4305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FBEA4C-010D-4389-B80A-A434546D4C61}"/>
              </a:ext>
            </a:extLst>
          </p:cNvPr>
          <p:cNvSpPr txBox="1"/>
          <p:nvPr/>
        </p:nvSpPr>
        <p:spPr>
          <a:xfrm>
            <a:off x="9018503" y="448436"/>
            <a:ext cx="2579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X = File size (kb)</a:t>
            </a:r>
          </a:p>
          <a:p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Y = Average Latency (seconds)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47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132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Comic Sans MS</vt:lpstr>
      <vt:lpstr>Wingdings 3</vt:lpstr>
      <vt:lpstr>Slice</vt:lpstr>
      <vt:lpstr>Server-client priority-based file sharing model using Fibonacci  Heap</vt:lpstr>
      <vt:lpstr>Project description</vt:lpstr>
      <vt:lpstr>Demo</vt:lpstr>
      <vt:lpstr>No of clients vs total time taken</vt:lpstr>
      <vt:lpstr>Average latency vs file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Server-client priority-based file sharing model using Fibonacci  Heap</dc:title>
  <dc:creator>Girishkumar MP</dc:creator>
  <cp:lastModifiedBy>Girishkumar MP</cp:lastModifiedBy>
  <cp:revision>2</cp:revision>
  <dcterms:created xsi:type="dcterms:W3CDTF">2021-10-09T07:11:49Z</dcterms:created>
  <dcterms:modified xsi:type="dcterms:W3CDTF">2021-10-09T08:52:35Z</dcterms:modified>
</cp:coreProperties>
</file>