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213195 Sufiyaan Usmani" userId="c1c7107d-b5af-4264-8274-dcaff40e8f55" providerId="ADAL" clId="{10102D39-37BC-414C-91C2-96D5203C7CBD}"/>
    <pc:docChg chg="custSel addSld modSld">
      <pc:chgData name="K213195 Sufiyaan Usmani" userId="c1c7107d-b5af-4264-8274-dcaff40e8f55" providerId="ADAL" clId="{10102D39-37BC-414C-91C2-96D5203C7CBD}" dt="2024-09-17T07:44:05.355" v="88" actId="680"/>
      <pc:docMkLst>
        <pc:docMk/>
      </pc:docMkLst>
      <pc:sldChg chg="modSp mod">
        <pc:chgData name="K213195 Sufiyaan Usmani" userId="c1c7107d-b5af-4264-8274-dcaff40e8f55" providerId="ADAL" clId="{10102D39-37BC-414C-91C2-96D5203C7CBD}" dt="2024-09-17T07:41:26.510" v="86" actId="20577"/>
        <pc:sldMkLst>
          <pc:docMk/>
          <pc:sldMk cId="1532608186" sldId="256"/>
        </pc:sldMkLst>
        <pc:spChg chg="mod">
          <ac:chgData name="K213195 Sufiyaan Usmani" userId="c1c7107d-b5af-4264-8274-dcaff40e8f55" providerId="ADAL" clId="{10102D39-37BC-414C-91C2-96D5203C7CBD}" dt="2024-09-17T07:40:54.368" v="1" actId="27636"/>
          <ac:spMkLst>
            <pc:docMk/>
            <pc:sldMk cId="1532608186" sldId="256"/>
            <ac:spMk id="2" creationId="{A3920C5E-F6AF-D55D-A1BB-FD4A1FE81D7F}"/>
          </ac:spMkLst>
        </pc:spChg>
        <pc:spChg chg="mod">
          <ac:chgData name="K213195 Sufiyaan Usmani" userId="c1c7107d-b5af-4264-8274-dcaff40e8f55" providerId="ADAL" clId="{10102D39-37BC-414C-91C2-96D5203C7CBD}" dt="2024-09-17T07:41:26.510" v="86" actId="20577"/>
          <ac:spMkLst>
            <pc:docMk/>
            <pc:sldMk cId="1532608186" sldId="256"/>
            <ac:spMk id="3" creationId="{B05A5B01-8ED0-808B-0FB1-FE20C7509329}"/>
          </ac:spMkLst>
        </pc:spChg>
      </pc:sldChg>
      <pc:sldChg chg="new">
        <pc:chgData name="K213195 Sufiyaan Usmani" userId="c1c7107d-b5af-4264-8274-dcaff40e8f55" providerId="ADAL" clId="{10102D39-37BC-414C-91C2-96D5203C7CBD}" dt="2024-09-17T07:44:05.211" v="87" actId="680"/>
        <pc:sldMkLst>
          <pc:docMk/>
          <pc:sldMk cId="2960220108" sldId="257"/>
        </pc:sldMkLst>
      </pc:sldChg>
      <pc:sldChg chg="new">
        <pc:chgData name="K213195 Sufiyaan Usmani" userId="c1c7107d-b5af-4264-8274-dcaff40e8f55" providerId="ADAL" clId="{10102D39-37BC-414C-91C2-96D5203C7CBD}" dt="2024-09-17T07:44:05.355" v="88" actId="680"/>
        <pc:sldMkLst>
          <pc:docMk/>
          <pc:sldMk cId="1246078412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9635-99FC-AF39-6403-0F304E21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43B49-341D-465C-BE84-7B9654E17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C17E-6AF1-95C2-0C89-8F11E08A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D2DA-4708-49DF-A1DC-2B96736B87C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315C9-9B3E-4CDD-9AFE-2B327F94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1F1F-A127-B85D-DFBC-1C807003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1087-65CC-4484-8656-55108382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F81D-6C28-764A-1705-0510DB81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3A561-D57D-DD89-9FD8-9D3815437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2095-F5A4-BF5A-5687-39C18539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D2DA-4708-49DF-A1DC-2B96736B87C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F1AF-AAF7-AE42-11DC-DDF77365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8FF3-9146-F0A5-AD5D-80D17F04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1087-65CC-4484-8656-55108382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1FAEE-D784-B04A-4ED5-4520A0B3B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2655B-A386-3066-D92C-765E41141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0B0F2-3E01-F2CB-0308-E8F4FA43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D2DA-4708-49DF-A1DC-2B96736B87C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F483-88F8-199D-9A4C-9215A9D0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B71E-9DB4-7D34-D022-5A95EA9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1087-65CC-4484-8656-55108382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F4D8-9725-43FF-8914-E91715AB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DD2-5A75-962B-FED2-154333F4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407D-875F-8E05-A0CE-FC4F65CE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D2DA-4708-49DF-A1DC-2B96736B87C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8D51-8AEF-1A28-7789-881D2991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C0B8-7241-9A3C-8BB4-40635EA2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1087-65CC-4484-8656-55108382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BDE1-491F-BECD-CDAA-8223020C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D8B5-6F1A-F626-4944-C6F77287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4822-1625-F921-BC0C-29708C92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D2DA-4708-49DF-A1DC-2B96736B87C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6EAA-FFF2-91AC-828C-3BBFC4D4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0E6F-9035-277F-5C03-2BF9EF07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1087-65CC-4484-8656-55108382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1220-E30D-4BA5-6A87-5FDEEB0E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FDDD-8D55-D9AA-1A99-433C84D0E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3204-9BC4-046A-C853-1850CFEC7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2EB84-AD26-67E9-370E-6C8444C2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D2DA-4708-49DF-A1DC-2B96736B87C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0B4D8-4B6A-27C2-28A0-B06AFA82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6141E-FF3A-128A-26F8-DE77B075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1087-65CC-4484-8656-55108382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9762-C825-499E-2D9C-6E3881E5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9C700-4D4D-C2F4-212A-639B0ECD4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D2D4F-3D5B-3C15-9AFC-B525770B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F5D1E-8B81-7A90-4641-D8A8877EA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E6CF8-7B08-9CE7-FBEB-20A32616A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F909B-AA55-E796-99CA-36128A93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D2DA-4708-49DF-A1DC-2B96736B87C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6AC60-10E6-8ED1-B0E5-5A9D76BB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4BF8C-5290-9634-D1BB-149E6ACE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1087-65CC-4484-8656-55108382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3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C043-3477-8E15-7203-C1780005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CB29F-5E3B-3692-DC1B-957E95AF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D2DA-4708-49DF-A1DC-2B96736B87C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A7B07-5E1A-7975-9B7F-73E27E49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0E1BF-A125-90DA-6155-5F0738B7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1087-65CC-4484-8656-55108382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6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0A593-339F-BD7B-51FF-EF784551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D2DA-4708-49DF-A1DC-2B96736B87C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B90A3-957A-F80C-EB04-5C13D280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C0F1F-DB2F-0DC5-D208-17FA7682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1087-65CC-4484-8656-55108382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0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9B48-C6AC-9858-D569-06267EB4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678A-B6F3-FBD0-8F16-51F3EC979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8D9DE-9FD8-EDEE-EF18-36A8021E5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93169-BB81-C372-ACC5-591BA361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D2DA-4708-49DF-A1DC-2B96736B87C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BE534-ED96-C745-29B1-97CC7FA9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3F69D-DB7B-40B5-C4F8-BF76B8C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1087-65CC-4484-8656-55108382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49FE-9D88-D37F-594F-A08F7E7E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566F9-53AC-794B-C061-BA8832805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BD9CB-6CE2-26FC-CEEC-7934E5184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557C4-569E-33AF-F84F-6B8B927A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D2DA-4708-49DF-A1DC-2B96736B87C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E11CE-AF50-7126-7987-5B7F2B09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7080-72A8-6757-A087-23A81C75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1087-65CC-4484-8656-55108382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3A92F-BD7A-3E1D-1835-A06BFBC7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9A839-C01E-88C6-CED4-8D253FD7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D692-F2A3-CCA7-23A6-94DB9E46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7D2DA-4708-49DF-A1DC-2B96736B87C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AF48-4FCE-1766-EA62-13CCAFF98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C4550-DDCD-B11F-026F-FA0F039DA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91087-65CC-4484-8656-55108382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0C5E-F6AF-D55D-A1BB-FD4A1FE81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Context-Aware Vision Anomaly Detection System for Educational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A5B01-8ED0-808B-0FB1-FE20C7509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Sufiyaan Usmani (21K-3195)</a:t>
            </a:r>
          </a:p>
          <a:p>
            <a:r>
              <a:rPr lang="en-US" dirty="0"/>
              <a:t>Yousuf Ahmed Siddiqui (21K-4594)</a:t>
            </a:r>
          </a:p>
          <a:p>
            <a:r>
              <a:rPr lang="en-US" dirty="0"/>
              <a:t>Umer Tariq (21K-3261)</a:t>
            </a:r>
          </a:p>
        </p:txBody>
      </p:sp>
    </p:spTree>
    <p:extLst>
      <p:ext uri="{BB962C8B-B14F-4D97-AF65-F5344CB8AC3E}">
        <p14:creationId xmlns:p14="http://schemas.microsoft.com/office/powerpoint/2010/main" val="153260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CE41-51FE-68F3-AC80-FCD66F54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24AE-2F90-93E3-7D6B-5D16C92B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7600-D16C-124E-0488-A0FBC20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3381-72F0-56AC-79DB-21A567B5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7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Context-Aware Vision Anomaly Detection System for Educational Environments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K213195 Sufiyaan Usmani</dc:creator>
  <cp:lastModifiedBy>K213195 Sufiyaan Usmani</cp:lastModifiedBy>
  <cp:revision>1</cp:revision>
  <dcterms:created xsi:type="dcterms:W3CDTF">2024-09-17T07:38:25Z</dcterms:created>
  <dcterms:modified xsi:type="dcterms:W3CDTF">2024-09-17T07:44:15Z</dcterms:modified>
</cp:coreProperties>
</file>