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6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1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C78C2-CFF2-4C43-A6DD-C9DC1B8EC10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D7BE-D380-40D6-8068-29B5BF01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62" y="1087668"/>
            <a:ext cx="8877300" cy="36988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43036" y="811796"/>
            <a:ext cx="217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熊</a:t>
            </a:r>
            <a:r>
              <a:rPr lang="en-US" altLang="ja-JP" dirty="0" smtClean="0"/>
              <a:t>θ</a:t>
            </a:r>
            <a:r>
              <a:rPr lang="ja-JP" altLang="en-US" dirty="0" smtClean="0"/>
              <a:t>反時計回転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47114" y="88900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熊</a:t>
            </a:r>
            <a:r>
              <a:rPr lang="en-US" altLang="ja-JP" dirty="0" smtClean="0"/>
              <a:t>θ</a:t>
            </a:r>
            <a:r>
              <a:rPr lang="ja-JP" altLang="en-US" dirty="0" smtClean="0"/>
              <a:t>時計回転</a:t>
            </a:r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524" y="42355"/>
            <a:ext cx="5311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黒コントローラ（山室）</a:t>
            </a:r>
            <a:endParaRPr lang="en-US" sz="4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3456" y="1581237"/>
            <a:ext cx="120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自動制御</a:t>
            </a:r>
            <a:endParaRPr lang="en-US" altLang="ja-JP" dirty="0" smtClean="0"/>
          </a:p>
          <a:p>
            <a:r>
              <a:rPr lang="ja-JP" altLang="en-US" dirty="0" smtClean="0"/>
              <a:t>特殊操作</a:t>
            </a:r>
            <a:endParaRPr 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91700" y="1581497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手動時</a:t>
            </a:r>
            <a:r>
              <a:rPr lang="en-US" altLang="ja-JP" dirty="0" smtClean="0"/>
              <a:t>duty</a:t>
            </a:r>
            <a:r>
              <a:rPr lang="ja-JP" altLang="en-US" dirty="0" smtClean="0"/>
              <a:t>低くする</a:t>
            </a:r>
            <a:endParaRPr 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26009" y="1037995"/>
            <a:ext cx="84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BR(</a:t>
            </a:r>
            <a:r>
              <a:rPr lang="ja-JP" altLang="en-US" dirty="0" smtClean="0"/>
              <a:t>魚</a:t>
            </a:r>
            <a:r>
              <a:rPr lang="en-US" altLang="ja-JP" dirty="0" smtClean="0"/>
              <a:t>)</a:t>
            </a:r>
            <a:endParaRPr 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46799" y="1037995"/>
            <a:ext cx="87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BR(</a:t>
            </a:r>
            <a:r>
              <a:rPr lang="ja-JP" altLang="en-US" dirty="0" smtClean="0"/>
              <a:t>熊</a:t>
            </a:r>
            <a:r>
              <a:rPr lang="en-US" altLang="ja-JP" dirty="0" smtClean="0"/>
              <a:t>)</a:t>
            </a:r>
            <a:endParaRPr 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2888" y="3363059"/>
            <a:ext cx="1717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L3:BR</a:t>
            </a:r>
            <a:r>
              <a:rPr lang="ja-JP" altLang="en-US" dirty="0" smtClean="0"/>
              <a:t>弱回転</a:t>
            </a:r>
            <a:endParaRPr lang="en-US" altLang="ja-JP" dirty="0" smtClean="0"/>
          </a:p>
          <a:p>
            <a:r>
              <a:rPr lang="en-US" altLang="ja-JP" dirty="0" smtClean="0"/>
              <a:t>X</a:t>
            </a:r>
            <a:r>
              <a:rPr lang="ja-JP" altLang="en-US" dirty="0" smtClean="0"/>
              <a:t>：熊</a:t>
            </a:r>
            <a:r>
              <a:rPr lang="en-US" altLang="ja-JP" dirty="0" smtClean="0"/>
              <a:t>R</a:t>
            </a:r>
            <a:r>
              <a:rPr lang="ja-JP" altLang="en-US" dirty="0" smtClean="0"/>
              <a:t>伸縮</a:t>
            </a:r>
            <a:endParaRPr lang="en-US" altLang="ja-JP" dirty="0" smtClean="0"/>
          </a:p>
          <a:p>
            <a:r>
              <a:rPr lang="en-US" altLang="ja-JP" dirty="0"/>
              <a:t>Y</a:t>
            </a:r>
            <a:r>
              <a:rPr lang="en-US" altLang="ja-JP" dirty="0" smtClean="0"/>
              <a:t>:</a:t>
            </a:r>
            <a:r>
              <a:rPr lang="ja-JP" altLang="en-US" dirty="0" smtClean="0"/>
              <a:t>熊</a:t>
            </a:r>
            <a:r>
              <a:rPr lang="en-US" altLang="ja-JP" dirty="0" smtClean="0"/>
              <a:t>Z</a:t>
            </a:r>
            <a:r>
              <a:rPr lang="ja-JP" altLang="en-US" dirty="0" smtClean="0"/>
              <a:t>上下</a:t>
            </a:r>
            <a:endParaRPr lang="en-US" altLang="ja-JP" dirty="0" smtClean="0"/>
          </a:p>
          <a:p>
            <a:r>
              <a:rPr lang="en-US" dirty="0" smtClean="0"/>
              <a:t>(+L1)</a:t>
            </a:r>
            <a:r>
              <a:rPr lang="ja-JP" altLang="en-US" dirty="0" smtClean="0"/>
              <a:t>徳アーム</a:t>
            </a:r>
            <a:endParaRPr 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34426" y="4023388"/>
            <a:ext cx="2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Y:</a:t>
            </a:r>
            <a:r>
              <a:rPr lang="ja-JP" altLang="en-US" dirty="0" smtClean="0"/>
              <a:t>円弧</a:t>
            </a:r>
            <a:endParaRPr lang="en-US" altLang="ja-JP" dirty="0" smtClean="0"/>
          </a:p>
          <a:p>
            <a:r>
              <a:rPr lang="en-US" dirty="0" smtClean="0"/>
              <a:t>(+L1):</a:t>
            </a:r>
            <a:r>
              <a:rPr lang="ja-JP" altLang="en-US" dirty="0" smtClean="0"/>
              <a:t>吉アーム</a:t>
            </a:r>
            <a:endParaRPr 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01726" y="4856915"/>
            <a:ext cx="1073308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[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(L1+?+?)]</a:t>
            </a:r>
          </a:p>
          <a:p>
            <a:pPr algn="ctr"/>
            <a:r>
              <a:rPr lang="ja-JP" altLang="en-US" dirty="0" smtClean="0"/>
              <a:t>↑□</a:t>
            </a:r>
            <a:r>
              <a:rPr lang="en-US" altLang="ja-JP" dirty="0" smtClean="0"/>
              <a:t>:</a:t>
            </a:r>
            <a:r>
              <a:rPr lang="ja-JP" altLang="en-US" dirty="0" smtClean="0"/>
              <a:t>左側ボックス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↑☓</a:t>
            </a:r>
            <a:r>
              <a:rPr lang="en-US" altLang="ja-JP" dirty="0" smtClean="0"/>
              <a:t>:</a:t>
            </a:r>
            <a:r>
              <a:rPr lang="ja-JP" altLang="en-US" dirty="0" smtClean="0"/>
              <a:t>下側ボックス</a:t>
            </a:r>
            <a:endParaRPr lang="en-US" altLang="ja-JP" dirty="0" smtClean="0"/>
          </a:p>
          <a:p>
            <a:r>
              <a:rPr lang="ja-JP" altLang="en-US" dirty="0" smtClean="0"/>
              <a:t>↓□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取得位置左１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↓□△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取得位置左２</a:t>
            </a:r>
            <a:r>
              <a:rPr lang="en-US" altLang="ja-JP" dirty="0" smtClean="0"/>
              <a:t>	</a:t>
            </a:r>
            <a:r>
              <a:rPr lang="ja-JP" altLang="en-US" dirty="0" smtClean="0"/>
              <a:t>↓△○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取得位置左３</a:t>
            </a:r>
            <a:r>
              <a:rPr lang="en-US" altLang="ja-JP" dirty="0" smtClean="0"/>
              <a:t>	</a:t>
            </a:r>
            <a:r>
              <a:rPr lang="ja-JP" altLang="en-US" dirty="0" smtClean="0"/>
              <a:t>↓○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取得位置左</a:t>
            </a:r>
            <a:r>
              <a:rPr lang="en-US" altLang="ja-JP" dirty="0" smtClean="0"/>
              <a:t>4</a:t>
            </a:r>
          </a:p>
          <a:p>
            <a:pPr algn="ctr"/>
            <a:r>
              <a:rPr lang="ja-JP" altLang="en-US" dirty="0" smtClean="0"/>
              <a:t>↓□☓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取得位置左下</a:t>
            </a:r>
            <a:r>
              <a:rPr lang="en-US" altLang="ja-JP" dirty="0" smtClean="0"/>
              <a:t>	</a:t>
            </a:r>
            <a:r>
              <a:rPr lang="ja-JP" altLang="en-US" dirty="0" smtClean="0"/>
              <a:t>↓□○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取得位置右下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→</a:t>
            </a:r>
            <a:r>
              <a:rPr lang="en-US" altLang="ja-JP" dirty="0" smtClean="0"/>
              <a:t>:</a:t>
            </a:r>
            <a:r>
              <a:rPr lang="ja-JP" altLang="en-US" dirty="0" smtClean="0"/>
              <a:t>最初の動き</a:t>
            </a:r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押している状態の時に所定位置に移動する</a:t>
            </a:r>
            <a:endParaRPr lang="en-US" altLang="ja-JP" dirty="0" smtClean="0"/>
          </a:p>
          <a:p>
            <a:r>
              <a:rPr lang="ja-JP" altLang="en-US" dirty="0" smtClean="0"/>
              <a:t>マシンやフィールドとの干渉</a:t>
            </a:r>
            <a:r>
              <a:rPr lang="ja-JP" altLang="en-US" dirty="0"/>
              <a:t>を</a:t>
            </a:r>
            <a:r>
              <a:rPr lang="ja-JP" altLang="en-US" dirty="0" smtClean="0"/>
              <a:t>回避しないこともある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791700" y="19363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サーボ反時計回転</a:t>
            </a:r>
            <a:endParaRPr 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91700" y="27524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サーボ時計回転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3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84" y="1087667"/>
            <a:ext cx="8877300" cy="36988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43036" y="811796"/>
            <a:ext cx="217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熊</a:t>
            </a:r>
            <a:r>
              <a:rPr lang="en-US" altLang="ja-JP" dirty="0" smtClean="0"/>
              <a:t>θ</a:t>
            </a:r>
            <a:r>
              <a:rPr lang="ja-JP" altLang="en-US" dirty="0" smtClean="0"/>
              <a:t>反時計回転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47114" y="88900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熊</a:t>
            </a:r>
            <a:r>
              <a:rPr lang="en-US" altLang="ja-JP" dirty="0" smtClean="0"/>
              <a:t>θ</a:t>
            </a:r>
            <a:r>
              <a:rPr lang="ja-JP" altLang="en-US" dirty="0" smtClean="0"/>
              <a:t>時計回転</a:t>
            </a:r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524" y="42355"/>
            <a:ext cx="6492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透明コントローラ（福田）</a:t>
            </a:r>
            <a:endParaRPr lang="en-US" sz="4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3456" y="1581237"/>
            <a:ext cx="120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自動制御</a:t>
            </a:r>
            <a:endParaRPr lang="en-US" altLang="ja-JP" dirty="0" smtClean="0"/>
          </a:p>
          <a:p>
            <a:r>
              <a:rPr lang="ja-JP" altLang="en-US" dirty="0" smtClean="0"/>
              <a:t>特殊操作</a:t>
            </a:r>
            <a:endParaRPr 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91700" y="1581497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手動時</a:t>
            </a:r>
            <a:r>
              <a:rPr lang="en-US" altLang="ja-JP" dirty="0" smtClean="0"/>
              <a:t>duty</a:t>
            </a:r>
            <a:r>
              <a:rPr lang="ja-JP" altLang="en-US" dirty="0" smtClean="0"/>
              <a:t>低くする</a:t>
            </a:r>
            <a:endParaRPr 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71010" y="1034918"/>
            <a:ext cx="80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BR(</a:t>
            </a:r>
            <a:r>
              <a:rPr lang="ja-JP" altLang="en-US" dirty="0" smtClean="0"/>
              <a:t>熊</a:t>
            </a:r>
            <a:r>
              <a:rPr lang="en-US" altLang="ja-JP" dirty="0" smtClean="0"/>
              <a:t>)</a:t>
            </a:r>
            <a:endParaRPr 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6524" y="3561723"/>
            <a:ext cx="28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X</a:t>
            </a:r>
            <a:r>
              <a:rPr lang="ja-JP" altLang="en-US" dirty="0" smtClean="0"/>
              <a:t>：熊</a:t>
            </a:r>
            <a:r>
              <a:rPr lang="en-US" altLang="ja-JP" dirty="0" smtClean="0"/>
              <a:t>R</a:t>
            </a:r>
            <a:r>
              <a:rPr lang="ja-JP" altLang="en-US" dirty="0" smtClean="0"/>
              <a:t>伸縮</a:t>
            </a:r>
            <a:endParaRPr lang="en-US" altLang="ja-JP" dirty="0" smtClean="0"/>
          </a:p>
          <a:p>
            <a:r>
              <a:rPr lang="en-US" altLang="ja-JP" dirty="0"/>
              <a:t>Y</a:t>
            </a:r>
            <a:r>
              <a:rPr lang="en-US" altLang="ja-JP" dirty="0" smtClean="0"/>
              <a:t>:</a:t>
            </a:r>
            <a:r>
              <a:rPr lang="ja-JP" altLang="en-US" dirty="0" smtClean="0"/>
              <a:t>熊</a:t>
            </a:r>
            <a:r>
              <a:rPr lang="en-US" altLang="ja-JP" dirty="0" smtClean="0"/>
              <a:t>Z</a:t>
            </a:r>
            <a:r>
              <a:rPr lang="ja-JP" altLang="en-US" dirty="0" smtClean="0"/>
              <a:t>上下</a:t>
            </a:r>
            <a:endParaRPr lang="en-US" altLang="ja-JP" dirty="0" smtClean="0"/>
          </a:p>
          <a:p>
            <a:r>
              <a:rPr lang="en-US" altLang="ja-JP" dirty="0" smtClean="0"/>
              <a:t>(+L1)</a:t>
            </a:r>
            <a:r>
              <a:rPr lang="ja-JP" altLang="en-US" dirty="0" smtClean="0"/>
              <a:t>吉アーム</a:t>
            </a:r>
            <a:endParaRPr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83814" y="3654056"/>
            <a:ext cx="15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Y:</a:t>
            </a:r>
            <a:r>
              <a:rPr lang="ja-JP" altLang="en-US" dirty="0" smtClean="0"/>
              <a:t>徳山アーム</a:t>
            </a:r>
            <a:endParaRPr 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89012" y="4726747"/>
            <a:ext cx="1073308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[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(L1+?+?)]</a:t>
            </a:r>
          </a:p>
          <a:p>
            <a:pPr algn="ctr"/>
            <a:r>
              <a:rPr lang="ja-JP" altLang="en-US" dirty="0" smtClean="0"/>
              <a:t>↑○</a:t>
            </a:r>
            <a:r>
              <a:rPr lang="en-US" altLang="ja-JP" dirty="0" smtClean="0"/>
              <a:t>:</a:t>
            </a:r>
            <a:r>
              <a:rPr lang="ja-JP" altLang="en-US" dirty="0" smtClean="0"/>
              <a:t>右側ボックス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↑☓</a:t>
            </a:r>
            <a:r>
              <a:rPr lang="en-US" altLang="ja-JP" dirty="0" smtClean="0"/>
              <a:t>:</a:t>
            </a:r>
            <a:r>
              <a:rPr lang="ja-JP" altLang="en-US" dirty="0" smtClean="0"/>
              <a:t>下側</a:t>
            </a:r>
            <a:r>
              <a:rPr lang="ja-JP" altLang="en-US" dirty="0" smtClean="0"/>
              <a:t>ボックス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↑□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取得位置左下の真上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↓□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取得位置右４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↓□△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取得位置右３</a:t>
            </a:r>
            <a:r>
              <a:rPr lang="en-US" altLang="ja-JP" dirty="0" smtClean="0"/>
              <a:t>	</a:t>
            </a:r>
            <a:r>
              <a:rPr lang="ja-JP" altLang="en-US" dirty="0" smtClean="0"/>
              <a:t>↓△○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取得位置右２</a:t>
            </a:r>
            <a:r>
              <a:rPr lang="en-US" altLang="ja-JP" dirty="0" smtClean="0"/>
              <a:t>	</a:t>
            </a:r>
            <a:r>
              <a:rPr lang="ja-JP" altLang="en-US" dirty="0" smtClean="0"/>
              <a:t>↓○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取得位置右１↓□☓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取得位置左下</a:t>
            </a:r>
            <a:r>
              <a:rPr lang="en-US" altLang="ja-JP" dirty="0" smtClean="0"/>
              <a:t>	</a:t>
            </a:r>
            <a:r>
              <a:rPr lang="ja-JP" altLang="en-US" dirty="0" smtClean="0"/>
              <a:t>↓□○</a:t>
            </a:r>
            <a:r>
              <a:rPr lang="en-US" altLang="ja-JP" dirty="0" smtClean="0"/>
              <a:t>:</a:t>
            </a:r>
            <a:r>
              <a:rPr lang="ja-JP" altLang="en-US" dirty="0" smtClean="0"/>
              <a:t>取得位置</a:t>
            </a:r>
            <a:r>
              <a:rPr lang="ja-JP" altLang="en-US" dirty="0" smtClean="0"/>
              <a:t>右下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→</a:t>
            </a:r>
            <a:r>
              <a:rPr lang="en-US" altLang="ja-JP" dirty="0" smtClean="0"/>
              <a:t>:</a:t>
            </a:r>
            <a:r>
              <a:rPr lang="en-US" altLang="ja-JP" dirty="0" smtClean="0">
                <a:sym typeface="Wingdings" panose="05000000000000000000" pitchFamily="2" charset="2"/>
              </a:rPr>
              <a:t>(</a:t>
            </a:r>
            <a:r>
              <a:rPr lang="ja-JP" altLang="en-US" dirty="0" smtClean="0"/>
              <a:t>スタート時用</a:t>
            </a:r>
            <a:r>
              <a:rPr lang="en-US" altLang="ja-JP" dirty="0" smtClean="0"/>
              <a:t>)</a:t>
            </a:r>
            <a:r>
              <a:rPr lang="ja-JP" altLang="en-US" dirty="0" smtClean="0"/>
              <a:t>取得位置左下</a:t>
            </a:r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押している状態の時に所定位置に移動する</a:t>
            </a:r>
            <a:endParaRPr lang="en-US" altLang="ja-JP" dirty="0" smtClean="0"/>
          </a:p>
          <a:p>
            <a:r>
              <a:rPr lang="ja-JP" altLang="en-US" dirty="0" smtClean="0"/>
              <a:t>マシンやフィールドとの干渉</a:t>
            </a:r>
            <a:r>
              <a:rPr lang="ja-JP" altLang="en-US" dirty="0"/>
              <a:t>を</a:t>
            </a:r>
            <a:r>
              <a:rPr lang="ja-JP" altLang="en-US" dirty="0" smtClean="0"/>
              <a:t>回避しないことも</a:t>
            </a:r>
            <a:r>
              <a:rPr lang="ja-JP" altLang="en-US" dirty="0" smtClean="0"/>
              <a:t>あるかも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791700" y="19363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サーボ反時計回転</a:t>
            </a:r>
            <a:endParaRPr 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91700" y="27524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サーボ時計回転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8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132</Words>
  <Application>Microsoft Office PowerPoint</Application>
  <PresentationFormat>ワイド画面</PresentationFormat>
  <Paragraphs>42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idry7lash629</dc:creator>
  <cp:lastModifiedBy>idry7lash629</cp:lastModifiedBy>
  <cp:revision>6</cp:revision>
  <dcterms:created xsi:type="dcterms:W3CDTF">2016-09-03T11:16:45Z</dcterms:created>
  <dcterms:modified xsi:type="dcterms:W3CDTF">2016-09-04T14:05:47Z</dcterms:modified>
</cp:coreProperties>
</file>