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C2719-46C2-4880-95FE-5595C02C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5E769D-C8F7-AF2E-CBFB-4EF1232B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462201-A160-859A-225D-7A96B815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9BD5-1AD9-421A-B974-0907D30C7261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829EFB-55C2-3FD0-460A-6EE519DD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8ADC02-A68C-7EE4-04A5-3768CBAD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65A-7A6F-439A-B5DD-4DBF24ED1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23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0D2E0-B786-2062-6CAD-61C3FF70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505880-3A77-753C-F1DF-D7E0F308F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BF5BCE-1D3E-CC11-AFD5-0CCC5012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9BD5-1AD9-421A-B974-0907D30C7261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0A5B7A-0427-A5C9-1D12-BE5806D4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434541-E018-B7B4-7DFE-B2BFCCD6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65A-7A6F-439A-B5DD-4DBF24ED1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94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A09493-D458-2991-1C87-6AEFF29B7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D5D8C8-0302-65F6-7F3A-47FE22787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B3921E-86CA-7C7C-203E-F4754269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9BD5-1AD9-421A-B974-0907D30C7261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66BF8D-11F1-CF43-D953-75AD6823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8A1530-3422-2092-8871-CB5F5362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65A-7A6F-439A-B5DD-4DBF24ED1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18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25843-1073-63D2-C289-1E71825A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7DA0C7-CA8A-E308-C5B4-E9FDA5010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E92FD3-4807-48FB-6F44-722ED31B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9BD5-1AD9-421A-B974-0907D30C7261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976E1-A1E3-5C5D-0190-85BBBF20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D88386-747B-6ADF-BC91-0D735AE4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65A-7A6F-439A-B5DD-4DBF24ED1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13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6C12B-A999-C79A-0F8D-1EBA9938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5B7D29-2C48-FC29-22AF-1CD97E08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C9AAC3-932B-FF3C-AAA5-B727D4BC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9BD5-1AD9-421A-B974-0907D30C7261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8F612F-A25D-970D-408E-44CB8B6A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DA8278-D7E6-47E1-EEF8-36AC663B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65A-7A6F-439A-B5DD-4DBF24ED1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5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34E076-0771-2B34-864A-647EEFD8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FAE0D-50EE-22AF-D0D7-F35856FE4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99652B-4A13-038C-B7E6-0D8771551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5A82AB-9C3A-B683-9BF8-054D50C0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9BD5-1AD9-421A-B974-0907D30C7261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AC1967-5C3A-3C7E-1A02-FDAB6E93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6DF151-AB1D-1CF3-EC1F-397FE2E3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65A-7A6F-439A-B5DD-4DBF24ED1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70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4E5D6F-DFF4-30D7-76D1-769DE220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8763BE-1D2F-4BED-0682-99C5F5E52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6A9436-EBA2-722D-7455-97591CB79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358B76-077C-2B8D-B4BB-8B2F4574D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FC9E2D-691D-5A8F-AE76-28CCADEAD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91C3CCE-E2BA-7AA8-FA00-187386D2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9BD5-1AD9-421A-B974-0907D30C7261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0E6C2F-73C9-FEC8-13B7-ED5F6307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87F5FF-2CCF-8382-68CC-0BD54CE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65A-7A6F-439A-B5DD-4DBF24ED1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61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56331-07CA-CCF8-AB4B-AD7933F4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52B75D-728E-2744-A8D4-E70F5667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9BD5-1AD9-421A-B974-0907D30C7261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0BBC18-095D-1C94-2940-3BEB6DDC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A4D02F-C6B9-60A0-4E48-8009477D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65A-7A6F-439A-B5DD-4DBF24ED1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0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B24F77-48F2-E672-7C71-8EB39564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9BD5-1AD9-421A-B974-0907D30C7261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1809E4-AD91-D897-98E9-8569728A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C465E8-3B8C-E2C1-EC05-DF83843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65A-7A6F-439A-B5DD-4DBF24ED1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45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C7871-F640-0801-CB8A-0C4802FB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5389E1-E356-B2A1-A3FD-1AF23DFF6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2032F6-67AC-A01F-CFAC-33322F3EF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38B48F-07CE-0B28-AAC3-079E0035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9BD5-1AD9-421A-B974-0907D30C7261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66AC7E-5E1D-BCA7-DDA4-C335567C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33FEBB-6E9F-F4A2-DAC0-701CF9FF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65A-7A6F-439A-B5DD-4DBF24ED1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14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248F8-337A-6493-A819-54964513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A0A676-DB14-801F-0118-5F81FCEE0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3D7016-E050-C79A-6650-65A894E7D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0C789E-5CF3-E48C-C8BD-BBF07182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9BD5-1AD9-421A-B974-0907D30C7261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A864D1-EC22-F929-31E7-0A081523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A96376-96CF-8B3A-A290-F21C8EB9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65A-7A6F-439A-B5DD-4DBF24ED1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6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E56393-37E9-02DE-82DB-DD3C7966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163484-DBD7-FCE1-5967-E80D9E2DD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136FB3-DE45-40FA-22E5-CD2A7ABE2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9BD5-1AD9-421A-B974-0907D30C7261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127A4A-686A-46D6-F052-A415C7C5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0717B-C916-A4E4-4BEC-4029B5958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E65A-7A6F-439A-B5DD-4DBF24ED1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2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軟體動物, 無脊椎動物 的圖片&#10;&#10;自動產生的描述">
            <a:extLst>
              <a:ext uri="{FF2B5EF4-FFF2-40B4-BE49-F238E27FC236}">
                <a16:creationId xmlns:a16="http://schemas.microsoft.com/office/drawing/2014/main" id="{874AAC84-5115-DB85-E754-56FD5554F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7503">
            <a:off x="3457555" y="2636633"/>
            <a:ext cx="5422722" cy="21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6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柏宏 陳</dc:creator>
  <cp:lastModifiedBy>柏宏 陳</cp:lastModifiedBy>
  <cp:revision>1</cp:revision>
  <dcterms:created xsi:type="dcterms:W3CDTF">2022-08-19T11:02:27Z</dcterms:created>
  <dcterms:modified xsi:type="dcterms:W3CDTF">2022-08-20T07:48:03Z</dcterms:modified>
</cp:coreProperties>
</file>