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43:04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284 675 24575,'0'0'0,"-1"0"0,0 0 0,0 0 0,0 1 0,0-1 0,1 0 0,-1 0 0,0 1 0,0-1 0,0 1 0,1-1 0,-1 1 0,0-1 0,1 1 0,-1-1 0,0 1 0,1 0 0,-1-1 0,1 1 0,-1 0 0,0 1 0,-9 19 0,9-18 0,-16 53 0,3 1 0,-8 63 0,7-36 0,-44 200 0,41-175 0,8-79 0,10-30 0,0 0 0,0 0 0,0 0 0,0 0 0,0 1 0,0-1 0,-1 0 0,1 0 0,0 0 0,0 0 0,0 1 0,0-1 0,-1 0 0,1 0 0,0 0 0,0 0 0,0 0 0,-1 0 0,1 0 0,0 0 0,0 0 0,0 0 0,-1 0 0,1 1 0,0-1 0,0 0 0,0 0 0,-1-1 0,1 1 0,0 0 0,0 0 0,-1 0 0,1 0 0,0 0 0,0 0 0,0 0 0,-1 0 0,1 0 0,0 0 0,0 0 0,0-1 0,0 1 0,-1 0 0,1 0 0,0 0 0,0 0 0,0-1 0,0 1 0,0 0 0,-1 0 0,1 0 0,0 0 0,0-1 0,0 1 0,0 0 0,0 0 0,0-1 0,0 1 0,0 0 0,0 0 0,0 0 0,0-1 0,0 1 0,0 0 0,-3-10 0,0-1 0,1 1 0,0-1 0,1 1 0,0-13 0,-2-4 0,-28-354 0,23 286 0,3 33 0,-24-108 0,25 230 0,4-47 0,0 27 0,1-35 0,0-5 0,5-21 0,35-261 0,31-133 0,-61 382 0,-11 33 0,1 0 0,-1-1 0,0 1 0,0 0 0,0 0 0,0-1 0,1 1 0,-1 0 0,0 0 0,0 0 0,1 0 0,-1-1 0,0 1 0,0 0 0,1 0 0,-1 0 0,0 0 0,0 0 0,1 0 0,-1 0 0,0 0 0,1 0 0,-1 0 0,0 0 0,0 0 0,1 0 0,-1 0 0,0 0 0,1 0 0,-1 0 0,0 0 0,0 0 0,1 0 0,-1 0 0,0 0 0,1 0 0,-1 1 0,0-1 0,0 0 0,1 0 0,-1 0 0,0 0 0,0 1 0,0-1 0,1 0 0,-1 0 0,0 1 0,0-1 0,0 0 0,0 0 0,0 1 0,0-1 0,1 0 0,-1 1 0,4 9 0,0-1 0,0 1 0,-1 0 0,0 1 0,-1-1 0,2 16 0,-1-4 0,46 253-1365,-35-204-5461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2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24575,'3'0'0,"2"3"0,1 2 0,5-2 0,-1 3 0,1 1 0,2-2 0,-1-2-8191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3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3:0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43: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253 500 24575,'-6'0'0,"-8"-6"0,-2-14 0,-4-15 0,-10-21 0,-6-11 0,-4-8 0,6-8 0,2-2 0,7 13-8191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43:12.9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710 1 24575,'4'77'0,"22"128"0,-1-32 0,-5 478 0,-20-635 0,0-8 0,-2-23 0,2 12 0,-2-14 0,-25-303 0,20 0 0,7 315 0,0 1 0,0-1 0,1 0 0,0 1 0,1-7 0,-2 11 0,0 0 0,1-1 0,-1 1 0,0 0 0,0-1 0,0 1 0,0 0 0,1 0 0,-1-1 0,0 1 0,0 0 0,0 0 0,1-1 0,-1 1 0,0 0 0,1 0 0,-1 0 0,0-1 0,0 1 0,1 0 0,-1 0 0,0 0 0,1 0 0,-1 0 0,0 0 0,1-1 0,-1 1 0,1 0 0,0 1 0,0-1 0,0 1 0,0-1 0,0 1 0,0-1 0,0 1 0,0-1 0,-1 1 0,1 0 0,0-1 0,0 1 0,0 0 0,-1 0 0,2 1 0,8 13 0,0 2 0,-1-1 0,0 1 0,7 23 0,-5-13 0,204 526 0,-189-488 0,-26-64 0,1 1 0,-1-1 0,1 0 0,0 0 0,0 1 0,-1-1 0,1 0 0,0 0 0,0 0 0,0 0 0,2 1 0,-2-2 0,-1 1 0,0-1 0,0 0 0,1 0 0,-1 0 0,0 0 0,1 0 0,-1 0 0,0 0 0,0 0 0,1 0 0,-1 0 0,0 0 0,1 0 0,-1 0 0,0 0 0,0-1 0,1 1 0,-1 0 0,0 0 0,0 0 0,1 0 0,-1 0 0,0-1 0,0 1 0,1 0 0,-1 0 0,0 0 0,0-1 0,0 1 0,0 0 0,1 0 0,-1-1 0,2-3 0,0 0 0,-1 0 0,1 0 0,-1-1 0,2-7 0,35-294 0,-21 125 0,51-238 0,-56 374 0,-12 44 0,1 0 0,-1 0 0,0 0 0,1 0 0,-1 0 0,1 0 0,-1 0 0,1 0 0,-1 1 0,1-1 0,-1 0 0,1 0 0,0 1 0,-1-1 0,1 0 0,0 1 0,1-2 0,-1 3 0,0-1 0,-1 0 0,1 1 0,0-1 0,-1 1 0,1-1 0,0 1 0,-1 0 0,1-1 0,-1 1 0,1-1 0,-1 1 0,1 0 0,-1 0 0,0-1 0,1 1 0,-1 0 0,0 0 0,0-1 0,1 1 0,-1 0 0,0 0 0,0 1 0,11 46 0,9 83 0,-13-72 0,16 131 0,-3 315 0,-20-498 0,0 4 0,-1-1 0,0 0 0,-2 12 0,2-20 0,1-1 0,0 1 0,0-1 0,-1 0 0,1 1 0,-1-1 0,0 1 0,1-1 0,-1 0 0,0 0 0,0 1 0,0-1 0,1 0 0,-1 0 0,-1 0 0,1 0 0,0 0 0,0 0 0,0 0 0,0 0 0,-1-1 0,1 1 0,0 0 0,-1-1 0,1 1 0,0-1 0,-1 1 0,1-1 0,-2 1 0,-1-2 0,0 1 0,0-1 0,0 0 0,0 0 0,0-1 0,0 1 0,0-1 0,1 1 0,-1-1 0,1 0 0,-1-1 0,1 1 0,-6-5 0,-43-45 0,48 48 0,-53-62 0,3-3 0,-66-107 0,-61-167 0,166 311 0,7 11 0,-2 1 0,0 0 0,-25-35 0,35 55 0,-1-1 0,1 0 0,-1 1 0,1-1 0,-1 0 0,0 1 0,1-1 0,-1 1 0,0-1 0,0 1 0,1-1 0,-1 1 0,0 0 0,0-1 0,1 1 0,-1 0 0,0 0 0,0-1 0,-2 1 0,3 0 0,-1 0 0,1 1 0,-1-1 0,0 0 0,1 1 0,-1-1 0,1 0 0,-1 1 0,1-1 0,-1 0 0,1 1 0,-1-1 0,1 1 0,0-1 0,-1 1 0,1-1 0,-1 1 0,1-1 0,0 1 0,-1 0 0,-1 5 0,0-1 0,1 1 0,-1 0 0,0 8 0,2-14 0,-17 184 0,6-37 0,9-129 0,-68 419 0,69-430 0,-1 1 0,-1-1 0,1 0 0,-5 8 0,7-15 0,0 0 0,0 1 0,0-1 0,-1 0 0,1 0 0,0 1 0,0-1 0,0 0 0,0 0 0,0 0 0,-1 1 0,1-1 0,0 0 0,0 0 0,0 0 0,-1 0 0,1 1 0,0-1 0,0 0 0,-1 0 0,1 0 0,0 0 0,0 0 0,-1 0 0,1 0 0,0 0 0,0 0 0,-1 0 0,1 0 0,0 0 0,-1 0 0,1 0 0,0 0 0,0 0 0,-1 0 0,1 0 0,0 0 0,0 0 0,-1 0 0,1 0 0,0-1 0,0 1 0,0 0 0,-1 0 0,1 0 0,0 0 0,0-1 0,0 1 0,-1 0 0,1 0 0,0 0 0,0-1 0,0 1 0,0 0 0,0 0 0,-1-1 0,1 1 0,0 0 0,0 0 0,0-1 0,0 1 0,0 0 0,0 0 0,0-1 0,0 1 0,-3-12 0,0 1 0,1-1 0,0 0 0,1 0 0,0-21 0,0 15 0,-1-482 0,3 355 0,1 84 0,1 50 0,2 15 0,5 17 0,0 1 0,12 41 0,-10-24 0,113 399 0,-31 8 0,-90-428 0,-4-19 0,0 1 0,0 0 0,0 0 0,0 0 0,0 0 0,0 0 0,0 0 0,0 0 0,1 0 0,-1 0 0,0 0 0,0 0 0,0 0 0,0 0 0,0 0 0,0 0 0,0 0 0,0 0 0,0 0 0,0 0 0,0 0 0,0 0 0,0 0 0,0 0 0,0 0 0,0 0 0,0 0 0,0 0 0,0 0 0,1 0 0,-1 0 0,0 0 0,0 0 0,0 0 0,0 0 0,0 0 0,0 0 0,0 0 0,0 0 0,0 0 0,0 0 0,0 0 0,0 0 0,0 0 0,0 0 0,0 0 0,0 0 0,0 0 0,1-29 0,-6-31 0,-20-99 0,-29-64 0,25 112 0,-40-197 0,53 258 0,16 50 0,0-1 0,-1 0 0,1 1 0,0-1 0,-1 1 0,1-1 0,0 1 0,-1-1 0,1 1 0,0-1 0,-1 1 0,1-1 0,-1 1 0,1 0 0,-1-1 0,1 1 0,-1 0 0,0-1 0,-6 6 0,-3 18 0,10-22 0,-87 320 0,73-267 0,-15 68 0,29-121 0,0 0 0,0 1 0,-1-1 0,1 0 0,0 0 0,-1 0 0,1 0 0,-1 0 0,1 0 0,-1 0 0,0 0 0,1 0 0,-1 0 0,0 0 0,0 0 0,1 0 0,-1 0 0,0-1 0,0 1 0,0 0 0,0-1 0,0 1 0,-2 0 0,1-1 0,1 0 0,-1-1 0,1 1 0,-1 0 0,1-1 0,-1 0 0,1 1 0,0-1 0,-1 0 0,1 0 0,0 1 0,-1-1 0,1 0 0,0-1 0,0 1 0,0 0 0,0 0 0,-1-2 0,-9-11 0,1 0 0,0-1 0,1 0 0,-11-27 0,-25-73 0,42 107 0,-30-83 0,-35-158 0,64 230 0,4 19 0,0 0 0,0 0 0,0 0 0,-1 0 0,1 0 0,0 0 0,0 0 0,0 0 0,0 0 0,0 0 0,0 0 0,0 0 0,0 0 0,0 0 0,0 0 0,0 0 0,0 0 0,0 0 0,0 0 0,0 0 0,-1 0 0,1 0 0,0 0 0,0 0 0,0 0 0,0 0 0,0 0 0,0 0 0,0 0 0,0 0 0,0-1 0,0 1 0,0 0 0,0 0 0,0 0 0,0 0 0,0 0 0,0 0 0,0 0 0,0 0 0,0 0 0,0 0 0,-1 35 0,7 704 0,-8-721 0,-2-32 0,-71-235 0,28 99 0,43 135 0,-5-15 0,-1 0 0,-15-30 0,25 58 0,0 1 0,-1 0 0,0 0 0,1 0 0,-1-1 0,0 1 0,1 0 0,-1 0 0,0 0 0,0 0 0,0 1 0,0-1 0,0 0 0,0 0 0,0 0 0,0 1 0,-2-2 0,2 3 0,1-1 0,-1 0 0,0 0 0,1 1 0,-1-1 0,0 1 0,1-1 0,-1 0 0,1 1 0,-1-1 0,1 1 0,-1-1 0,1 1 0,-1 0 0,1-1 0,-1 1 0,1-1 0,0 1 0,-1 0 0,1-1 0,0 1 0,0 0 0,-1 0 0,1-1 0,0 1 0,0 0 0,0 1 0,-5 20 0,2 0 0,0 0 0,2 0 0,1 39 0,1-20 0,2 232 0,-3-522 0,1 113 0,-1 637 0,0-484 0,0-4 0,0 0 0,1 1 0,0-1 0,4 16 0,-5-26 0,1 0 0,0 1 0,1-1 0,-1 0 0,1 0 0,-1 0 0,1 0 0,0 0 0,0 0 0,0 0 0,0-1 0,1 1 0,-1-1 0,1 1 0,0-1 0,-1 0 0,1 0 0,0 0 0,0-1 0,0 1 0,4 1 0,9 1 0,0-1 0,1 0 0,-1-1 0,1-1 0,-1-1 0,1 0 0,22-3 0,1 1 0,344-13-173,282-12-226,-641 25 399,41-2 0,-61 3 0,0 0 0,0 0 0,0 0 0,0-1 0,0 1 0,0-1 0,-1 0 0,1 0 0,4-4 0,-8 6 0,-1-1 0,1 1 0,-1 0 0,0-1 0,1 1 0,-1-1 0,1 1 0,-1-1 0,0 1 0,0-1 0,1 1 0,-1-1 0,0 1 0,0-1 0,1 1 0,-1-1 0,0 1 0,0-1 0,0 1 0,0-1 0,0 0 0,0 1 0,0-1 0,0 1 0,0-1 0,0 1 0,0-1 0,0 0 0,0 1 0,0-1 0,-1 1 0,1-1 0,0 1 0,0-1 0,-1 1 0,1-1 0,0 1 0,-1-1 0,1 1 0,-1 0 0,1-1 0,-1 0 0,-3-3 0,-1 0 0,1 1 0,-1 0 0,1 0 0,-1 0 0,0 0 0,-10-4 0,-46-13 0,53 17 0,-179-45-888,104 31-5843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43:13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 24575,'0'-6'0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43:14.4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2:4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2:4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24575,'3'3'0,"1"-1"0,0 1 0,-1-1 0,1 1 0,0-1 0,0 0 0,1-1 0,-1 1 0,0-1 0,1 0 0,8 2 0,53 1 0,-51-4 0,296 1 0,-142-2 0,-134 0 0,1 0 0,37-8 0,-54 5 0,0 0 0,0-2 0,-1 0 0,0-1 0,28-14 0,-13 4 0,61-20 0,8-4 0,-88 34 0,-1 0 0,0-1 0,0 0 0,-1-1 0,14-14 0,25-16-1365,-38 27-5461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2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24575,'0'5'0,"0"6"0,0 6 0,0 6 0,0 2 0,0 3 0,-5-4 0,-1 0 0,0-1 0,1-4-8191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07:02:5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24575,'-5'0'0,"-7"4"0,-1 7 0,2 7 0,3 4 0,-3-2 0,2 7 0,1 2 0,3-8 0,2-12 0,1-13 0,2-11 0,0-7 0,0-4 0,5-4 0,2 0 0,-1 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D0EB1-7905-10ED-C323-D9EFFC22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8EC24A-DF66-AB44-2ADD-F6FD33C4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FDEF4-653D-0A51-BF18-B6FBA676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38FB6-799A-2772-FBED-B4BC9BCD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AE2CEF-909E-4002-C849-24894AD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3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9DAA4-347D-EC81-23B9-E2F007D2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0F86FD-56D3-2D5B-82A6-A1480D0D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BCA3C-2893-DD17-369C-8CD19AE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C2E73-94FE-7AF9-B9FC-77BF291D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A0216B-CF32-E767-6F3E-2E249A2F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6134C9-49D7-C38D-C7DC-A5BA227E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246360-F2A1-EC1B-5C2A-A2229F90B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EF94C-B02F-D546-71E8-64EAB184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2D903-FE6B-308B-2010-B74ECE58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266D3-D17A-DC5E-06AA-DE4A7BC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4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693FD-C29E-9CC6-0A3B-0B283D0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983D5-1BC2-CA92-E0B3-D355E407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23B40-74DC-5ECA-1E50-D8435BF4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E3B8FA-A52B-0C3B-BD80-F4BE5B7F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105CA-B2D6-B682-CE23-FE785E7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42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9C33A-E47B-BB59-22B0-3EFAB88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1607C-35A4-9BB5-B672-21C15B2F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FBD38-E647-D2BB-9820-43965C97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E198E-83FC-2F8D-150E-D803866A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88B05-4F61-A74E-FEDF-89802AF7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12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F44-8A57-03E9-FBC5-06662474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15958-3D09-2409-0322-7E99B6A94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B67FE3-A7BC-0EF5-834F-86E5EF624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4A36D1-3458-DEE6-CE87-1FDFC9A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69DC5A-008D-AD4A-EF98-9AA48C67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84BC70-DFEB-952D-8EC3-A83416F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5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3707-42DF-83BB-B5B7-10D2EAE9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FB5862-C49B-A5B0-F935-65BF3159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0D28B0-A52F-55A1-4905-1C28A09A7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491202-1EA1-96FB-D281-761697204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4BD9CF-04C8-1FCA-65BC-19DFBA380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EAB22C-8BC1-D793-94CD-8E7A910B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5773FD-997C-FBDE-A181-75740D8A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71A8C9-304C-10FC-082B-9601F5B7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3DABF-C5F4-0D12-5221-DC2FB868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434F2-841C-715D-11FD-7FD00754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260495-37EC-9B0D-E61D-098B7A03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C2E72-F479-F34F-CE11-A5C6491D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8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38A071-A2A7-1389-8EEF-57D281D4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D772B8-4316-34C6-FD65-DE19C5CC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56E410-7D26-F372-96CF-EAEA180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4D46D-5109-8E34-A1BC-05336FAB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8C46A-647C-5048-5F8A-6A7D6C41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5551A8-78B5-DFB6-FA0A-2529C3D9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CBD7BE-E20C-5670-A88D-BB961A5F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AD3F64-28C7-4B95-0A23-B5172C64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FC9BFE-B0CC-AA8A-C20A-4D30AC28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4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1E963-3DD6-B561-69B0-2D284A98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A063C4-CA0B-D17C-28A2-D20DD0183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8D7ED7-D7B4-B133-D263-991ECEDE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A791C6-8B69-5A93-0AC5-EDAE14DB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4167E-1F28-7B1C-CAE6-5FA52F46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A1E7E-C596-8D06-87AF-BDEA918C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7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A859A8-7B29-8F21-5397-E5678466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DB15F-1A06-7A1A-5EF8-29A9587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3FC841-448F-9EDE-4EA4-EC5ECFE1F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A3FF-8AC9-4A86-BEAD-6DA464956A86}" type="datetimeFigureOut">
              <a:rPr lang="zh-TW" altLang="en-US" smtClean="0"/>
              <a:t>2022/8/21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89049-0CFC-B868-479C-C7066C91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7D616-B5BF-3C7E-7EF4-390F6945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2685-562E-47EC-8DEF-75875F0E0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customXml" Target="../ink/ink12.xml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4.png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87428D5-4116-CE15-6C6E-766BA371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653401"/>
            <a:ext cx="4732189" cy="198889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2C58DC9-F0E6-E972-FD7D-22D63EA1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37" y="3823732"/>
            <a:ext cx="1088328" cy="249652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561CF58-203A-F33F-7A32-201C8A39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2" y="3688261"/>
            <a:ext cx="2267067" cy="160028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591E57-298B-50E9-410C-506506529D0C}"/>
              </a:ext>
            </a:extLst>
          </p:cNvPr>
          <p:cNvSpPr txBox="1"/>
          <p:nvPr/>
        </p:nvSpPr>
        <p:spPr>
          <a:xfrm>
            <a:off x="1054100" y="495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使用到的模組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A98B0D-63D4-38BC-4FBC-626FF2E6EE4D}"/>
              </a:ext>
            </a:extLst>
          </p:cNvPr>
          <p:cNvSpPr txBox="1"/>
          <p:nvPr/>
        </p:nvSpPr>
        <p:spPr>
          <a:xfrm>
            <a:off x="6985000" y="864632"/>
            <a:ext cx="204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塔的按鈕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8229F55-DA16-2F03-A156-2A0ED1026292}"/>
              </a:ext>
            </a:extLst>
          </p:cNvPr>
          <p:cNvSpPr txBox="1"/>
          <p:nvPr/>
        </p:nvSpPr>
        <p:spPr>
          <a:xfrm>
            <a:off x="730934" y="3318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時間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2C7DB0EC-035F-B1A5-3FB8-59BBA0D89D1F}"/>
                  </a:ext>
                </a:extLst>
              </p14:cNvPr>
              <p14:cNvContentPartPr/>
              <p14:nvPr/>
            </p14:nvContentPartPr>
            <p14:xfrm>
              <a:off x="6844260" y="5192820"/>
              <a:ext cx="102600" cy="523080"/>
            </p14:xfrm>
          </p:contentPart>
        </mc:Choice>
        <mc:Fallback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2C7DB0EC-035F-B1A5-3FB8-59BBA0D89D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5620" y="5184180"/>
                <a:ext cx="12024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C9F5DFDF-CE2C-2F8F-7B94-5D1B0B267A65}"/>
                  </a:ext>
                </a:extLst>
              </p14:cNvPr>
              <p14:cNvContentPartPr/>
              <p14:nvPr/>
            </p14:nvContentPartPr>
            <p14:xfrm>
              <a:off x="6843180" y="5344380"/>
              <a:ext cx="91440" cy="18000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C9F5DFDF-CE2C-2F8F-7B94-5D1B0B267A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0180" y="5281740"/>
                <a:ext cx="21708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B408E127-E5B7-252F-D519-786A0B7088B8}"/>
              </a:ext>
            </a:extLst>
          </p:cNvPr>
          <p:cNvGrpSpPr/>
          <p:nvPr/>
        </p:nvGrpSpPr>
        <p:grpSpPr>
          <a:xfrm>
            <a:off x="6491689" y="1898266"/>
            <a:ext cx="5082139" cy="4550823"/>
            <a:chOff x="6491689" y="1898266"/>
            <a:chExt cx="5082139" cy="455082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7F949EE-53C2-373B-420C-9624F0617D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754" t="18249" b="3687"/>
            <a:stretch/>
          </p:blipFill>
          <p:spPr>
            <a:xfrm>
              <a:off x="6491689" y="1898266"/>
              <a:ext cx="5082139" cy="455082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567FA63A-D475-3FF4-20CF-79F9A3987B4A}"/>
                    </a:ext>
                  </a:extLst>
                </p14:cNvPr>
                <p14:cNvContentPartPr/>
                <p14:nvPr/>
              </p14:nvContentPartPr>
              <p14:xfrm>
                <a:off x="6551220" y="5156100"/>
                <a:ext cx="524880" cy="516600"/>
              </p14:xfrm>
            </p:contentPart>
          </mc:Choice>
          <mc:Fallback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567FA63A-D475-3FF4-20CF-79F9A3987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88580" y="5093460"/>
                  <a:ext cx="650520" cy="64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777E5A52-A082-ADFD-10CB-BC1B49F7597E}"/>
                  </a:ext>
                </a:extLst>
              </p14:cNvPr>
              <p14:cNvContentPartPr/>
              <p14:nvPr/>
            </p14:nvContentPartPr>
            <p14:xfrm>
              <a:off x="10769700" y="416700"/>
              <a:ext cx="360" cy="2520"/>
            </p14:xfrm>
          </p:contentPart>
        </mc:Choice>
        <mc:Fallback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777E5A52-A082-ADFD-10CB-BC1B49F759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7060" y="353700"/>
                <a:ext cx="126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23D7754-8E53-CE83-FBAE-DC48EE430218}"/>
                  </a:ext>
                </a:extLst>
              </p14:cNvPr>
              <p14:cNvContentPartPr/>
              <p14:nvPr/>
            </p14:nvContentPartPr>
            <p14:xfrm>
              <a:off x="13525140" y="2615940"/>
              <a:ext cx="360" cy="360"/>
            </p14:xfrm>
          </p:contentPart>
        </mc:Choice>
        <mc:Fallback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23D7754-8E53-CE83-FBAE-DC48EE4302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62500" y="25533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文字方塊 30">
            <a:extLst>
              <a:ext uri="{FF2B5EF4-FFF2-40B4-BE49-F238E27FC236}">
                <a16:creationId xmlns:a16="http://schemas.microsoft.com/office/drawing/2014/main" id="{CECB3AAD-7BD1-3D42-F36F-CECA414420DC}"/>
              </a:ext>
            </a:extLst>
          </p:cNvPr>
          <p:cNvSpPr txBox="1"/>
          <p:nvPr/>
        </p:nvSpPr>
        <p:spPr>
          <a:xfrm>
            <a:off x="3653390" y="3454400"/>
            <a:ext cx="133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坑洞的按鈕</a:t>
            </a:r>
          </a:p>
        </p:txBody>
      </p:sp>
    </p:spTree>
    <p:extLst>
      <p:ext uri="{BB962C8B-B14F-4D97-AF65-F5344CB8AC3E}">
        <p14:creationId xmlns:p14="http://schemas.microsoft.com/office/powerpoint/2010/main" val="99369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562FAF01-60E3-F8D2-4081-21BB38604333}"/>
              </a:ext>
            </a:extLst>
          </p:cNvPr>
          <p:cNvGrpSpPr/>
          <p:nvPr/>
        </p:nvGrpSpPr>
        <p:grpSpPr>
          <a:xfrm>
            <a:off x="9560559" y="0"/>
            <a:ext cx="2631441" cy="6858000"/>
            <a:chOff x="8524239" y="0"/>
            <a:chExt cx="2631441" cy="68580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0FD88DF2-E00B-E0C0-8169-6746C8F32C4B}"/>
                </a:ext>
              </a:extLst>
            </p:cNvPr>
            <p:cNvGrpSpPr/>
            <p:nvPr/>
          </p:nvGrpSpPr>
          <p:grpSpPr>
            <a:xfrm>
              <a:off x="8524239" y="0"/>
              <a:ext cx="2631441" cy="6858000"/>
              <a:chOff x="8524239" y="0"/>
              <a:chExt cx="2631441" cy="68580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95ED5111-E3C4-EFE6-6A71-A55F4BFC0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550" t="6271" r="43410"/>
              <a:stretch/>
            </p:blipFill>
            <p:spPr>
              <a:xfrm>
                <a:off x="8524239" y="0"/>
                <a:ext cx="2631441" cy="462763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E1F86366-7582-BD86-FBC2-6BC783A8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1694" y="4561840"/>
                <a:ext cx="1016529" cy="229616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F9486F87-9967-958D-B3A5-535E008B1823}"/>
                    </a:ext>
                  </a:extLst>
                </p14:cNvPr>
                <p14:cNvContentPartPr/>
                <p14:nvPr/>
              </p14:nvContentPartPr>
              <p14:xfrm>
                <a:off x="9986880" y="5313600"/>
                <a:ext cx="360" cy="36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F9486F87-9967-958D-B3A5-535E008B18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78240" y="5304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2A6B984-B027-7AC2-5B43-E657351D8CCA}"/>
                </a:ext>
              </a:extLst>
            </p:cNvPr>
            <p:cNvGrpSpPr/>
            <p:nvPr/>
          </p:nvGrpSpPr>
          <p:grpSpPr>
            <a:xfrm>
              <a:off x="9988270" y="4486320"/>
              <a:ext cx="492530" cy="154080"/>
              <a:chOff x="9988270" y="4486320"/>
              <a:chExt cx="492530" cy="154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5" name="筆跡 14">
                    <a:extLst>
                      <a:ext uri="{FF2B5EF4-FFF2-40B4-BE49-F238E27FC236}">
                        <a16:creationId xmlns:a16="http://schemas.microsoft.com/office/drawing/2014/main" id="{E306DCD6-DE56-D4E7-4A4B-B167750D0135}"/>
                      </a:ext>
                    </a:extLst>
                  </p14:cNvPr>
                  <p14:cNvContentPartPr/>
                  <p14:nvPr/>
                </p14:nvContentPartPr>
                <p14:xfrm>
                  <a:off x="10017480" y="4486320"/>
                  <a:ext cx="463320" cy="96840"/>
                </p14:xfrm>
              </p:contentPart>
            </mc:Choice>
            <mc:Fallback>
              <p:pic>
                <p:nvPicPr>
                  <p:cNvPr id="15" name="筆跡 14">
                    <a:extLst>
                      <a:ext uri="{FF2B5EF4-FFF2-40B4-BE49-F238E27FC236}">
                        <a16:creationId xmlns:a16="http://schemas.microsoft.com/office/drawing/2014/main" id="{E306DCD6-DE56-D4E7-4A4B-B167750D013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008840" y="4477320"/>
                    <a:ext cx="48096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6" name="筆跡 15">
                    <a:extLst>
                      <a:ext uri="{FF2B5EF4-FFF2-40B4-BE49-F238E27FC236}">
                        <a16:creationId xmlns:a16="http://schemas.microsoft.com/office/drawing/2014/main" id="{17AEC9CC-9939-E20D-10E5-BBB3111328F9}"/>
                      </a:ext>
                    </a:extLst>
                  </p14:cNvPr>
                  <p14:cNvContentPartPr/>
                  <p14:nvPr/>
                </p14:nvContentPartPr>
                <p14:xfrm>
                  <a:off x="10030080" y="4541400"/>
                  <a:ext cx="7920" cy="72000"/>
                </p14:xfrm>
              </p:contentPart>
            </mc:Choice>
            <mc:Fallback>
              <p:pic>
                <p:nvPicPr>
                  <p:cNvPr id="16" name="筆跡 15">
                    <a:extLst>
                      <a:ext uri="{FF2B5EF4-FFF2-40B4-BE49-F238E27FC236}">
                        <a16:creationId xmlns:a16="http://schemas.microsoft.com/office/drawing/2014/main" id="{17AEC9CC-9939-E20D-10E5-BBB3111328F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021080" y="4532400"/>
                    <a:ext cx="2556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7" name="筆跡 16">
                    <a:extLst>
                      <a:ext uri="{FF2B5EF4-FFF2-40B4-BE49-F238E27FC236}">
                        <a16:creationId xmlns:a16="http://schemas.microsoft.com/office/drawing/2014/main" id="{5E20C8C2-9A58-DE04-8D27-324EE3E91E27}"/>
                      </a:ext>
                    </a:extLst>
                  </p14:cNvPr>
                  <p14:cNvContentPartPr/>
                  <p14:nvPr/>
                </p14:nvContentPartPr>
                <p14:xfrm>
                  <a:off x="9996600" y="4582080"/>
                  <a:ext cx="31680" cy="58320"/>
                </p14:xfrm>
              </p:contentPart>
            </mc:Choice>
            <mc:Fallback>
              <p:pic>
                <p:nvPicPr>
                  <p:cNvPr id="17" name="筆跡 16">
                    <a:extLst>
                      <a:ext uri="{FF2B5EF4-FFF2-40B4-BE49-F238E27FC236}">
                        <a16:creationId xmlns:a16="http://schemas.microsoft.com/office/drawing/2014/main" id="{5E20C8C2-9A58-DE04-8D27-324EE3E91E2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987960" y="4573440"/>
                    <a:ext cx="493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9" name="筆跡 18">
                    <a:extLst>
                      <a:ext uri="{FF2B5EF4-FFF2-40B4-BE49-F238E27FC236}">
                        <a16:creationId xmlns:a16="http://schemas.microsoft.com/office/drawing/2014/main" id="{7973AAFA-B14A-CC25-6742-44F527CFAFE5}"/>
                      </a:ext>
                    </a:extLst>
                  </p14:cNvPr>
                  <p14:cNvContentPartPr/>
                  <p14:nvPr/>
                </p14:nvContentPartPr>
                <p14:xfrm>
                  <a:off x="9988270" y="4559180"/>
                  <a:ext cx="25560" cy="11880"/>
                </p14:xfrm>
              </p:contentPart>
            </mc:Choice>
            <mc:Fallback>
              <p:pic>
                <p:nvPicPr>
                  <p:cNvPr id="19" name="筆跡 18">
                    <a:extLst>
                      <a:ext uri="{FF2B5EF4-FFF2-40B4-BE49-F238E27FC236}">
                        <a16:creationId xmlns:a16="http://schemas.microsoft.com/office/drawing/2014/main" id="{7973AAFA-B14A-CC25-6742-44F527CFAFE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979270" y="4550180"/>
                    <a:ext cx="43200" cy="2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548C994D-3918-5FA5-3717-F247682A91A4}"/>
                </a:ext>
              </a:extLst>
            </p:cNvPr>
            <p:cNvGrpSpPr/>
            <p:nvPr/>
          </p:nvGrpSpPr>
          <p:grpSpPr>
            <a:xfrm>
              <a:off x="9701981" y="4543086"/>
              <a:ext cx="10080" cy="19440"/>
              <a:chOff x="9701981" y="4543086"/>
              <a:chExt cx="10080" cy="19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1" name="筆跡 20">
                    <a:extLst>
                      <a:ext uri="{FF2B5EF4-FFF2-40B4-BE49-F238E27FC236}">
                        <a16:creationId xmlns:a16="http://schemas.microsoft.com/office/drawing/2014/main" id="{45C3ABBF-7DF8-D981-A979-DCD2E92B1779}"/>
                      </a:ext>
                    </a:extLst>
                  </p14:cNvPr>
                  <p14:cNvContentPartPr/>
                  <p14:nvPr/>
                </p14:nvContentPartPr>
                <p14:xfrm>
                  <a:off x="9701981" y="4543086"/>
                  <a:ext cx="360" cy="360"/>
                </p14:xfrm>
              </p:contentPart>
            </mc:Choice>
            <mc:Fallback>
              <p:pic>
                <p:nvPicPr>
                  <p:cNvPr id="21" name="筆跡 20">
                    <a:extLst>
                      <a:ext uri="{FF2B5EF4-FFF2-40B4-BE49-F238E27FC236}">
                        <a16:creationId xmlns:a16="http://schemas.microsoft.com/office/drawing/2014/main" id="{45C3ABBF-7DF8-D981-A979-DCD2E92B177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692981" y="453408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C665B1C1-EB96-548A-E135-481C5A5240C0}"/>
                      </a:ext>
                    </a:extLst>
                  </p14:cNvPr>
                  <p14:cNvContentPartPr/>
                  <p14:nvPr/>
                </p14:nvContentPartPr>
                <p14:xfrm>
                  <a:off x="9711701" y="4562166"/>
                  <a:ext cx="360" cy="360"/>
                </p14:xfrm>
              </p:contentPart>
            </mc:Choice>
            <mc:Fallback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C665B1C1-EB96-548A-E135-481C5A5240C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03061" y="4553166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5AD3BEFF-EAC1-6285-3C88-E33083F5F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8969" y="711945"/>
            <a:ext cx="3086161" cy="586042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5846F59-E297-24B8-8479-1CB0B7F595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062" y="1206500"/>
            <a:ext cx="4349553" cy="5740527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EA2AC3-8C92-DFD1-C1A5-1F20671CD4B5}"/>
              </a:ext>
            </a:extLst>
          </p:cNvPr>
          <p:cNvSpPr txBox="1"/>
          <p:nvPr/>
        </p:nvSpPr>
        <p:spPr>
          <a:xfrm>
            <a:off x="470566" y="388779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遊戲中其他功能</a:t>
            </a:r>
            <a:r>
              <a:rPr lang="en-US" altLang="zh-TW" dirty="0"/>
              <a:t>(</a:t>
            </a:r>
            <a:r>
              <a:rPr lang="zh-TW" altLang="en-US" dirty="0"/>
              <a:t>頁面轉換、技能等等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與遊戲機制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41DBEA-5CCE-FCDE-DD30-B7EEA3813604}"/>
              </a:ext>
            </a:extLst>
          </p:cNvPr>
          <p:cNvSpPr txBox="1"/>
          <p:nvPr/>
        </p:nvSpPr>
        <p:spPr>
          <a:xfrm>
            <a:off x="5195753" y="2041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敵人數值與種類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2957A57-F062-9DCF-75E4-2652BD17CFF9}"/>
              </a:ext>
            </a:extLst>
          </p:cNvPr>
          <p:cNvSpPr txBox="1"/>
          <p:nvPr/>
        </p:nvSpPr>
        <p:spPr>
          <a:xfrm>
            <a:off x="8151325" y="19444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塔的數值與種類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1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柏宏 陳</dc:creator>
  <cp:lastModifiedBy>柏宏 陳</cp:lastModifiedBy>
  <cp:revision>2</cp:revision>
  <dcterms:created xsi:type="dcterms:W3CDTF">2022-08-21T06:38:11Z</dcterms:created>
  <dcterms:modified xsi:type="dcterms:W3CDTF">2022-08-21T07:44:43Z</dcterms:modified>
</cp:coreProperties>
</file>