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5" r:id="rId6"/>
    <p:sldId id="267" r:id="rId7"/>
    <p:sldId id="269" r:id="rId8"/>
    <p:sldId id="270" r:id="rId9"/>
    <p:sldId id="272" r:id="rId10"/>
    <p:sldId id="273" r:id="rId11"/>
    <p:sldId id="271" r:id="rId12"/>
    <p:sldId id="274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8FAADC"/>
    <a:srgbClr val="D1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698DB-CB2F-471E-9B4D-3F66DC822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48DDF4-FFF1-4085-B5FD-9BEF5376B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5B3F58-6963-4AB3-AA17-E07EC28B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1B542F-A463-4559-A72A-A932F94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3C57A3-67E4-4D25-A636-CB8AED5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A074C-6FE4-4610-A5C6-F9993B69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A536CB-74C9-4635-855A-72D86BC1D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A46ABC-7084-4787-8896-549CEBCC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AADCD7-D2BC-46A3-B6C7-3211E875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A0E63A-DA99-4F5F-A293-4AA9CE4D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46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9B29B8-0D8F-4E1C-886C-1FA69B48E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A66684-1409-43BB-9977-6178B610D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42232-6408-42B9-A463-D8DC8DA6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F5BDC-06FE-4242-B792-5289CB3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70D976-4114-441D-9284-653E8D8C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9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C06A7-012E-4F05-9D99-88017667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79A6C-A6C9-4CFF-8F0B-38E7DC65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B597B-3CAF-4FBB-88D8-E0DE07A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DAAF1C-13D4-4840-B2E3-AD5F94FF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F9015-4347-40A2-944C-6342349D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0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979AB-7113-4FF5-BD81-217E098E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62246B-602A-4575-9FA1-95198E39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A7216A-F8AC-4DC0-9AC0-2B2B4DF3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7EDC1-8B0E-4A74-8CEA-E49952B9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B540A-AF89-48EE-8085-E0BA2680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70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7C29E-9E44-484B-B9EB-0E19AF21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B20A2-66C3-4F31-B257-42C4438AB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6CC9FC-367C-4F12-9180-C98EC6C4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33F184-373A-42FD-BE0B-C2189848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F2C452-CDF7-46F6-AFE5-7228C6FB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6E1CAF-3096-418C-86CF-62494972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6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45534-4D3E-4D99-BD10-97901071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33EEB-E345-4227-AD7E-3AFBEFB6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82F694-1B04-4249-815C-5E2B596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BD787-A225-401D-9B51-40D28411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23C725-DA01-4FA0-877B-EC12DC07C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A52E4E-0777-4661-91E3-2B42CEEE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F6C44E-F113-4DCA-BB10-7DFF2EB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13DCA7-ACE6-4A72-9F01-712AB7B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9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ECC4C-12A9-41B8-9C57-0D2F6A12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6CB53F-AC3F-4F5E-8762-7BC8F68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DEF695-7B4A-49BB-8E9B-6716F68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5B5A8A-F7ED-4F9F-899B-44F5657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9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1F9A23-1F20-44CF-BE76-D64288FA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1D76B0-9480-42D8-812B-209240D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49DAF9-456F-42EA-B00C-8CC5AD10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84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AC675-E88C-4367-A29C-BB83F0F5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0689A-D886-43D7-A2C7-8870ED62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3D4919-99C9-4915-B724-DE37330B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420CCC-E37E-4D74-A75E-886F3C88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100B6A-30C5-48CF-A327-7E54CE83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D830D3-0AB9-488E-AA07-78F04382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5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2AF33-AD35-4FA3-B63E-55D51F8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311FEC-FB25-46F4-97AD-7F708A84C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D7709A-82DE-43B8-807D-9A07503F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F79F4A-5C00-4C3A-A2B1-96C1255C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E99CAD-B577-4DB9-820B-77B8AA01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357033-C4EF-4687-A9B9-D849E4AF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00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BACC0C-5C4E-4B4F-98CE-3BAB6E5B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E9D4C4-4592-4656-8EC0-AECE99DD3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6D3A4-83E4-4FAE-9F43-68B8A4E13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77A0-DA37-48C5-BAA9-7E7EE824A4F4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3E9AE-C830-48FE-85F4-001D94A6F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435F9F-6530-4B7E-A5A2-333AC5984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C3E1-20EE-4617-9770-3272EF129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98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F85904C-4A90-4DC1-84EB-E7A4A50467C3}"/>
              </a:ext>
            </a:extLst>
          </p:cNvPr>
          <p:cNvCxnSpPr>
            <a:cxnSpLocks/>
          </p:cNvCxnSpPr>
          <p:nvPr/>
        </p:nvCxnSpPr>
        <p:spPr>
          <a:xfrm flipH="1" flipV="1">
            <a:off x="1524781" y="0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A704BC2-6BD5-4347-B03C-B3B6DCE63B08}"/>
              </a:ext>
            </a:extLst>
          </p:cNvPr>
          <p:cNvCxnSpPr>
            <a:cxnSpLocks/>
          </p:cNvCxnSpPr>
          <p:nvPr/>
        </p:nvCxnSpPr>
        <p:spPr>
          <a:xfrm flipV="1">
            <a:off x="6096000" y="-1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16D2283-EA98-4B15-8035-C23BB9D1E2D8}"/>
              </a:ext>
            </a:extLst>
          </p:cNvPr>
          <p:cNvCxnSpPr>
            <a:cxnSpLocks/>
          </p:cNvCxnSpPr>
          <p:nvPr/>
        </p:nvCxnSpPr>
        <p:spPr>
          <a:xfrm flipH="1">
            <a:off x="1524781" y="-1298862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D339343-DEE9-4A54-A9CC-F1C0074D7CC9}"/>
              </a:ext>
            </a:extLst>
          </p:cNvPr>
          <p:cNvCxnSpPr>
            <a:cxnSpLocks/>
          </p:cNvCxnSpPr>
          <p:nvPr/>
        </p:nvCxnSpPr>
        <p:spPr>
          <a:xfrm>
            <a:off x="6096000" y="-1298863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F2F0D65-4B77-47C9-BF1B-DF28F5CA18CC}"/>
              </a:ext>
            </a:extLst>
          </p:cNvPr>
          <p:cNvCxnSpPr>
            <a:cxnSpLocks/>
          </p:cNvCxnSpPr>
          <p:nvPr/>
        </p:nvCxnSpPr>
        <p:spPr>
          <a:xfrm flipH="1">
            <a:off x="3810392" y="-649430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71C58C4-AF6B-4E85-9CEE-BA286F02056A}"/>
              </a:ext>
            </a:extLst>
          </p:cNvPr>
          <p:cNvCxnSpPr>
            <a:cxnSpLocks/>
          </p:cNvCxnSpPr>
          <p:nvPr/>
        </p:nvCxnSpPr>
        <p:spPr>
          <a:xfrm flipH="1" flipV="1">
            <a:off x="3810392" y="-649430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F10154E0-FAA0-4EA9-872C-BBD9B822F085}"/>
              </a:ext>
            </a:extLst>
          </p:cNvPr>
          <p:cNvSpPr/>
          <p:nvPr/>
        </p:nvSpPr>
        <p:spPr>
          <a:xfrm>
            <a:off x="1250372" y="-1395846"/>
            <a:ext cx="9649692" cy="9649692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B17598-7AA5-44B3-A913-9658A41D822F}"/>
              </a:ext>
            </a:extLst>
          </p:cNvPr>
          <p:cNvCxnSpPr>
            <a:cxnSpLocks/>
          </p:cNvCxnSpPr>
          <p:nvPr/>
        </p:nvCxnSpPr>
        <p:spPr>
          <a:xfrm flipH="1" flipV="1">
            <a:off x="1524780" y="0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F273E9-8166-4640-BFC4-F513BCE4919C}"/>
              </a:ext>
            </a:extLst>
          </p:cNvPr>
          <p:cNvSpPr txBox="1"/>
          <p:nvPr/>
        </p:nvSpPr>
        <p:spPr>
          <a:xfrm>
            <a:off x="3241040" y="2614939"/>
            <a:ext cx="57099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解決師生互動不踴躍</a:t>
            </a:r>
            <a:endParaRPr lang="en-US" altLang="zh-TW" sz="4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zh-TW" altLang="en-US" sz="2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的問題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50B9E29-E226-4799-8F4A-C23AD4255F06}"/>
              </a:ext>
            </a:extLst>
          </p:cNvPr>
          <p:cNvCxnSpPr>
            <a:cxnSpLocks/>
          </p:cNvCxnSpPr>
          <p:nvPr/>
        </p:nvCxnSpPr>
        <p:spPr>
          <a:xfrm flipV="1">
            <a:off x="6095999" y="-1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243A696-ACE2-42B5-A233-836112E691D0}"/>
              </a:ext>
            </a:extLst>
          </p:cNvPr>
          <p:cNvCxnSpPr>
            <a:cxnSpLocks/>
          </p:cNvCxnSpPr>
          <p:nvPr/>
        </p:nvCxnSpPr>
        <p:spPr>
          <a:xfrm flipH="1">
            <a:off x="1524780" y="-1298862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EC168A1-2C0C-4440-B8CB-9345D68482E7}"/>
              </a:ext>
            </a:extLst>
          </p:cNvPr>
          <p:cNvCxnSpPr>
            <a:cxnSpLocks/>
          </p:cNvCxnSpPr>
          <p:nvPr/>
        </p:nvCxnSpPr>
        <p:spPr>
          <a:xfrm>
            <a:off x="6095999" y="-1298863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81373D0-9BFC-45F0-BBD3-C31EE0880749}"/>
              </a:ext>
            </a:extLst>
          </p:cNvPr>
          <p:cNvCxnSpPr>
            <a:cxnSpLocks/>
          </p:cNvCxnSpPr>
          <p:nvPr/>
        </p:nvCxnSpPr>
        <p:spPr>
          <a:xfrm flipH="1">
            <a:off x="3810391" y="-649430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E5FA0F-1EE4-417F-AD4D-9E8E6EDF275C}"/>
              </a:ext>
            </a:extLst>
          </p:cNvPr>
          <p:cNvCxnSpPr>
            <a:cxnSpLocks/>
          </p:cNvCxnSpPr>
          <p:nvPr/>
        </p:nvCxnSpPr>
        <p:spPr>
          <a:xfrm flipH="1" flipV="1">
            <a:off x="3810391" y="-649430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3FE89C51-BBCF-43EE-A514-EA2F6741D84A}"/>
              </a:ext>
            </a:extLst>
          </p:cNvPr>
          <p:cNvSpPr/>
          <p:nvPr/>
        </p:nvSpPr>
        <p:spPr>
          <a:xfrm>
            <a:off x="1250372" y="-1395846"/>
            <a:ext cx="9649692" cy="9649692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D9DBB3-C34F-4F97-97FE-2DC52ABB0D53}"/>
              </a:ext>
            </a:extLst>
          </p:cNvPr>
          <p:cNvSpPr/>
          <p:nvPr/>
        </p:nvSpPr>
        <p:spPr>
          <a:xfrm>
            <a:off x="1250372" y="-1395846"/>
            <a:ext cx="9649692" cy="9649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35CDC26-B886-469E-A879-1C467ED28E23}"/>
              </a:ext>
            </a:extLst>
          </p:cNvPr>
          <p:cNvSpPr txBox="1"/>
          <p:nvPr/>
        </p:nvSpPr>
        <p:spPr>
          <a:xfrm>
            <a:off x="3972560" y="4078429"/>
            <a:ext cx="424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第七組</a:t>
            </a:r>
            <a:r>
              <a:rPr lang="en-US" altLang="zh-TW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:</a:t>
            </a:r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吳文歆</a:t>
            </a:r>
            <a:r>
              <a:rPr lang="en-US" altLang="zh-TW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</a:t>
            </a:r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林柏維</a:t>
            </a:r>
            <a:r>
              <a:rPr lang="en-US" altLang="zh-TW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</a:t>
            </a:r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陳柏皓</a:t>
            </a:r>
          </a:p>
        </p:txBody>
      </p:sp>
    </p:spTree>
    <p:extLst>
      <p:ext uri="{BB962C8B-B14F-4D97-AF65-F5344CB8AC3E}">
        <p14:creationId xmlns:p14="http://schemas.microsoft.com/office/powerpoint/2010/main" val="37312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0"/>
      <p:bldP spid="16" grpId="0" animBg="1"/>
      <p:bldP spid="16" grpId="1" animBg="1"/>
      <p:bldP spid="18" grpId="0" animBg="1"/>
      <p:bldP spid="18" grpId="1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171297-36C3-494E-A0AC-C249E8BAB429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7A53F26-0B9A-4ECD-82D8-F3D8473BE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365AC1-1D3E-432F-97C7-AABE9B79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E983040-45F1-482D-979A-731956CF614F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B7A272-A174-48B6-921F-B7C0E54E28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1F2EE0-95B5-4B7C-B835-8BD8551C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91C6FA-8179-4C49-A9EE-669625928E37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3B97411-98FA-4506-9E2F-3A067CCC6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41B72E8-366A-4CC1-B821-0DDB90539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56698-4AF2-4C0D-A820-4FBF918262B6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54E613-AC30-40E4-B0AA-95401BBA5D3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D18E1D8-20E1-4CDA-8A59-CE9BB45F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66F6D-EC62-4086-BB78-DEE0A0EDAC43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0462BF0-B0D9-4028-A5F8-B486D5628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CAF3429-ACDD-408C-B17C-83E36101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FC4385E-7E02-4B02-B33B-F76F1EDEBD84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B0BEE27-FA11-4570-9389-B01552DC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B4D0745-535C-4E22-923E-DF89EAF5D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0FC4AD-E0D0-4E6E-A4B5-340BF86ACFD8}"/>
              </a:ext>
            </a:extLst>
          </p:cNvPr>
          <p:cNvSpPr txBox="1"/>
          <p:nvPr/>
        </p:nvSpPr>
        <p:spPr>
          <a:xfrm>
            <a:off x="1828220" y="527108"/>
            <a:ext cx="551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Linebot</a:t>
            </a:r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程式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9C9570-611F-4384-A800-8D4FD8BA2AB0}"/>
              </a:ext>
            </a:extLst>
          </p:cNvPr>
          <p:cNvSpPr/>
          <p:nvPr/>
        </p:nvSpPr>
        <p:spPr>
          <a:xfrm>
            <a:off x="1828220" y="624701"/>
            <a:ext cx="538653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79A909-37B2-4961-99B5-01972EA80E1A}"/>
              </a:ext>
            </a:extLst>
          </p:cNvPr>
          <p:cNvSpPr/>
          <p:nvPr/>
        </p:nvSpPr>
        <p:spPr>
          <a:xfrm>
            <a:off x="3688199" y="953890"/>
            <a:ext cx="4603400" cy="46034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E251EEC-208B-40C1-8B26-A511D97BF3BF}"/>
              </a:ext>
            </a:extLst>
          </p:cNvPr>
          <p:cNvSpPr/>
          <p:nvPr/>
        </p:nvSpPr>
        <p:spPr>
          <a:xfrm>
            <a:off x="3688199" y="953890"/>
            <a:ext cx="4603400" cy="46034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8321C71-3179-467F-AD26-14FD389762B2}"/>
              </a:ext>
            </a:extLst>
          </p:cNvPr>
          <p:cNvSpPr/>
          <p:nvPr/>
        </p:nvSpPr>
        <p:spPr>
          <a:xfrm>
            <a:off x="3688199" y="953890"/>
            <a:ext cx="4603400" cy="460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347C4E-6BFA-487A-B804-03FD0643AC8C}"/>
              </a:ext>
            </a:extLst>
          </p:cNvPr>
          <p:cNvSpPr txBox="1"/>
          <p:nvPr/>
        </p:nvSpPr>
        <p:spPr>
          <a:xfrm>
            <a:off x="3788993" y="2703331"/>
            <a:ext cx="440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Linebot</a:t>
            </a:r>
            <a:endParaRPr lang="zh-TW" altLang="en-US" sz="3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DC57828-DFC1-400B-BD2E-97DAB6F07194}"/>
              </a:ext>
            </a:extLst>
          </p:cNvPr>
          <p:cNvSpPr/>
          <p:nvPr/>
        </p:nvSpPr>
        <p:spPr>
          <a:xfrm>
            <a:off x="4882457" y="4643244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667AE03-AC39-4865-806C-EC5607884910}"/>
              </a:ext>
            </a:extLst>
          </p:cNvPr>
          <p:cNvSpPr/>
          <p:nvPr/>
        </p:nvSpPr>
        <p:spPr>
          <a:xfrm>
            <a:off x="4882457" y="4643244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BDF86A3-2C26-4855-B3A5-2D83155AEE62}"/>
              </a:ext>
            </a:extLst>
          </p:cNvPr>
          <p:cNvSpPr/>
          <p:nvPr/>
        </p:nvSpPr>
        <p:spPr>
          <a:xfrm>
            <a:off x="4882457" y="4643244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73A81D-0EB5-46E6-B5CA-855168E1025F}"/>
              </a:ext>
            </a:extLst>
          </p:cNvPr>
          <p:cNvSpPr txBox="1"/>
          <p:nvPr/>
        </p:nvSpPr>
        <p:spPr>
          <a:xfrm>
            <a:off x="5019219" y="5431334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呼叫函式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8FA63811-2751-44A3-B16C-7DCE63D45D09}"/>
              </a:ext>
            </a:extLst>
          </p:cNvPr>
          <p:cNvSpPr/>
          <p:nvPr/>
        </p:nvSpPr>
        <p:spPr>
          <a:xfrm>
            <a:off x="7417934" y="2021134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986BBC7A-5501-4DCB-BB49-CBBE1D358BCF}"/>
              </a:ext>
            </a:extLst>
          </p:cNvPr>
          <p:cNvSpPr/>
          <p:nvPr/>
        </p:nvSpPr>
        <p:spPr>
          <a:xfrm>
            <a:off x="7417934" y="2021134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BB11FC9-054C-4769-A698-C00C1AD894D5}"/>
              </a:ext>
            </a:extLst>
          </p:cNvPr>
          <p:cNvSpPr/>
          <p:nvPr/>
        </p:nvSpPr>
        <p:spPr>
          <a:xfrm>
            <a:off x="7417934" y="2021134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43347C4-CC42-48C1-91F1-7032C4FD305B}"/>
              </a:ext>
            </a:extLst>
          </p:cNvPr>
          <p:cNvSpPr txBox="1"/>
          <p:nvPr/>
        </p:nvSpPr>
        <p:spPr>
          <a:xfrm>
            <a:off x="7554696" y="2809224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圖形介面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C7DE4C1-8258-4493-B4BD-093C158436B3}"/>
              </a:ext>
            </a:extLst>
          </p:cNvPr>
          <p:cNvSpPr/>
          <p:nvPr/>
        </p:nvSpPr>
        <p:spPr>
          <a:xfrm>
            <a:off x="6853102" y="3996453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188E8993-A6B3-4C3E-9FE4-C8A55E6C27B7}"/>
              </a:ext>
            </a:extLst>
          </p:cNvPr>
          <p:cNvSpPr/>
          <p:nvPr/>
        </p:nvSpPr>
        <p:spPr>
          <a:xfrm>
            <a:off x="6853102" y="3996453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984F3BE-86F8-4E8F-A005-0316B0A95B95}"/>
              </a:ext>
            </a:extLst>
          </p:cNvPr>
          <p:cNvSpPr/>
          <p:nvPr/>
        </p:nvSpPr>
        <p:spPr>
          <a:xfrm>
            <a:off x="6853102" y="3996453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E4EA0C8-F048-447C-AA84-A5C95A523971}"/>
              </a:ext>
            </a:extLst>
          </p:cNvPr>
          <p:cNvSpPr txBox="1"/>
          <p:nvPr/>
        </p:nvSpPr>
        <p:spPr>
          <a:xfrm>
            <a:off x="6989864" y="4784543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字串判斷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108D85B-0046-48F6-9168-6D81907A8D86}"/>
              </a:ext>
            </a:extLst>
          </p:cNvPr>
          <p:cNvSpPr/>
          <p:nvPr/>
        </p:nvSpPr>
        <p:spPr>
          <a:xfrm>
            <a:off x="2819490" y="3996453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7B45C62-AEC4-45E1-990E-A0187DE15310}"/>
              </a:ext>
            </a:extLst>
          </p:cNvPr>
          <p:cNvSpPr/>
          <p:nvPr/>
        </p:nvSpPr>
        <p:spPr>
          <a:xfrm>
            <a:off x="2819490" y="3996453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A901CB92-BDEB-472D-8C21-30050C475842}"/>
              </a:ext>
            </a:extLst>
          </p:cNvPr>
          <p:cNvSpPr/>
          <p:nvPr/>
        </p:nvSpPr>
        <p:spPr>
          <a:xfrm>
            <a:off x="2819490" y="3996453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21B15F1-704E-4CD2-9D32-1B7D7F4BFA1D}"/>
              </a:ext>
            </a:extLst>
          </p:cNvPr>
          <p:cNvSpPr txBox="1"/>
          <p:nvPr/>
        </p:nvSpPr>
        <p:spPr>
          <a:xfrm>
            <a:off x="2956252" y="4784543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userID</a:t>
            </a:r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存取</a:t>
            </a: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1740FF72-69B7-4DCE-8AC0-C374E0CA9786}"/>
              </a:ext>
            </a:extLst>
          </p:cNvPr>
          <p:cNvSpPr/>
          <p:nvPr/>
        </p:nvSpPr>
        <p:spPr>
          <a:xfrm>
            <a:off x="2254658" y="2021134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20DEB5C1-CBEE-4DB0-B0A5-E48A57937781}"/>
              </a:ext>
            </a:extLst>
          </p:cNvPr>
          <p:cNvSpPr/>
          <p:nvPr/>
        </p:nvSpPr>
        <p:spPr>
          <a:xfrm>
            <a:off x="2254658" y="2021134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0C33B144-73CA-4588-B4CA-FA37B2B651EB}"/>
              </a:ext>
            </a:extLst>
          </p:cNvPr>
          <p:cNvSpPr/>
          <p:nvPr/>
        </p:nvSpPr>
        <p:spPr>
          <a:xfrm>
            <a:off x="2254658" y="2021134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65508AB-EA25-46C2-9936-0575D6914CF3}"/>
              </a:ext>
            </a:extLst>
          </p:cNvPr>
          <p:cNvSpPr txBox="1"/>
          <p:nvPr/>
        </p:nvSpPr>
        <p:spPr>
          <a:xfrm>
            <a:off x="2391420" y="2809224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創立房間</a:t>
            </a:r>
          </a:p>
        </p:txBody>
      </p:sp>
    </p:spTree>
    <p:extLst>
      <p:ext uri="{BB962C8B-B14F-4D97-AF65-F5344CB8AC3E}">
        <p14:creationId xmlns:p14="http://schemas.microsoft.com/office/powerpoint/2010/main" val="4092727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7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9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3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48" grpId="0" animBg="1"/>
      <p:bldP spid="48" grpId="1" animBg="1"/>
      <p:bldP spid="53" grpId="0" animBg="1"/>
      <p:bldP spid="53" grpId="1" animBg="1"/>
      <p:bldP spid="54" grpId="0" animBg="1"/>
      <p:bldP spid="54" grpId="1" animBg="1"/>
      <p:bldP spid="55" grpId="0"/>
      <p:bldP spid="55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/>
      <p:bldP spid="6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171297-36C3-494E-A0AC-C249E8BAB429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7A53F26-0B9A-4ECD-82D8-F3D8473BE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365AC1-1D3E-432F-97C7-AABE9B79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E983040-45F1-482D-979A-731956CF614F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B7A272-A174-48B6-921F-B7C0E54E28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1F2EE0-95B5-4B7C-B835-8BD8551C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91C6FA-8179-4C49-A9EE-669625928E37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3B97411-98FA-4506-9E2F-3A067CCC6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41B72E8-366A-4CC1-B821-0DDB90539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56698-4AF2-4C0D-A820-4FBF918262B6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54E613-AC30-40E4-B0AA-95401BBA5D3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D18E1D8-20E1-4CDA-8A59-CE9BB45F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66F6D-EC62-4086-BB78-DEE0A0EDAC43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0462BF0-B0D9-4028-A5F8-B486D5628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CAF3429-ACDD-408C-B17C-83E36101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FC4385E-7E02-4B02-B33B-F76F1EDEBD84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B0BEE27-FA11-4570-9389-B01552DC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B4D0745-535C-4E22-923E-DF89EAF5D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0FC4AD-E0D0-4E6E-A4B5-340BF86ACFD8}"/>
              </a:ext>
            </a:extLst>
          </p:cNvPr>
          <p:cNvSpPr txBox="1"/>
          <p:nvPr/>
        </p:nvSpPr>
        <p:spPr>
          <a:xfrm>
            <a:off x="1828220" y="527108"/>
            <a:ext cx="516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畫面模擬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9C9570-611F-4384-A800-8D4FD8BA2AB0}"/>
              </a:ext>
            </a:extLst>
          </p:cNvPr>
          <p:cNvSpPr/>
          <p:nvPr/>
        </p:nvSpPr>
        <p:spPr>
          <a:xfrm>
            <a:off x="1901536" y="463321"/>
            <a:ext cx="341860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49368E-4A39-4D72-B0FC-16C30FEF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1175670"/>
            <a:ext cx="7582958" cy="56491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5565C2-CDDC-41F1-8F44-9A174D551079}"/>
              </a:ext>
            </a:extLst>
          </p:cNvPr>
          <p:cNvSpPr/>
          <p:nvPr/>
        </p:nvSpPr>
        <p:spPr>
          <a:xfrm>
            <a:off x="9103360" y="264160"/>
            <a:ext cx="2854960" cy="110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6EBCC0-DDA8-4DF0-85E5-43A5939D7B2E}"/>
              </a:ext>
            </a:extLst>
          </p:cNvPr>
          <p:cNvSpPr/>
          <p:nvPr/>
        </p:nvSpPr>
        <p:spPr>
          <a:xfrm>
            <a:off x="9280236" y="366568"/>
            <a:ext cx="579120" cy="579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D1FDA1-F22E-427F-8839-186190ED6E12}"/>
              </a:ext>
            </a:extLst>
          </p:cNvPr>
          <p:cNvSpPr/>
          <p:nvPr/>
        </p:nvSpPr>
        <p:spPr>
          <a:xfrm>
            <a:off x="11196435" y="366568"/>
            <a:ext cx="579120" cy="57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6E28AE-77D6-4768-BA9C-55B53C059738}"/>
              </a:ext>
            </a:extLst>
          </p:cNvPr>
          <p:cNvSpPr/>
          <p:nvPr/>
        </p:nvSpPr>
        <p:spPr>
          <a:xfrm>
            <a:off x="10238336" y="366568"/>
            <a:ext cx="579120" cy="5791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769536A-560A-4C0E-B88A-390F89005430}"/>
              </a:ext>
            </a:extLst>
          </p:cNvPr>
          <p:cNvSpPr txBox="1"/>
          <p:nvPr/>
        </p:nvSpPr>
        <p:spPr>
          <a:xfrm>
            <a:off x="9370711" y="973978"/>
            <a:ext cx="247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50</a:t>
            </a:r>
            <a:r>
              <a:rPr lang="zh-TW" altLang="en-US" dirty="0"/>
              <a:t>               </a:t>
            </a:r>
            <a:r>
              <a:rPr lang="en-US" altLang="zh-TW" dirty="0"/>
              <a:t>0</a:t>
            </a:r>
            <a:r>
              <a:rPr lang="zh-TW" altLang="en-US" dirty="0"/>
              <a:t>                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CB1735-5873-46D1-AAEF-DA1E840C1225}"/>
              </a:ext>
            </a:extLst>
          </p:cNvPr>
          <p:cNvSpPr/>
          <p:nvPr/>
        </p:nvSpPr>
        <p:spPr>
          <a:xfrm>
            <a:off x="9280237" y="366568"/>
            <a:ext cx="579119" cy="579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A5D3AA2-8515-4764-B070-C31E15436103}"/>
              </a:ext>
            </a:extLst>
          </p:cNvPr>
          <p:cNvSpPr/>
          <p:nvPr/>
        </p:nvSpPr>
        <p:spPr>
          <a:xfrm>
            <a:off x="10238336" y="366568"/>
            <a:ext cx="579119" cy="579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4EF6CD-C4A1-425A-A558-D65D0C704F0F}"/>
              </a:ext>
            </a:extLst>
          </p:cNvPr>
          <p:cNvSpPr/>
          <p:nvPr/>
        </p:nvSpPr>
        <p:spPr>
          <a:xfrm>
            <a:off x="11196434" y="366568"/>
            <a:ext cx="579119" cy="579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6A628C5-5C26-4394-987F-2BBCBDBA3AAE}"/>
              </a:ext>
            </a:extLst>
          </p:cNvPr>
          <p:cNvSpPr txBox="1"/>
          <p:nvPr/>
        </p:nvSpPr>
        <p:spPr>
          <a:xfrm>
            <a:off x="9370711" y="969397"/>
            <a:ext cx="247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40</a:t>
            </a:r>
            <a:r>
              <a:rPr lang="zh-TW" altLang="en-US" dirty="0"/>
              <a:t>              </a:t>
            </a:r>
            <a:r>
              <a:rPr lang="en-US" altLang="zh-TW" dirty="0"/>
              <a:t>10</a:t>
            </a:r>
            <a:r>
              <a:rPr lang="zh-TW" altLang="en-US" dirty="0"/>
              <a:t>               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785D1A3-D741-4A18-BBD6-4F0FAE94397F}"/>
              </a:ext>
            </a:extLst>
          </p:cNvPr>
          <p:cNvSpPr txBox="1"/>
          <p:nvPr/>
        </p:nvSpPr>
        <p:spPr>
          <a:xfrm>
            <a:off x="9370711" y="969505"/>
            <a:ext cx="247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</a:t>
            </a:r>
            <a:r>
              <a:rPr lang="zh-TW" altLang="en-US" dirty="0"/>
              <a:t>              </a:t>
            </a:r>
            <a:r>
              <a:rPr lang="en-US" altLang="zh-TW" dirty="0"/>
              <a:t>20</a:t>
            </a:r>
            <a:r>
              <a:rPr lang="zh-TW" altLang="en-US" dirty="0"/>
              <a:t>              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D5B0122-4D36-4E3E-9A65-FA8BD54AD9FA}"/>
              </a:ext>
            </a:extLst>
          </p:cNvPr>
          <p:cNvSpPr/>
          <p:nvPr/>
        </p:nvSpPr>
        <p:spPr>
          <a:xfrm>
            <a:off x="4314248" y="2023393"/>
            <a:ext cx="3356552" cy="416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-</a:t>
            </a:r>
            <a:r>
              <a:rPr lang="zh-TW" altLang="en-US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中間那個</a:t>
            </a:r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…</a:t>
            </a:r>
            <a:r>
              <a:rPr lang="zh-TW" altLang="en-US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是什麼意思</a:t>
            </a:r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?</a:t>
            </a:r>
          </a:p>
          <a:p>
            <a:endParaRPr lang="en-US" altLang="zh-TW" dirty="0">
              <a:solidFill>
                <a:schemeClr val="accent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-</a:t>
            </a:r>
            <a:r>
              <a:rPr lang="zh-TW" altLang="en-US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那如果是</a:t>
            </a:r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…</a:t>
            </a:r>
            <a:r>
              <a:rPr lang="zh-TW" altLang="en-US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還會一樣嗎</a:t>
            </a:r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?</a:t>
            </a:r>
          </a:p>
          <a:p>
            <a:endParaRPr lang="en-US" altLang="zh-TW" dirty="0">
              <a:solidFill>
                <a:schemeClr val="accent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-</a:t>
            </a:r>
            <a:r>
              <a:rPr lang="zh-TW" altLang="en-US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畫面有點小可以放大嗎</a:t>
            </a:r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?</a:t>
            </a:r>
          </a:p>
          <a:p>
            <a:endParaRPr lang="en-US" altLang="zh-TW" dirty="0">
              <a:solidFill>
                <a:schemeClr val="accent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-</a:t>
            </a:r>
            <a:r>
              <a:rPr lang="zh-TW" altLang="en-US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老師你拉鍊沒拉</a:t>
            </a:r>
            <a:endParaRPr lang="en-US" altLang="zh-TW" dirty="0">
              <a:solidFill>
                <a:schemeClr val="accent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en-US" altLang="zh-TW" dirty="0">
              <a:solidFill>
                <a:schemeClr val="accent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-</a:t>
            </a:r>
            <a:r>
              <a:rPr lang="zh-TW" altLang="en-US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第三題後半段可以再講一次嗎</a:t>
            </a:r>
            <a:r>
              <a:rPr lang="en-US" altLang="zh-TW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?</a:t>
            </a: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/>
              <a:t>r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BADEF6F7-8279-482E-9491-DBF25591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23" y="1278078"/>
            <a:ext cx="450595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91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5" grpId="0" animBg="1"/>
      <p:bldP spid="25" grpId="0" animBg="1"/>
      <p:bldP spid="26" grpId="0" animBg="1"/>
      <p:bldP spid="27" grpId="0" animBg="1"/>
      <p:bldP spid="28" grpId="0"/>
      <p:bldP spid="28" grpId="1"/>
      <p:bldP spid="31" grpId="0" animBg="1"/>
      <p:bldP spid="32" grpId="0" animBg="1"/>
      <p:bldP spid="34" grpId="0" animBg="1"/>
      <p:bldP spid="35" grpId="0"/>
      <p:bldP spid="35" grpId="1"/>
      <p:bldP spid="36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171297-36C3-494E-A0AC-C249E8BAB429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7A53F26-0B9A-4ECD-82D8-F3D8473BE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365AC1-1D3E-432F-97C7-AABE9B79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E983040-45F1-482D-979A-731956CF614F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B7A272-A174-48B6-921F-B7C0E54E28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1F2EE0-95B5-4B7C-B835-8BD8551C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91C6FA-8179-4C49-A9EE-669625928E37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3B97411-98FA-4506-9E2F-3A067CCC6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41B72E8-366A-4CC1-B821-0DDB90539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56698-4AF2-4C0D-A820-4FBF918262B6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54E613-AC30-40E4-B0AA-95401BBA5D3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D18E1D8-20E1-4CDA-8A59-CE9BB45F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66F6D-EC62-4086-BB78-DEE0A0EDAC43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0462BF0-B0D9-4028-A5F8-B486D5628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CAF3429-ACDD-408C-B17C-83E36101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FC4385E-7E02-4B02-B33B-F76F1EDEBD84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B0BEE27-FA11-4570-9389-B01552DC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B4D0745-535C-4E22-923E-DF89EAF5D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0FC4AD-E0D0-4E6E-A4B5-340BF86ACFD8}"/>
              </a:ext>
            </a:extLst>
          </p:cNvPr>
          <p:cNvSpPr txBox="1"/>
          <p:nvPr/>
        </p:nvSpPr>
        <p:spPr>
          <a:xfrm>
            <a:off x="1828220" y="527108"/>
            <a:ext cx="516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設計理念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9C9570-611F-4384-A800-8D4FD8BA2AB0}"/>
              </a:ext>
            </a:extLst>
          </p:cNvPr>
          <p:cNvSpPr/>
          <p:nvPr/>
        </p:nvSpPr>
        <p:spPr>
          <a:xfrm>
            <a:off x="1901536" y="590896"/>
            <a:ext cx="341860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6296F4F-5746-48A4-993A-E26A5236F7F3}"/>
              </a:ext>
            </a:extLst>
          </p:cNvPr>
          <p:cNvSpPr txBox="1"/>
          <p:nvPr/>
        </p:nvSpPr>
        <p:spPr>
          <a:xfrm>
            <a:off x="1889761" y="2945188"/>
            <a:ext cx="841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讓不敢在現實中與老師中互動的同學</a:t>
            </a:r>
            <a:endParaRPr lang="en-US" altLang="zh-TW" sz="3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有另一種即時互動的方式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122091-3D38-43C4-97E4-987A48A64C5A}"/>
              </a:ext>
            </a:extLst>
          </p:cNvPr>
          <p:cNvSpPr/>
          <p:nvPr/>
        </p:nvSpPr>
        <p:spPr>
          <a:xfrm>
            <a:off x="2701345" y="2683655"/>
            <a:ext cx="6777935" cy="133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552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F85904C-4A90-4DC1-84EB-E7A4A50467C3}"/>
              </a:ext>
            </a:extLst>
          </p:cNvPr>
          <p:cNvCxnSpPr>
            <a:cxnSpLocks/>
          </p:cNvCxnSpPr>
          <p:nvPr/>
        </p:nvCxnSpPr>
        <p:spPr>
          <a:xfrm flipH="1" flipV="1">
            <a:off x="1524781" y="0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A704BC2-6BD5-4347-B03C-B3B6DCE63B08}"/>
              </a:ext>
            </a:extLst>
          </p:cNvPr>
          <p:cNvCxnSpPr>
            <a:cxnSpLocks/>
          </p:cNvCxnSpPr>
          <p:nvPr/>
        </p:nvCxnSpPr>
        <p:spPr>
          <a:xfrm flipV="1">
            <a:off x="6096000" y="-1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16D2283-EA98-4B15-8035-C23BB9D1E2D8}"/>
              </a:ext>
            </a:extLst>
          </p:cNvPr>
          <p:cNvCxnSpPr>
            <a:cxnSpLocks/>
          </p:cNvCxnSpPr>
          <p:nvPr/>
        </p:nvCxnSpPr>
        <p:spPr>
          <a:xfrm flipH="1">
            <a:off x="1524781" y="-1298862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D339343-DEE9-4A54-A9CC-F1C0074D7CC9}"/>
              </a:ext>
            </a:extLst>
          </p:cNvPr>
          <p:cNvCxnSpPr>
            <a:cxnSpLocks/>
          </p:cNvCxnSpPr>
          <p:nvPr/>
        </p:nvCxnSpPr>
        <p:spPr>
          <a:xfrm>
            <a:off x="6096000" y="-1298863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F2F0D65-4B77-47C9-BF1B-DF28F5CA18CC}"/>
              </a:ext>
            </a:extLst>
          </p:cNvPr>
          <p:cNvCxnSpPr>
            <a:cxnSpLocks/>
          </p:cNvCxnSpPr>
          <p:nvPr/>
        </p:nvCxnSpPr>
        <p:spPr>
          <a:xfrm flipH="1">
            <a:off x="3810392" y="-649430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71C58C4-AF6B-4E85-9CEE-BA286F02056A}"/>
              </a:ext>
            </a:extLst>
          </p:cNvPr>
          <p:cNvCxnSpPr>
            <a:cxnSpLocks/>
          </p:cNvCxnSpPr>
          <p:nvPr/>
        </p:nvCxnSpPr>
        <p:spPr>
          <a:xfrm flipH="1" flipV="1">
            <a:off x="3810392" y="-649430"/>
            <a:ext cx="4571219" cy="81568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F10154E0-FAA0-4EA9-872C-BBD9B822F085}"/>
              </a:ext>
            </a:extLst>
          </p:cNvPr>
          <p:cNvSpPr/>
          <p:nvPr/>
        </p:nvSpPr>
        <p:spPr>
          <a:xfrm>
            <a:off x="1250372" y="-1395846"/>
            <a:ext cx="9649692" cy="9649692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B17598-7AA5-44B3-A913-9658A41D822F}"/>
              </a:ext>
            </a:extLst>
          </p:cNvPr>
          <p:cNvCxnSpPr>
            <a:cxnSpLocks/>
          </p:cNvCxnSpPr>
          <p:nvPr/>
        </p:nvCxnSpPr>
        <p:spPr>
          <a:xfrm flipH="1" flipV="1">
            <a:off x="1524780" y="0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F273E9-8166-4640-BFC4-F513BCE4919C}"/>
              </a:ext>
            </a:extLst>
          </p:cNvPr>
          <p:cNvSpPr txBox="1"/>
          <p:nvPr/>
        </p:nvSpPr>
        <p:spPr>
          <a:xfrm>
            <a:off x="2092960" y="2127010"/>
            <a:ext cx="80060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結束</a:t>
            </a:r>
            <a:r>
              <a:rPr lang="en-US" altLang="zh-TW" sz="8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!</a:t>
            </a:r>
          </a:p>
          <a:p>
            <a:pPr algn="ctr"/>
            <a:r>
              <a:rPr lang="zh-TW" alt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片頭動畫做很久</a:t>
            </a:r>
            <a:endParaRPr lang="en-US" altLang="zh-TW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zh-TW" alt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所以片尾放第二次不要浪費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50B9E29-E226-4799-8F4A-C23AD4255F06}"/>
              </a:ext>
            </a:extLst>
          </p:cNvPr>
          <p:cNvCxnSpPr>
            <a:cxnSpLocks/>
          </p:cNvCxnSpPr>
          <p:nvPr/>
        </p:nvCxnSpPr>
        <p:spPr>
          <a:xfrm flipV="1">
            <a:off x="6095999" y="-1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243A696-ACE2-42B5-A233-836112E691D0}"/>
              </a:ext>
            </a:extLst>
          </p:cNvPr>
          <p:cNvCxnSpPr>
            <a:cxnSpLocks/>
          </p:cNvCxnSpPr>
          <p:nvPr/>
        </p:nvCxnSpPr>
        <p:spPr>
          <a:xfrm flipH="1">
            <a:off x="1524780" y="-1298862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EC168A1-2C0C-4440-B8CB-9345D68482E7}"/>
              </a:ext>
            </a:extLst>
          </p:cNvPr>
          <p:cNvCxnSpPr>
            <a:cxnSpLocks/>
          </p:cNvCxnSpPr>
          <p:nvPr/>
        </p:nvCxnSpPr>
        <p:spPr>
          <a:xfrm>
            <a:off x="6095999" y="-1298863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81373D0-9BFC-45F0-BBD3-C31EE0880749}"/>
              </a:ext>
            </a:extLst>
          </p:cNvPr>
          <p:cNvCxnSpPr>
            <a:cxnSpLocks/>
          </p:cNvCxnSpPr>
          <p:nvPr/>
        </p:nvCxnSpPr>
        <p:spPr>
          <a:xfrm flipH="1">
            <a:off x="3810391" y="-649430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E5FA0F-1EE4-417F-AD4D-9E8E6EDF275C}"/>
              </a:ext>
            </a:extLst>
          </p:cNvPr>
          <p:cNvCxnSpPr>
            <a:cxnSpLocks/>
          </p:cNvCxnSpPr>
          <p:nvPr/>
        </p:nvCxnSpPr>
        <p:spPr>
          <a:xfrm flipH="1" flipV="1">
            <a:off x="3810391" y="-649430"/>
            <a:ext cx="4571219" cy="815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3FE89C51-BBCF-43EE-A514-EA2F6741D84A}"/>
              </a:ext>
            </a:extLst>
          </p:cNvPr>
          <p:cNvSpPr/>
          <p:nvPr/>
        </p:nvSpPr>
        <p:spPr>
          <a:xfrm>
            <a:off x="1250372" y="-1395846"/>
            <a:ext cx="9649692" cy="9649692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D9DBB3-C34F-4F97-97FE-2DC52ABB0D53}"/>
              </a:ext>
            </a:extLst>
          </p:cNvPr>
          <p:cNvSpPr/>
          <p:nvPr/>
        </p:nvSpPr>
        <p:spPr>
          <a:xfrm>
            <a:off x="1250372" y="-1395846"/>
            <a:ext cx="9649692" cy="9649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39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0"/>
      <p:bldP spid="16" grpId="0" animBg="1"/>
      <p:bldP spid="16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171297-36C3-494E-A0AC-C249E8BAB429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7A53F26-0B9A-4ECD-82D8-F3D8473BE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365AC1-1D3E-432F-97C7-AABE9B79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E983040-45F1-482D-979A-731956CF614F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B7A272-A174-48B6-921F-B7C0E54E28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1F2EE0-95B5-4B7C-B835-8BD8551C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91C6FA-8179-4C49-A9EE-669625928E37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3B97411-98FA-4506-9E2F-3A067CCC6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41B72E8-366A-4CC1-B821-0DDB90539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56698-4AF2-4C0D-A820-4FBF918262B6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54E613-AC30-40E4-B0AA-95401BBA5D3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D18E1D8-20E1-4CDA-8A59-CE9BB45F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66F6D-EC62-4086-BB78-DEE0A0EDAC43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0462BF0-B0D9-4028-A5F8-B486D5628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CAF3429-ACDD-408C-B17C-83E36101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FC4385E-7E02-4B02-B33B-F76F1EDEBD84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B0BEE27-FA11-4570-9389-B01552DC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B4D0745-535C-4E22-923E-DF89EAF5D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0FC4AD-E0D0-4E6E-A4B5-340BF86ACFD8}"/>
              </a:ext>
            </a:extLst>
          </p:cNvPr>
          <p:cNvSpPr txBox="1"/>
          <p:nvPr/>
        </p:nvSpPr>
        <p:spPr>
          <a:xfrm>
            <a:off x="1828220" y="527108"/>
            <a:ext cx="516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上一次我們提到</a:t>
            </a:r>
            <a:r>
              <a:rPr lang="en-US" altLang="zh-TW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...</a:t>
            </a:r>
            <a:endParaRPr lang="zh-TW" altLang="en-US" sz="3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9C9570-611F-4384-A800-8D4FD8BA2AB0}"/>
              </a:ext>
            </a:extLst>
          </p:cNvPr>
          <p:cNvSpPr/>
          <p:nvPr/>
        </p:nvSpPr>
        <p:spPr>
          <a:xfrm>
            <a:off x="1828220" y="525868"/>
            <a:ext cx="341860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8C4C207-0BBD-456D-9DCB-410CF2398856}"/>
              </a:ext>
            </a:extLst>
          </p:cNvPr>
          <p:cNvSpPr/>
          <p:nvPr/>
        </p:nvSpPr>
        <p:spPr>
          <a:xfrm>
            <a:off x="930217" y="1404271"/>
            <a:ext cx="4824846" cy="482484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3C49C93-755F-4E55-BE68-244F58CBB7B8}"/>
              </a:ext>
            </a:extLst>
          </p:cNvPr>
          <p:cNvSpPr/>
          <p:nvPr/>
        </p:nvSpPr>
        <p:spPr>
          <a:xfrm>
            <a:off x="930217" y="1404271"/>
            <a:ext cx="4824846" cy="482484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26626DE-6CBB-4BFE-BB11-66AC07EF8CED}"/>
              </a:ext>
            </a:extLst>
          </p:cNvPr>
          <p:cNvSpPr/>
          <p:nvPr/>
        </p:nvSpPr>
        <p:spPr>
          <a:xfrm>
            <a:off x="930217" y="1404271"/>
            <a:ext cx="4824846" cy="4824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8B9DE81-B93D-4E20-89F7-B22B8F52DDA3}"/>
              </a:ext>
            </a:extLst>
          </p:cNvPr>
          <p:cNvSpPr txBox="1"/>
          <p:nvPr/>
        </p:nvSpPr>
        <p:spPr>
          <a:xfrm>
            <a:off x="2472095" y="3308862"/>
            <a:ext cx="1741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學生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88D780B5-0CFA-464E-AB29-21E5D480E0D0}"/>
              </a:ext>
            </a:extLst>
          </p:cNvPr>
          <p:cNvSpPr/>
          <p:nvPr/>
        </p:nvSpPr>
        <p:spPr>
          <a:xfrm>
            <a:off x="6436939" y="1404271"/>
            <a:ext cx="4824846" cy="482484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0E492C8-6252-4A30-AF5A-2D16A6B49E8F}"/>
              </a:ext>
            </a:extLst>
          </p:cNvPr>
          <p:cNvSpPr/>
          <p:nvPr/>
        </p:nvSpPr>
        <p:spPr>
          <a:xfrm>
            <a:off x="6436939" y="1404271"/>
            <a:ext cx="4824846" cy="482484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868C9E13-0EF3-4A31-BD2B-7FF104360ED4}"/>
              </a:ext>
            </a:extLst>
          </p:cNvPr>
          <p:cNvSpPr/>
          <p:nvPr/>
        </p:nvSpPr>
        <p:spPr>
          <a:xfrm>
            <a:off x="6436939" y="1404271"/>
            <a:ext cx="4824846" cy="4824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AD9A82F-DBC0-4610-A64B-C652E1E3F181}"/>
              </a:ext>
            </a:extLst>
          </p:cNvPr>
          <p:cNvSpPr txBox="1"/>
          <p:nvPr/>
        </p:nvSpPr>
        <p:spPr>
          <a:xfrm>
            <a:off x="7978817" y="3308862"/>
            <a:ext cx="1741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老師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3B48F0C-C810-4BB8-AC16-B9629E09DF77}"/>
              </a:ext>
            </a:extLst>
          </p:cNvPr>
          <p:cNvCxnSpPr>
            <a:cxnSpLocks/>
            <a:stCxn id="38" idx="3"/>
            <a:endCxn id="30" idx="0"/>
          </p:cNvCxnSpPr>
          <p:nvPr/>
        </p:nvCxnSpPr>
        <p:spPr>
          <a:xfrm flipH="1" flipV="1">
            <a:off x="3342640" y="1404271"/>
            <a:ext cx="3800881" cy="411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D0599EF-DDBA-43C4-9D32-DE633F3E0F32}"/>
              </a:ext>
            </a:extLst>
          </p:cNvPr>
          <p:cNvCxnSpPr>
            <a:cxnSpLocks/>
            <a:stCxn id="38" idx="1"/>
            <a:endCxn id="30" idx="4"/>
          </p:cNvCxnSpPr>
          <p:nvPr/>
        </p:nvCxnSpPr>
        <p:spPr>
          <a:xfrm flipH="1">
            <a:off x="3342640" y="2110853"/>
            <a:ext cx="3800881" cy="411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18B22C1-C9D0-4A71-9C7A-535AAABC5215}"/>
              </a:ext>
            </a:extLst>
          </p:cNvPr>
          <p:cNvCxnSpPr>
            <a:cxnSpLocks/>
            <a:stCxn id="38" idx="1"/>
            <a:endCxn id="30" idx="5"/>
          </p:cNvCxnSpPr>
          <p:nvPr/>
        </p:nvCxnSpPr>
        <p:spPr>
          <a:xfrm flipH="1">
            <a:off x="5048481" y="2110853"/>
            <a:ext cx="2095040" cy="341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E30F2ED5-D6AF-4906-A3CA-6EA55BB4C1C1}"/>
              </a:ext>
            </a:extLst>
          </p:cNvPr>
          <p:cNvCxnSpPr>
            <a:cxnSpLocks/>
            <a:stCxn id="30" idx="7"/>
            <a:endCxn id="38" idx="3"/>
          </p:cNvCxnSpPr>
          <p:nvPr/>
        </p:nvCxnSpPr>
        <p:spPr>
          <a:xfrm>
            <a:off x="5048481" y="2110853"/>
            <a:ext cx="2095040" cy="341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5C4369-C992-4514-8D93-F21208323065}"/>
              </a:ext>
            </a:extLst>
          </p:cNvPr>
          <p:cNvCxnSpPr>
            <a:cxnSpLocks/>
            <a:stCxn id="30" idx="7"/>
            <a:endCxn id="38" idx="4"/>
          </p:cNvCxnSpPr>
          <p:nvPr/>
        </p:nvCxnSpPr>
        <p:spPr>
          <a:xfrm>
            <a:off x="5048481" y="2110853"/>
            <a:ext cx="3800881" cy="411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329A891-426B-4E70-94A9-16DD15E85781}"/>
              </a:ext>
            </a:extLst>
          </p:cNvPr>
          <p:cNvCxnSpPr>
            <a:cxnSpLocks/>
            <a:stCxn id="30" idx="5"/>
            <a:endCxn id="38" idx="0"/>
          </p:cNvCxnSpPr>
          <p:nvPr/>
        </p:nvCxnSpPr>
        <p:spPr>
          <a:xfrm flipV="1">
            <a:off x="5048481" y="1404271"/>
            <a:ext cx="3800881" cy="411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96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/>
      <p:bldP spid="39" grpId="1"/>
      <p:bldP spid="3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橢圓 24">
            <a:extLst>
              <a:ext uri="{FF2B5EF4-FFF2-40B4-BE49-F238E27FC236}">
                <a16:creationId xmlns:a16="http://schemas.microsoft.com/office/drawing/2014/main" id="{E8C4C207-0BBD-456D-9DCB-410CF2398856}"/>
              </a:ext>
            </a:extLst>
          </p:cNvPr>
          <p:cNvSpPr/>
          <p:nvPr/>
        </p:nvSpPr>
        <p:spPr>
          <a:xfrm>
            <a:off x="3810577" y="1016577"/>
            <a:ext cx="4824846" cy="482484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3C49C93-755F-4E55-BE68-244F58CBB7B8}"/>
              </a:ext>
            </a:extLst>
          </p:cNvPr>
          <p:cNvSpPr/>
          <p:nvPr/>
        </p:nvSpPr>
        <p:spPr>
          <a:xfrm>
            <a:off x="3810577" y="1016577"/>
            <a:ext cx="4824846" cy="482484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26626DE-6CBB-4BFE-BB11-66AC07EF8CED}"/>
              </a:ext>
            </a:extLst>
          </p:cNvPr>
          <p:cNvSpPr/>
          <p:nvPr/>
        </p:nvSpPr>
        <p:spPr>
          <a:xfrm>
            <a:off x="3810577" y="1016577"/>
            <a:ext cx="4824846" cy="4824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8B9DE81-B93D-4E20-89F7-B22B8F52DDA3}"/>
              </a:ext>
            </a:extLst>
          </p:cNvPr>
          <p:cNvSpPr txBox="1"/>
          <p:nvPr/>
        </p:nvSpPr>
        <p:spPr>
          <a:xfrm>
            <a:off x="5352455" y="2921168"/>
            <a:ext cx="1741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學生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6C2A918-CB9E-462F-AE64-69CF7A6BEE86}"/>
              </a:ext>
            </a:extLst>
          </p:cNvPr>
          <p:cNvSpPr/>
          <p:nvPr/>
        </p:nvSpPr>
        <p:spPr>
          <a:xfrm>
            <a:off x="3810577" y="1016576"/>
            <a:ext cx="4824846" cy="4824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398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橢圓 24">
            <a:extLst>
              <a:ext uri="{FF2B5EF4-FFF2-40B4-BE49-F238E27FC236}">
                <a16:creationId xmlns:a16="http://schemas.microsoft.com/office/drawing/2014/main" id="{E8C4C207-0BBD-456D-9DCB-410CF2398856}"/>
              </a:ext>
            </a:extLst>
          </p:cNvPr>
          <p:cNvSpPr/>
          <p:nvPr/>
        </p:nvSpPr>
        <p:spPr>
          <a:xfrm>
            <a:off x="767033" y="2197678"/>
            <a:ext cx="2462646" cy="246264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3C49C93-755F-4E55-BE68-244F58CBB7B8}"/>
              </a:ext>
            </a:extLst>
          </p:cNvPr>
          <p:cNvSpPr/>
          <p:nvPr/>
        </p:nvSpPr>
        <p:spPr>
          <a:xfrm>
            <a:off x="3498796" y="2197678"/>
            <a:ext cx="2462646" cy="246264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26626DE-6CBB-4BFE-BB11-66AC07EF8CED}"/>
              </a:ext>
            </a:extLst>
          </p:cNvPr>
          <p:cNvSpPr/>
          <p:nvPr/>
        </p:nvSpPr>
        <p:spPr>
          <a:xfrm>
            <a:off x="6230559" y="2197678"/>
            <a:ext cx="2462646" cy="2462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8B9DE81-B93D-4E20-89F7-B22B8F52DDA3}"/>
              </a:ext>
            </a:extLst>
          </p:cNvPr>
          <p:cNvSpPr txBox="1"/>
          <p:nvPr/>
        </p:nvSpPr>
        <p:spPr>
          <a:xfrm>
            <a:off x="1127812" y="2536447"/>
            <a:ext cx="174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個性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6C2A918-CB9E-462F-AE64-69CF7A6BEE86}"/>
              </a:ext>
            </a:extLst>
          </p:cNvPr>
          <p:cNvSpPr/>
          <p:nvPr/>
        </p:nvSpPr>
        <p:spPr>
          <a:xfrm>
            <a:off x="8962321" y="2197677"/>
            <a:ext cx="2462646" cy="2462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5ECFBA-C7EB-4ED7-8118-5E12F8AEA74F}"/>
              </a:ext>
            </a:extLst>
          </p:cNvPr>
          <p:cNvSpPr txBox="1"/>
          <p:nvPr/>
        </p:nvSpPr>
        <p:spPr>
          <a:xfrm>
            <a:off x="3859574" y="2536447"/>
            <a:ext cx="174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內容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7B7F08-82CC-4771-8543-902A0DEC1DC8}"/>
              </a:ext>
            </a:extLst>
          </p:cNvPr>
          <p:cNvSpPr txBox="1"/>
          <p:nvPr/>
        </p:nvSpPr>
        <p:spPr>
          <a:xfrm>
            <a:off x="6591337" y="2536446"/>
            <a:ext cx="174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回饋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48D936-34DB-4B38-9C86-CFFB93323DFA}"/>
              </a:ext>
            </a:extLst>
          </p:cNvPr>
          <p:cNvSpPr txBox="1"/>
          <p:nvPr/>
        </p:nvSpPr>
        <p:spPr>
          <a:xfrm>
            <a:off x="9323099" y="2536446"/>
            <a:ext cx="174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其他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21E1A2-3B0C-49A1-B43E-8ED0EB8D2AD0}"/>
              </a:ext>
            </a:extLst>
          </p:cNvPr>
          <p:cNvSpPr txBox="1"/>
          <p:nvPr/>
        </p:nvSpPr>
        <p:spPr>
          <a:xfrm>
            <a:off x="767035" y="3352057"/>
            <a:ext cx="24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學生的個性與習慣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3163FA-FA96-41AD-BBD7-857107F5FA49}"/>
              </a:ext>
            </a:extLst>
          </p:cNvPr>
          <p:cNvSpPr txBox="1"/>
          <p:nvPr/>
        </p:nvSpPr>
        <p:spPr>
          <a:xfrm>
            <a:off x="6230557" y="3352057"/>
            <a:ext cx="24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回應時的回饋與否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3301C3-DA59-420F-B011-F74ED145DD9E}"/>
              </a:ext>
            </a:extLst>
          </p:cNvPr>
          <p:cNvSpPr txBox="1"/>
          <p:nvPr/>
        </p:nvSpPr>
        <p:spPr>
          <a:xfrm>
            <a:off x="8962321" y="3352057"/>
            <a:ext cx="24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其他各式的情況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13189A-3170-42D4-B4A4-37E52B51A6E0}"/>
              </a:ext>
            </a:extLst>
          </p:cNvPr>
          <p:cNvSpPr txBox="1"/>
          <p:nvPr/>
        </p:nvSpPr>
        <p:spPr>
          <a:xfrm>
            <a:off x="3498798" y="3352057"/>
            <a:ext cx="24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內容與學生的關聯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65A7F5-95B9-47C6-84CC-085A755B8B87}"/>
              </a:ext>
            </a:extLst>
          </p:cNvPr>
          <p:cNvSpPr txBox="1"/>
          <p:nvPr/>
        </p:nvSpPr>
        <p:spPr>
          <a:xfrm>
            <a:off x="7957218" y="958876"/>
            <a:ext cx="1741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accent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環境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F3D7B-1D6F-4F58-9772-843D659CD9DC}"/>
              </a:ext>
            </a:extLst>
          </p:cNvPr>
          <p:cNvSpPr txBox="1"/>
          <p:nvPr/>
        </p:nvSpPr>
        <p:spPr>
          <a:xfrm>
            <a:off x="2493692" y="958876"/>
            <a:ext cx="1741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accent6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個人</a:t>
            </a:r>
          </a:p>
        </p:txBody>
      </p:sp>
    </p:spTree>
    <p:extLst>
      <p:ext uri="{BB962C8B-B14F-4D97-AF65-F5344CB8AC3E}">
        <p14:creationId xmlns:p14="http://schemas.microsoft.com/office/powerpoint/2010/main" val="358582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AF8B339-B83C-48E1-8778-C984B712F400}"/>
              </a:ext>
            </a:extLst>
          </p:cNvPr>
          <p:cNvSpPr txBox="1"/>
          <p:nvPr/>
        </p:nvSpPr>
        <p:spPr>
          <a:xfrm>
            <a:off x="4364575" y="5279647"/>
            <a:ext cx="346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針對減少負回饋</a:t>
            </a:r>
            <a:endParaRPr lang="en-US" altLang="zh-TW" sz="3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B9CC171-B3FE-4BE2-8CB4-A3083C350625}"/>
              </a:ext>
            </a:extLst>
          </p:cNvPr>
          <p:cNvSpPr/>
          <p:nvPr/>
        </p:nvSpPr>
        <p:spPr>
          <a:xfrm>
            <a:off x="4864677" y="2197677"/>
            <a:ext cx="2462646" cy="2462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2C6EC1-0621-4CAA-9D6D-AEAA16917897}"/>
              </a:ext>
            </a:extLst>
          </p:cNvPr>
          <p:cNvSpPr txBox="1"/>
          <p:nvPr/>
        </p:nvSpPr>
        <p:spPr>
          <a:xfrm>
            <a:off x="5225455" y="2536446"/>
            <a:ext cx="174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回饋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6DEC45-0D22-4DAF-B2C3-95E84CA4EBFA}"/>
              </a:ext>
            </a:extLst>
          </p:cNvPr>
          <p:cNvSpPr txBox="1"/>
          <p:nvPr/>
        </p:nvSpPr>
        <p:spPr>
          <a:xfrm>
            <a:off x="4864678" y="3391676"/>
            <a:ext cx="24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回應時的回饋與否</a:t>
            </a:r>
          </a:p>
        </p:txBody>
      </p:sp>
    </p:spTree>
    <p:extLst>
      <p:ext uri="{BB962C8B-B14F-4D97-AF65-F5344CB8AC3E}">
        <p14:creationId xmlns:p14="http://schemas.microsoft.com/office/powerpoint/2010/main" val="391224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171297-36C3-494E-A0AC-C249E8BAB429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7A53F26-0B9A-4ECD-82D8-F3D8473BE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365AC1-1D3E-432F-97C7-AABE9B79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E983040-45F1-482D-979A-731956CF614F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B7A272-A174-48B6-921F-B7C0E54E28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1F2EE0-95B5-4B7C-B835-8BD8551C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91C6FA-8179-4C49-A9EE-669625928E37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3B97411-98FA-4506-9E2F-3A067CCC6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41B72E8-366A-4CC1-B821-0DDB90539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56698-4AF2-4C0D-A820-4FBF918262B6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54E613-AC30-40E4-B0AA-95401BBA5D3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D18E1D8-20E1-4CDA-8A59-CE9BB45F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66F6D-EC62-4086-BB78-DEE0A0EDAC43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0462BF0-B0D9-4028-A5F8-B486D5628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CAF3429-ACDD-408C-B17C-83E36101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FC4385E-7E02-4B02-B33B-F76F1EDEBD84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B0BEE27-FA11-4570-9389-B01552DC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B4D0745-535C-4E22-923E-DF89EAF5D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0FC4AD-E0D0-4E6E-A4B5-340BF86ACFD8}"/>
              </a:ext>
            </a:extLst>
          </p:cNvPr>
          <p:cNvSpPr txBox="1"/>
          <p:nvPr/>
        </p:nvSpPr>
        <p:spPr>
          <a:xfrm>
            <a:off x="1828220" y="527108"/>
            <a:ext cx="551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針對減少負回饋的解決方案</a:t>
            </a:r>
            <a:r>
              <a:rPr lang="en-US" altLang="zh-TW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...</a:t>
            </a:r>
            <a:endParaRPr lang="zh-TW" altLang="en-US" sz="3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9C9570-611F-4384-A800-8D4FD8BA2AB0}"/>
              </a:ext>
            </a:extLst>
          </p:cNvPr>
          <p:cNvSpPr/>
          <p:nvPr/>
        </p:nvSpPr>
        <p:spPr>
          <a:xfrm>
            <a:off x="1828220" y="538437"/>
            <a:ext cx="538653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79A909-37B2-4961-99B5-01972EA80E1A}"/>
              </a:ext>
            </a:extLst>
          </p:cNvPr>
          <p:cNvSpPr/>
          <p:nvPr/>
        </p:nvSpPr>
        <p:spPr>
          <a:xfrm>
            <a:off x="930217" y="1991478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E251EEC-208B-40C1-8B26-A511D97BF3BF}"/>
              </a:ext>
            </a:extLst>
          </p:cNvPr>
          <p:cNvSpPr/>
          <p:nvPr/>
        </p:nvSpPr>
        <p:spPr>
          <a:xfrm>
            <a:off x="930217" y="1991478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8321C71-3179-467F-AD26-14FD389762B2}"/>
              </a:ext>
            </a:extLst>
          </p:cNvPr>
          <p:cNvSpPr/>
          <p:nvPr/>
        </p:nvSpPr>
        <p:spPr>
          <a:xfrm>
            <a:off x="930217" y="1991478"/>
            <a:ext cx="4047026" cy="4047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347C4E-6BFA-487A-B804-03FD0643AC8C}"/>
              </a:ext>
            </a:extLst>
          </p:cNvPr>
          <p:cNvSpPr txBox="1"/>
          <p:nvPr/>
        </p:nvSpPr>
        <p:spPr>
          <a:xfrm>
            <a:off x="1522154" y="3507159"/>
            <a:ext cx="286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匿名性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DC57828-DFC1-400B-BD2E-97DAB6F07194}"/>
              </a:ext>
            </a:extLst>
          </p:cNvPr>
          <p:cNvSpPr/>
          <p:nvPr/>
        </p:nvSpPr>
        <p:spPr>
          <a:xfrm>
            <a:off x="4072487" y="1991478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667AE03-AC39-4865-806C-EC5607884910}"/>
              </a:ext>
            </a:extLst>
          </p:cNvPr>
          <p:cNvSpPr/>
          <p:nvPr/>
        </p:nvSpPr>
        <p:spPr>
          <a:xfrm>
            <a:off x="4072487" y="1991478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BDF86A3-2C26-4855-B3A5-2D83155AEE62}"/>
              </a:ext>
            </a:extLst>
          </p:cNvPr>
          <p:cNvSpPr/>
          <p:nvPr/>
        </p:nvSpPr>
        <p:spPr>
          <a:xfrm>
            <a:off x="4072487" y="1991478"/>
            <a:ext cx="4047026" cy="4047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73A81D-0EB5-46E6-B5CA-855168E1025F}"/>
              </a:ext>
            </a:extLst>
          </p:cNvPr>
          <p:cNvSpPr txBox="1"/>
          <p:nvPr/>
        </p:nvSpPr>
        <p:spPr>
          <a:xfrm>
            <a:off x="4664424" y="3507159"/>
            <a:ext cx="286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即時性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4FC62B1-6565-46F5-B659-EAA305118037}"/>
              </a:ext>
            </a:extLst>
          </p:cNvPr>
          <p:cNvSpPr/>
          <p:nvPr/>
        </p:nvSpPr>
        <p:spPr>
          <a:xfrm>
            <a:off x="7214757" y="1991478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9E21223-EBCB-4456-BB92-BA3533B09FE5}"/>
              </a:ext>
            </a:extLst>
          </p:cNvPr>
          <p:cNvSpPr/>
          <p:nvPr/>
        </p:nvSpPr>
        <p:spPr>
          <a:xfrm>
            <a:off x="7214757" y="1991478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7CF13D7-B817-478B-8E13-221A2B6241F1}"/>
              </a:ext>
            </a:extLst>
          </p:cNvPr>
          <p:cNvSpPr/>
          <p:nvPr/>
        </p:nvSpPr>
        <p:spPr>
          <a:xfrm>
            <a:off x="7214757" y="1991478"/>
            <a:ext cx="4047026" cy="4047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D523DEB-2198-41FA-AE2A-048F9A16DB1C}"/>
              </a:ext>
            </a:extLst>
          </p:cNvPr>
          <p:cNvSpPr txBox="1"/>
          <p:nvPr/>
        </p:nvSpPr>
        <p:spPr>
          <a:xfrm>
            <a:off x="7806694" y="3507159"/>
            <a:ext cx="286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簡潔性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D89A6B-A634-4F8A-B308-C8EA089AB8D9}"/>
              </a:ext>
            </a:extLst>
          </p:cNvPr>
          <p:cNvSpPr txBox="1"/>
          <p:nvPr/>
        </p:nvSpPr>
        <p:spPr>
          <a:xfrm>
            <a:off x="3336924" y="3189534"/>
            <a:ext cx="5518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紅綠燈互動系統</a:t>
            </a:r>
          </a:p>
        </p:txBody>
      </p:sp>
    </p:spTree>
    <p:extLst>
      <p:ext uri="{BB962C8B-B14F-4D97-AF65-F5344CB8AC3E}">
        <p14:creationId xmlns:p14="http://schemas.microsoft.com/office/powerpoint/2010/main" val="3967257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/>
      <p:bldP spid="35" grpId="1"/>
      <p:bldP spid="35" grpId="2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/>
      <p:bldP spid="43" grpId="1"/>
      <p:bldP spid="43" grpId="2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47" grpId="2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171297-36C3-494E-A0AC-C249E8BAB429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7A53F26-0B9A-4ECD-82D8-F3D8473BE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365AC1-1D3E-432F-97C7-AABE9B79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E983040-45F1-482D-979A-731956CF614F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B7A272-A174-48B6-921F-B7C0E54E28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1F2EE0-95B5-4B7C-B835-8BD8551C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91C6FA-8179-4C49-A9EE-669625928E37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3B97411-98FA-4506-9E2F-3A067CCC6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41B72E8-366A-4CC1-B821-0DDB90539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56698-4AF2-4C0D-A820-4FBF918262B6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54E613-AC30-40E4-B0AA-95401BBA5D3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D18E1D8-20E1-4CDA-8A59-CE9BB45F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66F6D-EC62-4086-BB78-DEE0A0EDAC43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0462BF0-B0D9-4028-A5F8-B486D5628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CAF3429-ACDD-408C-B17C-83E36101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FC4385E-7E02-4B02-B33B-F76F1EDEBD84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B0BEE27-FA11-4570-9389-B01552DC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B4D0745-535C-4E22-923E-DF89EAF5D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0FC4AD-E0D0-4E6E-A4B5-340BF86ACFD8}"/>
              </a:ext>
            </a:extLst>
          </p:cNvPr>
          <p:cNvSpPr txBox="1"/>
          <p:nvPr/>
        </p:nvSpPr>
        <p:spPr>
          <a:xfrm>
            <a:off x="1828220" y="527108"/>
            <a:ext cx="516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概念圖簡述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9C9570-611F-4384-A800-8D4FD8BA2AB0}"/>
              </a:ext>
            </a:extLst>
          </p:cNvPr>
          <p:cNvSpPr/>
          <p:nvPr/>
        </p:nvSpPr>
        <p:spPr>
          <a:xfrm>
            <a:off x="1828220" y="463321"/>
            <a:ext cx="341860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3F08D5-9FD0-43DB-B594-239289CA2F66}"/>
              </a:ext>
            </a:extLst>
          </p:cNvPr>
          <p:cNvSpPr txBox="1"/>
          <p:nvPr/>
        </p:nvSpPr>
        <p:spPr>
          <a:xfrm>
            <a:off x="1965712" y="5039019"/>
            <a:ext cx="2930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上課簡報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B7391ED-0C18-409A-9173-E4B63AF5D3E0}"/>
              </a:ext>
            </a:extLst>
          </p:cNvPr>
          <p:cNvSpPr txBox="1"/>
          <p:nvPr/>
        </p:nvSpPr>
        <p:spPr>
          <a:xfrm>
            <a:off x="7395229" y="5039019"/>
            <a:ext cx="2930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手機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70D6214-6632-4F90-97B9-AA9CFC388469}"/>
              </a:ext>
            </a:extLst>
          </p:cNvPr>
          <p:cNvCxnSpPr>
            <a:cxnSpLocks/>
          </p:cNvCxnSpPr>
          <p:nvPr/>
        </p:nvCxnSpPr>
        <p:spPr>
          <a:xfrm flipH="1">
            <a:off x="12192000" y="3429000"/>
            <a:ext cx="16717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D22F9EC-BD26-4ADA-B67A-662170C098A9}"/>
              </a:ext>
            </a:extLst>
          </p:cNvPr>
          <p:cNvSpPr txBox="1"/>
          <p:nvPr/>
        </p:nvSpPr>
        <p:spPr>
          <a:xfrm>
            <a:off x="5369164" y="2721114"/>
            <a:ext cx="2930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某種訊息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33DABDE-BFA1-4E41-B0C7-54D8662807FB}"/>
              </a:ext>
            </a:extLst>
          </p:cNvPr>
          <p:cNvSpPr txBox="1"/>
          <p:nvPr/>
        </p:nvSpPr>
        <p:spPr>
          <a:xfrm>
            <a:off x="5369164" y="2076896"/>
            <a:ext cx="2930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燈號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B2E5C72-CAFB-4871-8223-F1C741AA8627}"/>
              </a:ext>
            </a:extLst>
          </p:cNvPr>
          <p:cNvCxnSpPr>
            <a:cxnSpLocks/>
          </p:cNvCxnSpPr>
          <p:nvPr/>
        </p:nvCxnSpPr>
        <p:spPr>
          <a:xfrm flipH="1">
            <a:off x="14937128" y="2827794"/>
            <a:ext cx="16717703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6893AE1-543F-413A-B6CD-633A53597ED3}"/>
              </a:ext>
            </a:extLst>
          </p:cNvPr>
          <p:cNvCxnSpPr>
            <a:cxnSpLocks/>
          </p:cNvCxnSpPr>
          <p:nvPr/>
        </p:nvCxnSpPr>
        <p:spPr>
          <a:xfrm flipH="1">
            <a:off x="13719737" y="3098691"/>
            <a:ext cx="167177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DBCD6B4A-8A3B-4758-A49B-33797FB818F2}"/>
              </a:ext>
            </a:extLst>
          </p:cNvPr>
          <p:cNvCxnSpPr>
            <a:cxnSpLocks/>
          </p:cNvCxnSpPr>
          <p:nvPr/>
        </p:nvCxnSpPr>
        <p:spPr>
          <a:xfrm flipH="1">
            <a:off x="12191998" y="3429000"/>
            <a:ext cx="1671770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1F641ED-5551-4472-91F9-C7873C5A47D3}"/>
              </a:ext>
            </a:extLst>
          </p:cNvPr>
          <p:cNvSpPr txBox="1"/>
          <p:nvPr/>
        </p:nvSpPr>
        <p:spPr>
          <a:xfrm>
            <a:off x="5369164" y="4073218"/>
            <a:ext cx="2930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文字</a:t>
            </a: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1FA90ED-CF15-40AA-B46D-2E0BB3A574E6}"/>
              </a:ext>
            </a:extLst>
          </p:cNvPr>
          <p:cNvCxnSpPr>
            <a:cxnSpLocks/>
          </p:cNvCxnSpPr>
          <p:nvPr/>
        </p:nvCxnSpPr>
        <p:spPr>
          <a:xfrm flipH="1">
            <a:off x="12191997" y="4030884"/>
            <a:ext cx="167177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D3D5226C-164E-4CE7-BF3F-5EF3CA19C2A5}"/>
              </a:ext>
            </a:extLst>
          </p:cNvPr>
          <p:cNvSpPr/>
          <p:nvPr/>
        </p:nvSpPr>
        <p:spPr>
          <a:xfrm>
            <a:off x="-235823" y="2210765"/>
            <a:ext cx="3773347" cy="240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EF3193-6007-4505-BEE7-1A1346408F8C}"/>
              </a:ext>
            </a:extLst>
          </p:cNvPr>
          <p:cNvSpPr/>
          <p:nvPr/>
        </p:nvSpPr>
        <p:spPr>
          <a:xfrm>
            <a:off x="8860419" y="2210765"/>
            <a:ext cx="3773347" cy="240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B193E78-A1DA-404F-AE73-BAECC0E4F961}"/>
              </a:ext>
            </a:extLst>
          </p:cNvPr>
          <p:cNvSpPr/>
          <p:nvPr/>
        </p:nvSpPr>
        <p:spPr>
          <a:xfrm>
            <a:off x="8008375" y="1818982"/>
            <a:ext cx="1704092" cy="31592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0A367DC6-CED7-449A-B783-6DD602EC7DBE}"/>
              </a:ext>
            </a:extLst>
          </p:cNvPr>
          <p:cNvSpPr/>
          <p:nvPr/>
        </p:nvSpPr>
        <p:spPr>
          <a:xfrm>
            <a:off x="8008374" y="1818982"/>
            <a:ext cx="1704092" cy="31592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9969188-F937-48F4-B6D4-1B8F1DB13E7F}"/>
              </a:ext>
            </a:extLst>
          </p:cNvPr>
          <p:cNvSpPr/>
          <p:nvPr/>
        </p:nvSpPr>
        <p:spPr>
          <a:xfrm>
            <a:off x="8008373" y="1818982"/>
            <a:ext cx="1704092" cy="3159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59DE37-83C7-4352-AD33-A702F434604B}"/>
              </a:ext>
            </a:extLst>
          </p:cNvPr>
          <p:cNvSpPr/>
          <p:nvPr/>
        </p:nvSpPr>
        <p:spPr>
          <a:xfrm>
            <a:off x="588326" y="1469498"/>
            <a:ext cx="5685152" cy="38582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4712B2-7C4D-4B5E-A5F7-0320456D51A5}"/>
              </a:ext>
            </a:extLst>
          </p:cNvPr>
          <p:cNvSpPr/>
          <p:nvPr/>
        </p:nvSpPr>
        <p:spPr>
          <a:xfrm>
            <a:off x="588326" y="1469498"/>
            <a:ext cx="5685152" cy="38582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A87B6B-06FC-474A-834B-6103602CFFCE}"/>
              </a:ext>
            </a:extLst>
          </p:cNvPr>
          <p:cNvSpPr/>
          <p:nvPr/>
        </p:nvSpPr>
        <p:spPr>
          <a:xfrm>
            <a:off x="588326" y="1469496"/>
            <a:ext cx="5685152" cy="3858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94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2.37982 0 " pathEditMode="relative" rAng="0" ptsTypes="AA">
                                      <p:cBhvr>
                                        <p:cTn id="7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997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35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0 L -2.37982 0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99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5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0 L -2.37982 0 " pathEditMode="relative" rAng="0" ptsTypes="AA">
                                      <p:cBhvr>
                                        <p:cTn id="99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997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5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0 L -2.37982 0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2.37982 0 " pathEditMode="relative" rAng="0" ptsTypes="AA">
                                      <p:cBhvr>
                                        <p:cTn id="105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997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5" grpId="1"/>
      <p:bldP spid="33" grpId="0"/>
      <p:bldP spid="33" grpId="1"/>
      <p:bldP spid="49" grpId="0"/>
      <p:bldP spid="49" grpId="1"/>
      <p:bldP spid="49" grpId="2"/>
      <p:bldP spid="50" grpId="0"/>
      <p:bldP spid="50" grpId="1"/>
      <p:bldP spid="54" grpId="0"/>
      <p:bldP spid="54" grpId="1"/>
      <p:bldP spid="4" grpId="0" animBg="1"/>
      <p:bldP spid="4" grpId="1" animBg="1"/>
      <p:bldP spid="31" grpId="0" animBg="1"/>
      <p:bldP spid="31" grpId="1" animBg="1"/>
      <p:bldP spid="32" grpId="0" animBg="1"/>
      <p:bldP spid="32" grpId="1" animBg="1"/>
      <p:bldP spid="2" grpId="0" animBg="1"/>
      <p:bldP spid="2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171297-36C3-494E-A0AC-C249E8BAB429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7A53F26-0B9A-4ECD-82D8-F3D8473BE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365AC1-1D3E-432F-97C7-AABE9B79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E983040-45F1-482D-979A-731956CF614F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B7A272-A174-48B6-921F-B7C0E54E28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1F2EE0-95B5-4B7C-B835-8BD8551C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91C6FA-8179-4C49-A9EE-669625928E37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3B97411-98FA-4506-9E2F-3A067CCC6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41B72E8-366A-4CC1-B821-0DDB90539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56698-4AF2-4C0D-A820-4FBF918262B6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54E613-AC30-40E4-B0AA-95401BBA5D3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D18E1D8-20E1-4CDA-8A59-CE9BB45F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66F6D-EC62-4086-BB78-DEE0A0EDAC43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0462BF0-B0D9-4028-A5F8-B486D5628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CAF3429-ACDD-408C-B17C-83E36101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FC4385E-7E02-4B02-B33B-F76F1EDEBD84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B0BEE27-FA11-4570-9389-B01552DC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B4D0745-535C-4E22-923E-DF89EAF5D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0FC4AD-E0D0-4E6E-A4B5-340BF86ACFD8}"/>
              </a:ext>
            </a:extLst>
          </p:cNvPr>
          <p:cNvSpPr txBox="1"/>
          <p:nvPr/>
        </p:nvSpPr>
        <p:spPr>
          <a:xfrm>
            <a:off x="1828220" y="527108"/>
            <a:ext cx="516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製作過程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9C9570-611F-4384-A800-8D4FD8BA2AB0}"/>
              </a:ext>
            </a:extLst>
          </p:cNvPr>
          <p:cNvSpPr/>
          <p:nvPr/>
        </p:nvSpPr>
        <p:spPr>
          <a:xfrm>
            <a:off x="1901536" y="527108"/>
            <a:ext cx="341860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7A6E56-C8A4-4CC9-A922-99BB6E2D3E73}"/>
              </a:ext>
            </a:extLst>
          </p:cNvPr>
          <p:cNvSpPr/>
          <p:nvPr/>
        </p:nvSpPr>
        <p:spPr>
          <a:xfrm>
            <a:off x="1324725" y="2676922"/>
            <a:ext cx="4229101" cy="292513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DB66DD-C823-45D0-94C6-21BC584C8EA0}"/>
              </a:ext>
            </a:extLst>
          </p:cNvPr>
          <p:cNvSpPr/>
          <p:nvPr/>
        </p:nvSpPr>
        <p:spPr>
          <a:xfrm>
            <a:off x="1324725" y="2676922"/>
            <a:ext cx="4229101" cy="292513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2AAC5C-7433-4EB3-B47C-83564F1CBBBB}"/>
              </a:ext>
            </a:extLst>
          </p:cNvPr>
          <p:cNvSpPr/>
          <p:nvPr/>
        </p:nvSpPr>
        <p:spPr>
          <a:xfrm>
            <a:off x="1324725" y="2676920"/>
            <a:ext cx="4229101" cy="2925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34D3B1-875C-43A0-B749-6ADA1CB47216}"/>
              </a:ext>
            </a:extLst>
          </p:cNvPr>
          <p:cNvSpPr/>
          <p:nvPr/>
        </p:nvSpPr>
        <p:spPr>
          <a:xfrm>
            <a:off x="1952566" y="2042162"/>
            <a:ext cx="4229101" cy="292513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151EF7-F9B9-48CA-80A2-DC58A889F00D}"/>
              </a:ext>
            </a:extLst>
          </p:cNvPr>
          <p:cNvSpPr/>
          <p:nvPr/>
        </p:nvSpPr>
        <p:spPr>
          <a:xfrm>
            <a:off x="1952566" y="2042162"/>
            <a:ext cx="4229101" cy="292513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101875-6E85-48CA-B0E3-A01298A955B7}"/>
              </a:ext>
            </a:extLst>
          </p:cNvPr>
          <p:cNvSpPr/>
          <p:nvPr/>
        </p:nvSpPr>
        <p:spPr>
          <a:xfrm>
            <a:off x="1952566" y="2042160"/>
            <a:ext cx="4229101" cy="2925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0583288-1D8B-4D78-8F00-C4CA16A8DCBB}"/>
              </a:ext>
            </a:extLst>
          </p:cNvPr>
          <p:cNvSpPr txBox="1"/>
          <p:nvPr/>
        </p:nvSpPr>
        <p:spPr>
          <a:xfrm>
            <a:off x="1768943" y="5405815"/>
            <a:ext cx="332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tkinder</a:t>
            </a:r>
            <a:r>
              <a:rPr lang="zh-TW" altLang="en-US" sz="4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視窗</a:t>
            </a:r>
          </a:p>
        </p:txBody>
      </p:sp>
      <p:pic>
        <p:nvPicPr>
          <p:cNvPr id="1026" name="Picture 2" descr="Line Free Icon of Social Media &amp;amp; Logos I Glyph">
            <a:extLst>
              <a:ext uri="{FF2B5EF4-FFF2-40B4-BE49-F238E27FC236}">
                <a16:creationId xmlns:a16="http://schemas.microsoft.com/office/drawing/2014/main" id="{40E0D1D9-6355-46D0-8372-F3DB96388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74" y="1590433"/>
            <a:ext cx="4515192" cy="45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5465A867-0EE1-4926-8F68-8D38CD4FEE8F}"/>
              </a:ext>
            </a:extLst>
          </p:cNvPr>
          <p:cNvSpPr/>
          <p:nvPr/>
        </p:nvSpPr>
        <p:spPr>
          <a:xfrm>
            <a:off x="6972394" y="2202688"/>
            <a:ext cx="3311558" cy="3284363"/>
          </a:xfrm>
          <a:prstGeom prst="roundRect">
            <a:avLst>
              <a:gd name="adj" fmla="val 19585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BF438AA-0CDD-4A0A-965F-3A05449B45DC}"/>
              </a:ext>
            </a:extLst>
          </p:cNvPr>
          <p:cNvSpPr/>
          <p:nvPr/>
        </p:nvSpPr>
        <p:spPr>
          <a:xfrm>
            <a:off x="6972394" y="2202687"/>
            <a:ext cx="3311558" cy="3284363"/>
          </a:xfrm>
          <a:prstGeom prst="roundRect">
            <a:avLst>
              <a:gd name="adj" fmla="val 19585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BAE8538-D5B7-4F3B-AC0C-0537AF68A704}"/>
              </a:ext>
            </a:extLst>
          </p:cNvPr>
          <p:cNvSpPr txBox="1"/>
          <p:nvPr/>
        </p:nvSpPr>
        <p:spPr>
          <a:xfrm>
            <a:off x="6862666" y="5405815"/>
            <a:ext cx="353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Linebot</a:t>
            </a:r>
            <a:r>
              <a:rPr lang="zh-TW" altLang="en-US" sz="4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338409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mp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4" grpId="0" animBg="1"/>
      <p:bldP spid="4" grpId="1" animBg="1"/>
      <p:bldP spid="32" grpId="0" animBg="1"/>
      <p:bldP spid="32" grpId="1" animBg="1"/>
      <p:bldP spid="33" grpId="0"/>
      <p:bldP spid="3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171297-36C3-494E-A0AC-C249E8BAB429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7A53F26-0B9A-4ECD-82D8-F3D8473BE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365AC1-1D3E-432F-97C7-AABE9B79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E983040-45F1-482D-979A-731956CF614F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B7A272-A174-48B6-921F-B7C0E54E28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1F2EE0-95B5-4B7C-B835-8BD8551CC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91C6FA-8179-4C49-A9EE-669625928E37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3B97411-98FA-4506-9E2F-3A067CCC6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41B72E8-366A-4CC1-B821-0DDB90539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8856698-4AF2-4C0D-A820-4FBF918262B6}"/>
              </a:ext>
            </a:extLst>
          </p:cNvPr>
          <p:cNvGrpSpPr/>
          <p:nvPr/>
        </p:nvGrpSpPr>
        <p:grpSpPr>
          <a:xfrm>
            <a:off x="481215" y="590896"/>
            <a:ext cx="270163" cy="457200"/>
            <a:chOff x="623455" y="987136"/>
            <a:chExt cx="270163" cy="457200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054E613-AC30-40E4-B0AA-95401BBA5D3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D18E1D8-20E1-4CDA-8A59-CE9BB45F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66F6D-EC62-4086-BB78-DEE0A0EDAC43}"/>
              </a:ext>
            </a:extLst>
          </p:cNvPr>
          <p:cNvGrpSpPr/>
          <p:nvPr/>
        </p:nvGrpSpPr>
        <p:grpSpPr>
          <a:xfrm>
            <a:off x="930217" y="590896"/>
            <a:ext cx="270163" cy="457200"/>
            <a:chOff x="623455" y="987136"/>
            <a:chExt cx="270163" cy="4572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0462BF0-B0D9-4028-A5F8-B486D5628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CAF3429-ACDD-408C-B17C-83E36101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FC4385E-7E02-4B02-B33B-F76F1EDEBD84}"/>
              </a:ext>
            </a:extLst>
          </p:cNvPr>
          <p:cNvGrpSpPr/>
          <p:nvPr/>
        </p:nvGrpSpPr>
        <p:grpSpPr>
          <a:xfrm>
            <a:off x="1379219" y="590896"/>
            <a:ext cx="270163" cy="457200"/>
            <a:chOff x="623455" y="987136"/>
            <a:chExt cx="270163" cy="457200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B0BEE27-FA11-4570-9389-B01552DCE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5" y="9871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B4D0745-535C-4E22-923E-DF89EAF5D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55" y="1215736"/>
              <a:ext cx="27016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0FC4AD-E0D0-4E6E-A4B5-340BF86ACFD8}"/>
              </a:ext>
            </a:extLst>
          </p:cNvPr>
          <p:cNvSpPr txBox="1"/>
          <p:nvPr/>
        </p:nvSpPr>
        <p:spPr>
          <a:xfrm>
            <a:off x="1828220" y="527108"/>
            <a:ext cx="551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視窗程式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9C9570-611F-4384-A800-8D4FD8BA2AB0}"/>
              </a:ext>
            </a:extLst>
          </p:cNvPr>
          <p:cNvSpPr/>
          <p:nvPr/>
        </p:nvSpPr>
        <p:spPr>
          <a:xfrm>
            <a:off x="1828220" y="439700"/>
            <a:ext cx="538653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B79A909-37B2-4961-99B5-01972EA80E1A}"/>
              </a:ext>
            </a:extLst>
          </p:cNvPr>
          <p:cNvSpPr/>
          <p:nvPr/>
        </p:nvSpPr>
        <p:spPr>
          <a:xfrm>
            <a:off x="-67134" y="1232077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E251EEC-208B-40C1-8B26-A511D97BF3BF}"/>
              </a:ext>
            </a:extLst>
          </p:cNvPr>
          <p:cNvSpPr/>
          <p:nvPr/>
        </p:nvSpPr>
        <p:spPr>
          <a:xfrm>
            <a:off x="-67134" y="1232077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8321C71-3179-467F-AD26-14FD389762B2}"/>
              </a:ext>
            </a:extLst>
          </p:cNvPr>
          <p:cNvSpPr/>
          <p:nvPr/>
        </p:nvSpPr>
        <p:spPr>
          <a:xfrm>
            <a:off x="-67134" y="1232077"/>
            <a:ext cx="4047026" cy="4047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347C4E-6BFA-487A-B804-03FD0643AC8C}"/>
              </a:ext>
            </a:extLst>
          </p:cNvPr>
          <p:cNvSpPr txBox="1"/>
          <p:nvPr/>
        </p:nvSpPr>
        <p:spPr>
          <a:xfrm>
            <a:off x="524803" y="2747758"/>
            <a:ext cx="286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燈號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DC57828-DFC1-400B-BD2E-97DAB6F07194}"/>
              </a:ext>
            </a:extLst>
          </p:cNvPr>
          <p:cNvSpPr/>
          <p:nvPr/>
        </p:nvSpPr>
        <p:spPr>
          <a:xfrm>
            <a:off x="848937" y="4545445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667AE03-AC39-4865-806C-EC5607884910}"/>
              </a:ext>
            </a:extLst>
          </p:cNvPr>
          <p:cNvSpPr/>
          <p:nvPr/>
        </p:nvSpPr>
        <p:spPr>
          <a:xfrm>
            <a:off x="848937" y="4545445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BDF86A3-2C26-4855-B3A5-2D83155AEE62}"/>
              </a:ext>
            </a:extLst>
          </p:cNvPr>
          <p:cNvSpPr/>
          <p:nvPr/>
        </p:nvSpPr>
        <p:spPr>
          <a:xfrm>
            <a:off x="848937" y="4545445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73A81D-0EB5-46E6-B5CA-855168E1025F}"/>
              </a:ext>
            </a:extLst>
          </p:cNvPr>
          <p:cNvSpPr txBox="1"/>
          <p:nvPr/>
        </p:nvSpPr>
        <p:spPr>
          <a:xfrm>
            <a:off x="1030140" y="5333535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置頂視窗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4FC62B1-6565-46F5-B659-EAA305118037}"/>
              </a:ext>
            </a:extLst>
          </p:cNvPr>
          <p:cNvSpPr/>
          <p:nvPr/>
        </p:nvSpPr>
        <p:spPr>
          <a:xfrm>
            <a:off x="8212110" y="1232077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9E21223-EBCB-4456-BB92-BA3533B09FE5}"/>
              </a:ext>
            </a:extLst>
          </p:cNvPr>
          <p:cNvSpPr/>
          <p:nvPr/>
        </p:nvSpPr>
        <p:spPr>
          <a:xfrm>
            <a:off x="8212110" y="1232077"/>
            <a:ext cx="4047026" cy="404702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7CF13D7-B817-478B-8E13-221A2B6241F1}"/>
              </a:ext>
            </a:extLst>
          </p:cNvPr>
          <p:cNvSpPr/>
          <p:nvPr/>
        </p:nvSpPr>
        <p:spPr>
          <a:xfrm>
            <a:off x="8212110" y="1232077"/>
            <a:ext cx="4047026" cy="4047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D523DEB-2198-41FA-AE2A-048F9A16DB1C}"/>
              </a:ext>
            </a:extLst>
          </p:cNvPr>
          <p:cNvSpPr txBox="1"/>
          <p:nvPr/>
        </p:nvSpPr>
        <p:spPr>
          <a:xfrm>
            <a:off x="8804047" y="2747758"/>
            <a:ext cx="286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文字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8FA63811-2751-44A3-B16C-7DCE63D45D09}"/>
              </a:ext>
            </a:extLst>
          </p:cNvPr>
          <p:cNvSpPr/>
          <p:nvPr/>
        </p:nvSpPr>
        <p:spPr>
          <a:xfrm>
            <a:off x="3384414" y="2021134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986BBC7A-5501-4DCB-BB49-CBBE1D358BCF}"/>
              </a:ext>
            </a:extLst>
          </p:cNvPr>
          <p:cNvSpPr/>
          <p:nvPr/>
        </p:nvSpPr>
        <p:spPr>
          <a:xfrm>
            <a:off x="3384414" y="2021134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BB11FC9-054C-4769-A698-C00C1AD894D5}"/>
              </a:ext>
            </a:extLst>
          </p:cNvPr>
          <p:cNvSpPr/>
          <p:nvPr/>
        </p:nvSpPr>
        <p:spPr>
          <a:xfrm>
            <a:off x="3384414" y="2021134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43347C4-CC42-48C1-91F1-7032C4FD305B}"/>
              </a:ext>
            </a:extLst>
          </p:cNvPr>
          <p:cNvSpPr txBox="1"/>
          <p:nvPr/>
        </p:nvSpPr>
        <p:spPr>
          <a:xfrm>
            <a:off x="3565617" y="2809224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三種燈號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C7DE4C1-8258-4493-B4BD-093C158436B3}"/>
              </a:ext>
            </a:extLst>
          </p:cNvPr>
          <p:cNvSpPr/>
          <p:nvPr/>
        </p:nvSpPr>
        <p:spPr>
          <a:xfrm>
            <a:off x="2819582" y="3996453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188E8993-A6B3-4C3E-9FE4-C8A55E6C27B7}"/>
              </a:ext>
            </a:extLst>
          </p:cNvPr>
          <p:cNvSpPr/>
          <p:nvPr/>
        </p:nvSpPr>
        <p:spPr>
          <a:xfrm>
            <a:off x="2819582" y="3996453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984F3BE-86F8-4E8F-A005-0316B0A95B95}"/>
              </a:ext>
            </a:extLst>
          </p:cNvPr>
          <p:cNvSpPr/>
          <p:nvPr/>
        </p:nvSpPr>
        <p:spPr>
          <a:xfrm>
            <a:off x="2819582" y="3996453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E4EA0C8-F048-447C-AA84-A5C95A523971}"/>
              </a:ext>
            </a:extLst>
          </p:cNvPr>
          <p:cNvSpPr txBox="1"/>
          <p:nvPr/>
        </p:nvSpPr>
        <p:spPr>
          <a:xfrm>
            <a:off x="3000785" y="4784543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人數顯示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9E87120F-021A-4829-8FE5-0B618A747D09}"/>
              </a:ext>
            </a:extLst>
          </p:cNvPr>
          <p:cNvSpPr/>
          <p:nvPr/>
        </p:nvSpPr>
        <p:spPr>
          <a:xfrm>
            <a:off x="6579820" y="2348522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A9BC990F-B060-4523-84B5-9DB0A010EC9B}"/>
              </a:ext>
            </a:extLst>
          </p:cNvPr>
          <p:cNvSpPr/>
          <p:nvPr/>
        </p:nvSpPr>
        <p:spPr>
          <a:xfrm>
            <a:off x="6579820" y="2348522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D8D76781-B0E8-4D88-99E3-7B38E04A51D0}"/>
              </a:ext>
            </a:extLst>
          </p:cNvPr>
          <p:cNvSpPr/>
          <p:nvPr/>
        </p:nvSpPr>
        <p:spPr>
          <a:xfrm>
            <a:off x="6579820" y="2348522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17D65C0-DAB3-46F8-9CB3-C0D04CE2F594}"/>
              </a:ext>
            </a:extLst>
          </p:cNvPr>
          <p:cNvSpPr txBox="1"/>
          <p:nvPr/>
        </p:nvSpPr>
        <p:spPr>
          <a:xfrm>
            <a:off x="6761023" y="3136612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顯示文字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E0BA082C-EEA0-45DC-B446-C85643D8E549}"/>
              </a:ext>
            </a:extLst>
          </p:cNvPr>
          <p:cNvSpPr/>
          <p:nvPr/>
        </p:nvSpPr>
        <p:spPr>
          <a:xfrm>
            <a:off x="8185410" y="4288840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AA9F587-10F3-4097-BD9C-C0F15FF8F2E9}"/>
              </a:ext>
            </a:extLst>
          </p:cNvPr>
          <p:cNvSpPr/>
          <p:nvPr/>
        </p:nvSpPr>
        <p:spPr>
          <a:xfrm>
            <a:off x="8185410" y="4288840"/>
            <a:ext cx="2160956" cy="21609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280F510B-8E18-4E3E-A5CE-5085BC1CDEE5}"/>
              </a:ext>
            </a:extLst>
          </p:cNvPr>
          <p:cNvSpPr/>
          <p:nvPr/>
        </p:nvSpPr>
        <p:spPr>
          <a:xfrm>
            <a:off x="8185410" y="4288840"/>
            <a:ext cx="2160956" cy="216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F9380B9-EEAB-4889-B283-C35876CB1560}"/>
              </a:ext>
            </a:extLst>
          </p:cNvPr>
          <p:cNvSpPr txBox="1"/>
          <p:nvPr/>
        </p:nvSpPr>
        <p:spPr>
          <a:xfrm>
            <a:off x="8366613" y="5076930"/>
            <a:ext cx="188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排列文字</a:t>
            </a:r>
          </a:p>
        </p:txBody>
      </p:sp>
    </p:spTree>
    <p:extLst>
      <p:ext uri="{BB962C8B-B14F-4D97-AF65-F5344CB8AC3E}">
        <p14:creationId xmlns:p14="http://schemas.microsoft.com/office/powerpoint/2010/main" val="40018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8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3" grpId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  <p:bldP spid="56" grpId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219</Words>
  <Application>Microsoft Office PowerPoint</Application>
  <PresentationFormat>寬螢幕</PresentationFormat>
  <Paragraphs>72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Yu Gothic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hi hi</dc:creator>
  <cp:lastModifiedBy>hi hi</cp:lastModifiedBy>
  <cp:revision>56</cp:revision>
  <dcterms:created xsi:type="dcterms:W3CDTF">2021-06-22T13:19:20Z</dcterms:created>
  <dcterms:modified xsi:type="dcterms:W3CDTF">2021-06-25T00:51:47Z</dcterms:modified>
</cp:coreProperties>
</file>