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62" r:id="rId6"/>
    <p:sldId id="268" r:id="rId7"/>
    <p:sldId id="269" r:id="rId8"/>
    <p:sldId id="270" r:id="rId9"/>
    <p:sldId id="264" r:id="rId10"/>
    <p:sldId id="266" r:id="rId11"/>
    <p:sldId id="271" r:id="rId12"/>
    <p:sldId id="272" r:id="rId13"/>
    <p:sldId id="273" r:id="rId14"/>
    <p:sldId id="265" r:id="rId15"/>
    <p:sldId id="26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3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E6ED-7FA8-4AC4-8792-4DBC48E4CD89}" type="datetimeFigureOut">
              <a:rPr lang="zh-CN" altLang="en-US" smtClean="0"/>
              <a:pPr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C92-B570-421B-8785-B0896AA1E9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2591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E6ED-7FA8-4AC4-8792-4DBC48E4CD89}" type="datetimeFigureOut">
              <a:rPr lang="zh-CN" altLang="en-US" smtClean="0"/>
              <a:pPr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C92-B570-421B-8785-B0896AA1E9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88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E6ED-7FA8-4AC4-8792-4DBC48E4CD89}" type="datetimeFigureOut">
              <a:rPr lang="zh-CN" altLang="en-US" smtClean="0"/>
              <a:pPr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C92-B570-421B-8785-B0896AA1E9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519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E6ED-7FA8-4AC4-8792-4DBC48E4CD89}" type="datetimeFigureOut">
              <a:rPr lang="zh-CN" altLang="en-US" smtClean="0"/>
              <a:pPr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C92-B570-421B-8785-B0896AA1E9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2212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E6ED-7FA8-4AC4-8792-4DBC48E4CD89}" type="datetimeFigureOut">
              <a:rPr lang="zh-CN" altLang="en-US" smtClean="0"/>
              <a:pPr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C92-B570-421B-8785-B0896AA1E9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7218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E6ED-7FA8-4AC4-8792-4DBC48E4CD89}" type="datetimeFigureOut">
              <a:rPr lang="zh-CN" altLang="en-US" smtClean="0"/>
              <a:pPr/>
              <a:t>2019/6/2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C92-B570-421B-8785-B0896AA1E9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351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E6ED-7FA8-4AC4-8792-4DBC48E4CD89}" type="datetimeFigureOut">
              <a:rPr lang="zh-CN" altLang="en-US" smtClean="0"/>
              <a:pPr/>
              <a:t>2019/6/2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C92-B570-421B-8785-B0896AA1E9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2390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E6ED-7FA8-4AC4-8792-4DBC48E4CD89}" type="datetimeFigureOut">
              <a:rPr lang="zh-CN" altLang="en-US" smtClean="0"/>
              <a:pPr/>
              <a:t>2019/6/2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C92-B570-421B-8785-B0896AA1E9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7411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E6ED-7FA8-4AC4-8792-4DBC48E4CD89}" type="datetimeFigureOut">
              <a:rPr lang="zh-CN" altLang="en-US" smtClean="0"/>
              <a:pPr/>
              <a:t>2019/6/2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C92-B570-421B-8785-B0896AA1E9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126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E6ED-7FA8-4AC4-8792-4DBC48E4CD89}" type="datetimeFigureOut">
              <a:rPr lang="zh-CN" altLang="en-US" smtClean="0"/>
              <a:pPr/>
              <a:t>2019/6/2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C92-B570-421B-8785-B0896AA1E9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382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E6ED-7FA8-4AC4-8792-4DBC48E4CD89}" type="datetimeFigureOut">
              <a:rPr lang="zh-CN" altLang="en-US" smtClean="0"/>
              <a:pPr/>
              <a:t>2019/6/2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C92-B570-421B-8785-B0896AA1E9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0827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E6ED-7FA8-4AC4-8792-4DBC48E4CD89}" type="datetimeFigureOut">
              <a:rPr lang="zh-CN" altLang="en-US" smtClean="0"/>
              <a:pPr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6BC92-B570-421B-8785-B0896AA1E9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465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imgsa.baidu.com/timg?image&amp;quality=80&amp;size=b9999_10000&amp;sec=1543428816078&amp;di=2fa269847ee7ac1260ca228e54fe80fa&amp;imgtype=0&amp;src=http%3A%2F%2Fimg.mp.itc.cn%2Fupload%2F20170609%2F32522d87e7524b9f98aa813672a60708_t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7"/>
            <a:ext cx="1752710" cy="21973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本科毕业设计答辩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664" y="3886200"/>
            <a:ext cx="6224736" cy="478904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tx1"/>
                </a:solidFill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</a:rPr>
              <a:t>对微信联系人进行智能分组的微信小程序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2240" y="573325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南京大学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151220089</a:t>
            </a:r>
          </a:p>
          <a:p>
            <a:pPr algn="ctr"/>
            <a:r>
              <a:rPr lang="zh-CN" altLang="en-US" dirty="0"/>
              <a:t>任卓然</a:t>
            </a:r>
          </a:p>
        </p:txBody>
      </p:sp>
    </p:spTree>
    <p:extLst>
      <p:ext uri="{BB962C8B-B14F-4D97-AF65-F5344CB8AC3E}">
        <p14:creationId xmlns="" xmlns:p14="http://schemas.microsoft.com/office/powerpoint/2010/main" val="54502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设计技术分析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3"/>
          </a:xfrm>
        </p:spPr>
        <p:txBody>
          <a:bodyPr/>
          <a:lstStyle/>
          <a:p>
            <a:r>
              <a:rPr lang="zh-CN" altLang="en-US" dirty="0" smtClean="0"/>
              <a:t>群组聊天记录的数据挖掘技术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496"/>
            <a:ext cx="21431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00562" y="2857496"/>
            <a:ext cx="3786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GroupRecord</a:t>
            </a:r>
            <a:r>
              <a:rPr lang="zh-CN" altLang="en-US" dirty="0" smtClean="0"/>
              <a:t>类是每一条聊天信息</a:t>
            </a:r>
            <a:endParaRPr lang="en-US" altLang="zh-CN" dirty="0" smtClean="0"/>
          </a:p>
          <a:p>
            <a:r>
              <a:rPr lang="en-US" altLang="zh-CN" dirty="0" err="1" smtClean="0"/>
              <a:t>GroupMember</a:t>
            </a:r>
            <a:r>
              <a:rPr lang="zh-CN" altLang="en-US" dirty="0" smtClean="0"/>
              <a:t>类代表群组成员</a:t>
            </a:r>
            <a:endParaRPr lang="en-US" altLang="zh-CN" dirty="0" smtClean="0"/>
          </a:p>
          <a:p>
            <a:r>
              <a:rPr lang="en-US" altLang="zh-CN" dirty="0" err="1" smtClean="0"/>
              <a:t>GroupData</a:t>
            </a:r>
            <a:r>
              <a:rPr lang="zh-CN" altLang="en-US" dirty="0" smtClean="0"/>
              <a:t>类表示所有联系人数据集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设计技术分析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3"/>
          </a:xfrm>
        </p:spPr>
        <p:txBody>
          <a:bodyPr/>
          <a:lstStyle/>
          <a:p>
            <a:r>
              <a:rPr lang="zh-CN" altLang="en-US" dirty="0" smtClean="0"/>
              <a:t>群组聊天记录的数据挖掘技术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4348" y="2500306"/>
            <a:ext cx="757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GroupRecord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private String </a:t>
            </a:r>
            <a:r>
              <a:rPr lang="en-US" dirty="0" err="1" smtClean="0"/>
              <a:t>senderName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private String </a:t>
            </a:r>
            <a:r>
              <a:rPr lang="en-US" dirty="0" err="1" smtClean="0"/>
              <a:t>textContent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private String time;</a:t>
            </a:r>
            <a:br>
              <a:rPr lang="en-US" dirty="0" smtClean="0"/>
            </a:br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GroupRecord</a:t>
            </a:r>
            <a:r>
              <a:rPr lang="zh-CN" altLang="en-US" dirty="0" smtClean="0"/>
              <a:t>类就是单条聊天记录的储存类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设计技术分析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3"/>
          </a:xfrm>
        </p:spPr>
        <p:txBody>
          <a:bodyPr/>
          <a:lstStyle/>
          <a:p>
            <a:r>
              <a:rPr lang="zh-CN" altLang="en-US" dirty="0" smtClean="0"/>
              <a:t>群组聊天记录的数据挖掘技术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4348" y="2500306"/>
            <a:ext cx="7572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GroupMember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  private String name;</a:t>
            </a:r>
            <a:br>
              <a:rPr lang="en-US" dirty="0" smtClean="0"/>
            </a:br>
            <a:r>
              <a:rPr lang="en-US" dirty="0" smtClean="0"/>
              <a:t>        private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GroupRecord</a:t>
            </a:r>
            <a:r>
              <a:rPr lang="en-US" dirty="0" smtClean="0"/>
              <a:t>&gt; </a:t>
            </a:r>
            <a:r>
              <a:rPr lang="en-US" dirty="0" err="1" smtClean="0"/>
              <a:t>groupRecord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private </a:t>
            </a:r>
            <a:r>
              <a:rPr lang="en-US" dirty="0" err="1" smtClean="0"/>
              <a:t>HashMap</a:t>
            </a:r>
            <a:r>
              <a:rPr lang="en-US" dirty="0" smtClean="0"/>
              <a:t>&lt;</a:t>
            </a:r>
            <a:r>
              <a:rPr lang="en-US" dirty="0" err="1" smtClean="0"/>
              <a:t>String,Double</a:t>
            </a:r>
            <a:r>
              <a:rPr lang="en-US" dirty="0" smtClean="0"/>
              <a:t>&gt; </a:t>
            </a:r>
            <a:r>
              <a:rPr lang="en-US" dirty="0" err="1" smtClean="0"/>
              <a:t>photoLine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private 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</a:p>
          <a:p>
            <a:r>
              <a:rPr lang="en-US" altLang="zh-CN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altLang="zh-CN" dirty="0" err="1" smtClean="0"/>
              <a:t>GroupMember</a:t>
            </a:r>
            <a:r>
              <a:rPr lang="zh-CN" altLang="en-US" dirty="0" smtClean="0"/>
              <a:t>类储存单个成员的聊天记录和他与其余人的关系的，用了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反应有向图的邻接表，重写了</a:t>
            </a:r>
            <a:r>
              <a:rPr lang="en-US" altLang="zh-CN" dirty="0" err="1" smtClean="0"/>
              <a:t>toString</a:t>
            </a:r>
            <a:r>
              <a:rPr lang="zh-CN" altLang="en-US" dirty="0" smtClean="0"/>
              <a:t>函数方便写出邻接表一行的情况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设计技术分析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3"/>
          </a:xfrm>
        </p:spPr>
        <p:txBody>
          <a:bodyPr/>
          <a:lstStyle/>
          <a:p>
            <a:r>
              <a:rPr lang="zh-CN" altLang="en-US" dirty="0" smtClean="0"/>
              <a:t>群组聊天记录的数据挖掘技术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4348" y="2500306"/>
            <a:ext cx="7572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GroupData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private String </a:t>
            </a:r>
            <a:r>
              <a:rPr lang="en-US" dirty="0" err="1" smtClean="0"/>
              <a:t>groupName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 smtClean="0"/>
              <a:t>numOfGroup</a:t>
            </a:r>
            <a:r>
              <a:rPr lang="en-US" i="1" dirty="0" smtClean="0"/>
              <a:t> </a:t>
            </a:r>
            <a:r>
              <a:rPr lang="en-US" dirty="0" smtClean="0"/>
              <a:t>= 0;</a:t>
            </a:r>
            <a:br>
              <a:rPr lang="en-US" dirty="0" smtClean="0"/>
            </a:br>
            <a:r>
              <a:rPr lang="en-US" dirty="0" smtClean="0"/>
              <a:t>    private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GroupMember</a:t>
            </a:r>
            <a:r>
              <a:rPr lang="en-US" dirty="0" smtClean="0"/>
              <a:t>&gt; members;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altLang="zh-CN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altLang="zh-CN" dirty="0" err="1" smtClean="0"/>
              <a:t>GroupData</a:t>
            </a:r>
            <a:r>
              <a:rPr lang="zh-CN" altLang="en-US" dirty="0" smtClean="0"/>
              <a:t>类储存某个群组的所有成员的情况，自定义了读</a:t>
            </a:r>
            <a:r>
              <a:rPr lang="en-US" altLang="zh-CN" dirty="0" err="1" smtClean="0"/>
              <a:t>xls</a:t>
            </a:r>
            <a:r>
              <a:rPr lang="zh-CN" altLang="en-US" dirty="0" smtClean="0"/>
              <a:t>文件和写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文件的函数，加入了</a:t>
            </a:r>
            <a:r>
              <a:rPr lang="en-US" altLang="zh-CN" dirty="0" smtClean="0"/>
              <a:t>poi</a:t>
            </a:r>
            <a:r>
              <a:rPr lang="zh-CN" altLang="en-US" dirty="0" smtClean="0"/>
              <a:t>包方便读</a:t>
            </a:r>
            <a:r>
              <a:rPr lang="en-US" altLang="zh-CN" dirty="0" err="1" smtClean="0"/>
              <a:t>xls</a:t>
            </a:r>
            <a:r>
              <a:rPr lang="zh-CN" altLang="en-US" dirty="0" smtClean="0"/>
              <a:t>文件。写出的邻接表情况将在前端中以有向图的方式展现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完成效果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flipV="1">
            <a:off x="457200" y="15544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357299"/>
            <a:ext cx="564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基于群组的聊天记录的分析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7561170" cy="202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143380"/>
            <a:ext cx="6215106" cy="257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剩余内容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数据提取优化</a:t>
            </a:r>
            <a:endParaRPr lang="en-US" altLang="zh-CN" dirty="0" smtClean="0"/>
          </a:p>
          <a:p>
            <a:r>
              <a:rPr lang="zh-CN" altLang="en-US" dirty="0" smtClean="0"/>
              <a:t>附加功能完善</a:t>
            </a:r>
            <a:endParaRPr lang="en-US" altLang="zh-CN" smtClean="0"/>
          </a:p>
          <a:p>
            <a:r>
              <a:rPr lang="zh-CN" altLang="en-US" smtClean="0"/>
              <a:t>前端</a:t>
            </a:r>
            <a:r>
              <a:rPr lang="zh-CN" altLang="en-US" dirty="0" smtClean="0"/>
              <a:t>界面设计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897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设计背景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微信主页内容太多且按照最后推送时间排序</a:t>
            </a:r>
            <a:endParaRPr lang="en-US" altLang="zh-CN" sz="2000" dirty="0" smtClean="0"/>
          </a:p>
          <a:p>
            <a:r>
              <a:rPr lang="zh-CN" altLang="en-US" sz="2000" dirty="0"/>
              <a:t>微</a:t>
            </a:r>
            <a:r>
              <a:rPr lang="zh-CN" altLang="en-US" sz="2000" dirty="0" smtClean="0"/>
              <a:t>信自己提供的排序方式只有按照拉丁字母排序分组这一种</a:t>
            </a:r>
            <a:endParaRPr lang="en-US" altLang="zh-CN" sz="2000" dirty="0" smtClean="0"/>
          </a:p>
          <a:p>
            <a:r>
              <a:rPr lang="zh-CN" altLang="en-US" sz="2000" dirty="0"/>
              <a:t>微</a:t>
            </a:r>
            <a:r>
              <a:rPr lang="zh-CN" altLang="en-US" sz="2000" dirty="0" smtClean="0"/>
              <a:t>信中对联系人和交流内容的筛选</a:t>
            </a:r>
            <a:r>
              <a:rPr lang="zh-CN" altLang="en-US" sz="2000" dirty="0"/>
              <a:t>只</a:t>
            </a:r>
            <a:r>
              <a:rPr lang="zh-CN" altLang="en-US" sz="2000" dirty="0" smtClean="0"/>
              <a:t>能靠直接搜索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60" y="3055572"/>
            <a:ext cx="1930981" cy="343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55572"/>
            <a:ext cx="1930982" cy="343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347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后端设计</a:t>
            </a:r>
            <a:r>
              <a:rPr lang="zh-CN" altLang="en-US" dirty="0" smtClean="0"/>
              <a:t>流程图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571744"/>
            <a:ext cx="5859780" cy="300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前端</a:t>
            </a:r>
            <a:r>
              <a:rPr lang="zh-CN" altLang="en-US" dirty="0" smtClean="0"/>
              <a:t>设计流程图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500" y="1782921"/>
            <a:ext cx="7239000" cy="416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设计技术分析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3"/>
          </a:xfrm>
        </p:spPr>
        <p:txBody>
          <a:bodyPr/>
          <a:lstStyle/>
          <a:p>
            <a:r>
              <a:rPr lang="zh-CN" altLang="en-US" dirty="0" smtClean="0"/>
              <a:t>单人聊天记录的数据挖掘技术</a:t>
            </a:r>
            <a:endParaRPr lang="en-US" altLang="zh-CN" dirty="0" smtClean="0"/>
          </a:p>
          <a:p>
            <a:pPr lvl="4"/>
            <a:endParaRPr lang="en-US" altLang="zh-CN" sz="800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26289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786314" y="2643182"/>
            <a:ext cx="3214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Record</a:t>
            </a:r>
            <a:r>
              <a:rPr lang="zh-CN" altLang="en-US" dirty="0" smtClean="0"/>
              <a:t>类是每一条聊天信息</a:t>
            </a:r>
            <a:endParaRPr lang="en-US" altLang="zh-CN" dirty="0" smtClean="0"/>
          </a:p>
          <a:p>
            <a:r>
              <a:rPr lang="en-US" altLang="zh-CN" dirty="0" smtClean="0"/>
              <a:t>Contractor</a:t>
            </a:r>
            <a:r>
              <a:rPr lang="zh-CN" altLang="en-US" dirty="0" smtClean="0"/>
              <a:t>类代表联系人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类表示所有联系人数据集</a:t>
            </a:r>
            <a:endParaRPr lang="en-US" altLang="zh-CN" dirty="0" smtClean="0"/>
          </a:p>
          <a:p>
            <a:r>
              <a:rPr lang="en-US" altLang="zh-CN" dirty="0" smtClean="0"/>
              <a:t>Group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ContentFrequence</a:t>
            </a:r>
            <a:r>
              <a:rPr lang="zh-CN" altLang="en-US" dirty="0" smtClean="0"/>
              <a:t>枚举类代表联系人的属性分类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338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设计技术分析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3"/>
          </a:xfrm>
        </p:spPr>
        <p:txBody>
          <a:bodyPr/>
          <a:lstStyle/>
          <a:p>
            <a:r>
              <a:rPr lang="zh-CN" altLang="en-US" dirty="0" smtClean="0"/>
              <a:t>单人聊天记录的数据挖掘技术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214554"/>
            <a:ext cx="5715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Record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private String </a:t>
            </a:r>
            <a:r>
              <a:rPr lang="en-US" dirty="0" err="1" smtClean="0"/>
              <a:t>senderName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private String </a:t>
            </a:r>
            <a:r>
              <a:rPr lang="en-US" dirty="0" err="1" smtClean="0"/>
              <a:t>reciverName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private String </a:t>
            </a:r>
            <a:r>
              <a:rPr lang="en-US" dirty="0" err="1" smtClean="0"/>
              <a:t>textContent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private String time;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Record</a:t>
            </a:r>
            <a:r>
              <a:rPr lang="zh-CN" altLang="en-US" dirty="0" smtClean="0"/>
              <a:t>类中还包括时间处理函数，利用时间类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来处理时间关系；重写了</a:t>
            </a:r>
            <a:r>
              <a:rPr lang="en-US" altLang="zh-CN" dirty="0" err="1" smtClean="0"/>
              <a:t>toString</a:t>
            </a:r>
            <a:r>
              <a:rPr lang="zh-CN" altLang="en-US" dirty="0" smtClean="0"/>
              <a:t>函数，方便输出观察；自定义了字符串匹配函数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设计技术分析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3"/>
          </a:xfrm>
        </p:spPr>
        <p:txBody>
          <a:bodyPr/>
          <a:lstStyle/>
          <a:p>
            <a:r>
              <a:rPr lang="zh-CN" altLang="en-US" dirty="0" smtClean="0"/>
              <a:t>单人聊天记录的数据挖掘技术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214554"/>
            <a:ext cx="571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Contractor {</a:t>
            </a:r>
            <a:br>
              <a:rPr lang="en-US" dirty="0" smtClean="0"/>
            </a:br>
            <a:r>
              <a:rPr lang="en-US" dirty="0" smtClean="0"/>
              <a:t>    private String name;</a:t>
            </a:r>
            <a:br>
              <a:rPr lang="en-US" dirty="0" smtClean="0"/>
            </a:br>
            <a:r>
              <a:rPr lang="en-US" dirty="0" smtClean="0"/>
              <a:t>    private </a:t>
            </a:r>
            <a:r>
              <a:rPr lang="en-US" dirty="0" err="1" smtClean="0"/>
              <a:t>ArrayList</a:t>
            </a:r>
            <a:r>
              <a:rPr lang="en-US" dirty="0" smtClean="0"/>
              <a:t>&lt;Record&gt; record;</a:t>
            </a:r>
            <a:br>
              <a:rPr lang="en-US" dirty="0" smtClean="0"/>
            </a:br>
            <a:r>
              <a:rPr lang="en-US" dirty="0" smtClean="0"/>
              <a:t>    private Group </a:t>
            </a:r>
            <a:r>
              <a:rPr lang="en-US" dirty="0" err="1" smtClean="0"/>
              <a:t>group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private </a:t>
            </a:r>
            <a:r>
              <a:rPr lang="en-US" dirty="0" err="1" smtClean="0"/>
              <a:t>ContentFrequency</a:t>
            </a:r>
            <a:r>
              <a:rPr lang="en-US" dirty="0" smtClean="0"/>
              <a:t> </a:t>
            </a:r>
            <a:r>
              <a:rPr lang="en-US" dirty="0" err="1" smtClean="0"/>
              <a:t>cf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  <a:br>
              <a:rPr lang="en-US" dirty="0" smtClean="0"/>
            </a:br>
            <a:r>
              <a:rPr lang="en-US" dirty="0" smtClean="0"/>
              <a:t>    private double </a:t>
            </a:r>
            <a:r>
              <a:rPr lang="en-US" dirty="0" err="1" smtClean="0"/>
              <a:t>timesFrequence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itemsKey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[4];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dirty="0" smtClean="0"/>
              <a:t>Contractor</a:t>
            </a:r>
            <a:r>
              <a:rPr lang="zh-CN" altLang="en-US" dirty="0" smtClean="0"/>
              <a:t>类中还包括联系人交流频率判断函数</a:t>
            </a:r>
            <a:endParaRPr lang="en-US" altLang="zh-CN" dirty="0" smtClean="0"/>
          </a:p>
          <a:p>
            <a:r>
              <a:rPr lang="zh-CN" altLang="en-US" dirty="0" smtClean="0"/>
              <a:t>以及人物属性判断函数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设计技术分析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3"/>
          </a:xfrm>
        </p:spPr>
        <p:txBody>
          <a:bodyPr/>
          <a:lstStyle/>
          <a:p>
            <a:r>
              <a:rPr lang="zh-CN" altLang="en-US" dirty="0" smtClean="0"/>
              <a:t>单人聊天记录的数据挖掘技术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214554"/>
            <a:ext cx="80010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Data {</a:t>
            </a:r>
            <a:br>
              <a:rPr lang="en-US" dirty="0" smtClean="0"/>
            </a:br>
            <a:r>
              <a:rPr lang="en-US" dirty="0" smtClean="0"/>
              <a:t>    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 smtClean="0"/>
              <a:t>contectNum</a:t>
            </a:r>
            <a:r>
              <a:rPr lang="en-US" i="1" dirty="0" smtClean="0"/>
              <a:t> </a:t>
            </a:r>
            <a:r>
              <a:rPr lang="en-US" dirty="0" smtClean="0"/>
              <a:t>= 0;</a:t>
            </a:r>
            <a:br>
              <a:rPr lang="en-US" dirty="0" smtClean="0"/>
            </a:br>
            <a:r>
              <a:rPr lang="en-US" dirty="0" smtClean="0"/>
              <a:t>    private </a:t>
            </a:r>
            <a:r>
              <a:rPr lang="en-US" dirty="0" err="1" smtClean="0"/>
              <a:t>ArrayList</a:t>
            </a:r>
            <a:r>
              <a:rPr lang="en-US" dirty="0" smtClean="0"/>
              <a:t>&lt;Contractor&gt; contractors = new </a:t>
            </a:r>
            <a:r>
              <a:rPr lang="en-US" dirty="0" err="1" smtClean="0"/>
              <a:t>ArrayList</a:t>
            </a:r>
            <a:r>
              <a:rPr lang="en-US" dirty="0" smtClean="0"/>
              <a:t>&lt;&gt;();</a:t>
            </a:r>
            <a:br>
              <a:rPr lang="en-US" dirty="0" smtClean="0"/>
            </a:br>
            <a:r>
              <a:rPr lang="en-US" dirty="0" smtClean="0"/>
              <a:t>    public static String []</a:t>
            </a:r>
            <a:r>
              <a:rPr lang="en-US" i="1" dirty="0" err="1" smtClean="0"/>
              <a:t>groupOneKey</a:t>
            </a:r>
            <a:r>
              <a:rPr lang="en-US" i="1" dirty="0" smtClean="0"/>
              <a:t> </a:t>
            </a:r>
            <a:r>
              <a:rPr lang="en-US" dirty="0" smtClean="0"/>
              <a:t>= {"</a:t>
            </a:r>
            <a:r>
              <a:rPr lang="zh-CN" altLang="en-US" dirty="0" smtClean="0"/>
              <a:t>聚会</a:t>
            </a:r>
            <a:r>
              <a:rPr lang="en-US" altLang="zh-CN" dirty="0" smtClean="0"/>
              <a:t>","</a:t>
            </a:r>
            <a:r>
              <a:rPr lang="zh-CN" altLang="en-US" dirty="0" smtClean="0"/>
              <a:t>玩</a:t>
            </a:r>
            <a:r>
              <a:rPr lang="en-US" altLang="zh-CN" dirty="0" smtClean="0"/>
              <a:t>"};//</a:t>
            </a:r>
            <a:r>
              <a:rPr lang="zh-CN" altLang="en-US" dirty="0" smtClean="0"/>
              <a:t>朋友</a:t>
            </a:r>
            <a:br>
              <a:rPr lang="zh-CN" altLang="en-US" dirty="0" smtClean="0"/>
            </a:br>
            <a:r>
              <a:rPr lang="zh-CN" altLang="en-US" dirty="0" smtClean="0"/>
              <a:t>    </a:t>
            </a:r>
            <a:r>
              <a:rPr lang="en-US" dirty="0" smtClean="0"/>
              <a:t>public static String []</a:t>
            </a:r>
            <a:r>
              <a:rPr lang="en-US" i="1" dirty="0" err="1" smtClean="0"/>
              <a:t>groupTwoKey</a:t>
            </a:r>
            <a:r>
              <a:rPr lang="en-US" i="1" dirty="0" smtClean="0"/>
              <a:t> </a:t>
            </a:r>
            <a:r>
              <a:rPr lang="en-US" dirty="0" smtClean="0"/>
              <a:t>= {"</a:t>
            </a:r>
            <a:r>
              <a:rPr lang="zh-CN" altLang="en-US" dirty="0" smtClean="0"/>
              <a:t>回家</a:t>
            </a:r>
            <a:r>
              <a:rPr lang="en-US" altLang="zh-CN" dirty="0" smtClean="0"/>
              <a:t>","</a:t>
            </a:r>
            <a:r>
              <a:rPr lang="zh-CN" altLang="en-US" dirty="0" smtClean="0"/>
              <a:t>爸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妈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儿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女</a:t>
            </a:r>
            <a:r>
              <a:rPr lang="en-US" altLang="zh-CN" dirty="0" smtClean="0"/>
              <a:t>"};//</a:t>
            </a:r>
            <a:r>
              <a:rPr lang="zh-CN" altLang="en-US" dirty="0" smtClean="0"/>
              <a:t>家人</a:t>
            </a:r>
            <a:br>
              <a:rPr lang="zh-CN" altLang="en-US" dirty="0" smtClean="0"/>
            </a:br>
            <a:r>
              <a:rPr lang="zh-CN" altLang="en-US" dirty="0" smtClean="0"/>
              <a:t>    </a:t>
            </a:r>
            <a:r>
              <a:rPr lang="en-US" dirty="0" smtClean="0"/>
              <a:t>public static String []</a:t>
            </a:r>
            <a:r>
              <a:rPr lang="en-US" i="1" dirty="0" err="1" smtClean="0"/>
              <a:t>groupThreeKey</a:t>
            </a:r>
            <a:r>
              <a:rPr lang="en-US" i="1" dirty="0" smtClean="0"/>
              <a:t> </a:t>
            </a:r>
            <a:r>
              <a:rPr lang="en-US" dirty="0" smtClean="0"/>
              <a:t>= {"</a:t>
            </a:r>
            <a:r>
              <a:rPr lang="zh-CN" altLang="en-US" dirty="0" smtClean="0"/>
              <a:t>工作</a:t>
            </a:r>
            <a:r>
              <a:rPr lang="en-US" altLang="zh-CN" dirty="0" smtClean="0"/>
              <a:t>","</a:t>
            </a:r>
            <a:r>
              <a:rPr lang="zh-CN" altLang="en-US" dirty="0" smtClean="0"/>
              <a:t>老板</a:t>
            </a:r>
            <a:r>
              <a:rPr lang="en-US" altLang="zh-CN" dirty="0" smtClean="0"/>
              <a:t>","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","</a:t>
            </a:r>
            <a:r>
              <a:rPr lang="zh-CN" altLang="en-US" dirty="0" smtClean="0"/>
              <a:t>经理</a:t>
            </a:r>
            <a:r>
              <a:rPr lang="en-US" altLang="zh-CN" dirty="0" smtClean="0"/>
              <a:t>","</a:t>
            </a:r>
            <a:r>
              <a:rPr lang="zh-CN" altLang="en-US" dirty="0" smtClean="0"/>
              <a:t>聚参</a:t>
            </a:r>
            <a:r>
              <a:rPr lang="en-US" altLang="zh-CN" dirty="0" smtClean="0"/>
              <a:t>"};//</a:t>
            </a:r>
            <a:r>
              <a:rPr lang="zh-CN" altLang="en-US" dirty="0" smtClean="0"/>
              <a:t>同事</a:t>
            </a:r>
            <a:br>
              <a:rPr lang="zh-CN" altLang="en-US" dirty="0" smtClean="0"/>
            </a:br>
            <a:r>
              <a:rPr lang="zh-CN" altLang="en-US" dirty="0" smtClean="0"/>
              <a:t>    </a:t>
            </a:r>
            <a:r>
              <a:rPr lang="en-US" dirty="0" smtClean="0"/>
              <a:t>public static String []</a:t>
            </a:r>
            <a:r>
              <a:rPr lang="en-US" i="1" dirty="0" err="1" smtClean="0"/>
              <a:t>groupFourKey</a:t>
            </a:r>
            <a:r>
              <a:rPr lang="en-US" i="1" dirty="0" smtClean="0"/>
              <a:t> </a:t>
            </a:r>
            <a:r>
              <a:rPr lang="en-US" dirty="0" smtClean="0"/>
              <a:t>= {"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","</a:t>
            </a:r>
            <a:r>
              <a:rPr lang="zh-CN" altLang="en-US" dirty="0" smtClean="0"/>
              <a:t>老师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同学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学校</a:t>
            </a:r>
            <a:r>
              <a:rPr lang="en-US" altLang="zh-CN" dirty="0" smtClean="0"/>
              <a:t>"};//</a:t>
            </a:r>
            <a:r>
              <a:rPr lang="zh-CN" altLang="en-US" dirty="0" smtClean="0"/>
              <a:t>师生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类中定义了人物属性判断分类标准，利用类似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方法分组，方便在</a:t>
            </a:r>
            <a:r>
              <a:rPr lang="en-US" altLang="zh-CN" dirty="0" smtClean="0"/>
              <a:t>Contractor</a:t>
            </a:r>
            <a:r>
              <a:rPr lang="zh-CN" altLang="en-US" dirty="0" smtClean="0"/>
              <a:t>类中用类似向量距离判断方法来判断人物属性</a:t>
            </a:r>
            <a:endParaRPr lang="en-US" altLang="zh-CN" dirty="0" smtClean="0"/>
          </a:p>
          <a:p>
            <a:r>
              <a:rPr lang="zh-CN" altLang="en-US" dirty="0" smtClean="0"/>
              <a:t>此外，为了方便观察，在此类中还写了读写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文件的函数，对联系人的聊天记录进行处理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完成效果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614354"/>
          </a:xfrm>
        </p:spPr>
        <p:txBody>
          <a:bodyPr>
            <a:normAutofit/>
          </a:bodyPr>
          <a:lstStyle/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71678"/>
            <a:ext cx="7845451" cy="206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14348" y="142873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基于单人的聊天记录的分析</a:t>
            </a:r>
            <a:endParaRPr lang="zh-CN" altLang="en-US" sz="2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357694"/>
            <a:ext cx="5643602" cy="215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258</Words>
  <Application>Microsoft Office PowerPoint</Application>
  <PresentationFormat>全屏显示(4:3)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本科毕业设计答辩</vt:lpstr>
      <vt:lpstr>设计背景</vt:lpstr>
      <vt:lpstr>后端设计流程图</vt:lpstr>
      <vt:lpstr>前端设计流程图</vt:lpstr>
      <vt:lpstr>设计技术分析</vt:lpstr>
      <vt:lpstr>设计技术分析</vt:lpstr>
      <vt:lpstr>设计技术分析</vt:lpstr>
      <vt:lpstr>设计技术分析</vt:lpstr>
      <vt:lpstr>完成效果</vt:lpstr>
      <vt:lpstr>设计技术分析</vt:lpstr>
      <vt:lpstr>设计技术分析</vt:lpstr>
      <vt:lpstr>设计技术分析</vt:lpstr>
      <vt:lpstr>设计技术分析</vt:lpstr>
      <vt:lpstr>完成效果</vt:lpstr>
      <vt:lpstr>剩余内容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本科毕业设计开题报告</dc:title>
  <dc:creator>asus</dc:creator>
  <cp:lastModifiedBy>Administrator</cp:lastModifiedBy>
  <cp:revision>26</cp:revision>
  <dcterms:created xsi:type="dcterms:W3CDTF">2018-11-28T15:18:35Z</dcterms:created>
  <dcterms:modified xsi:type="dcterms:W3CDTF">2019-06-02T11:33:33Z</dcterms:modified>
</cp:coreProperties>
</file>