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5" r:id="rId2"/>
    <p:sldId id="515" r:id="rId3"/>
    <p:sldId id="549" r:id="rId4"/>
    <p:sldId id="525" r:id="rId5"/>
    <p:sldId id="552" r:id="rId6"/>
    <p:sldId id="521" r:id="rId7"/>
    <p:sldId id="551" r:id="rId8"/>
    <p:sldId id="543" r:id="rId9"/>
    <p:sldId id="516" r:id="rId10"/>
    <p:sldId id="517" r:id="rId11"/>
    <p:sldId id="519" r:id="rId1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i He" initials="X. He" lastIdx="1" clrIdx="0"/>
  <p:cmAuthor id="2" name="Alex Vakanski" initials="AV" lastIdx="1" clrIdx="1">
    <p:extLst>
      <p:ext uri="{19B8F6BF-5375-455C-9EA6-DF929625EA0E}">
        <p15:presenceInfo xmlns:p15="http://schemas.microsoft.com/office/powerpoint/2012/main" userId="220bd9087dddc2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2AB62-4DE9-4526-99D1-6044CFC5B21F}" v="11" dt="2020-12-16T17:09:03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79136" autoAdjust="0"/>
  </p:normalViewPr>
  <p:slideViewPr>
    <p:cSldViewPr>
      <p:cViewPr varScale="1">
        <p:scale>
          <a:sx n="61" d="100"/>
          <a:sy n="61" d="100"/>
        </p:scale>
        <p:origin x="1344" y="19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Vakanski" userId="220bd9087dddc248" providerId="LiveId" clId="{46515BC9-9C70-47D9-BB6A-50735DD8F564}"/>
    <pc:docChg chg="undo redo custSel addSld delSld modSld sldOrd">
      <pc:chgData name="Alex Vakanski" userId="220bd9087dddc248" providerId="LiveId" clId="{46515BC9-9C70-47D9-BB6A-50735DD8F564}" dt="2020-12-14T05:41:01.872" v="23247" actId="680"/>
      <pc:docMkLst>
        <pc:docMk/>
      </pc:docMkLst>
      <pc:sldChg chg="modSp mod">
        <pc:chgData name="Alex Vakanski" userId="220bd9087dddc248" providerId="LiveId" clId="{46515BC9-9C70-47D9-BB6A-50735DD8F564}" dt="2020-12-10T05:21:33.282" v="18442" actId="20577"/>
        <pc:sldMkLst>
          <pc:docMk/>
          <pc:sldMk cId="3050201184" sldId="295"/>
        </pc:sldMkLst>
        <pc:spChg chg="mod">
          <ac:chgData name="Alex Vakanski" userId="220bd9087dddc248" providerId="LiveId" clId="{46515BC9-9C70-47D9-BB6A-50735DD8F564}" dt="2020-12-10T05:21:33.282" v="18442" actId="20577"/>
          <ac:spMkLst>
            <pc:docMk/>
            <pc:sldMk cId="3050201184" sldId="295"/>
            <ac:spMk id="19459" creationId="{00000000-0000-0000-0000-000000000000}"/>
          </ac:spMkLst>
        </pc:spChg>
      </pc:sldChg>
      <pc:sldChg chg="modSp mod ord modNotesTx">
        <pc:chgData name="Alex Vakanski" userId="220bd9087dddc248" providerId="LiveId" clId="{46515BC9-9C70-47D9-BB6A-50735DD8F564}" dt="2020-12-12T22:49:27.156" v="21938" actId="20577"/>
        <pc:sldMkLst>
          <pc:docMk/>
          <pc:sldMk cId="3648828594" sldId="492"/>
        </pc:sldMkLst>
        <pc:spChg chg="mod">
          <ac:chgData name="Alex Vakanski" userId="220bd9087dddc248" providerId="LiveId" clId="{46515BC9-9C70-47D9-BB6A-50735DD8F564}" dt="2020-12-12T22:49:27.156" v="21938" actId="20577"/>
          <ac:spMkLst>
            <pc:docMk/>
            <pc:sldMk cId="3648828594" sldId="492"/>
            <ac:spMk id="5" creationId="{BBA26529-85BF-4465-977B-25819F00D7A5}"/>
          </ac:spMkLst>
        </pc:spChg>
      </pc:sldChg>
      <pc:sldChg chg="modSp mod">
        <pc:chgData name="Alex Vakanski" userId="220bd9087dddc248" providerId="LiveId" clId="{46515BC9-9C70-47D9-BB6A-50735DD8F564}" dt="2020-12-14T04:49:18.731" v="22405" actId="20577"/>
        <pc:sldMkLst>
          <pc:docMk/>
          <pc:sldMk cId="2098265538" sldId="493"/>
        </pc:sldMkLst>
        <pc:spChg chg="mod">
          <ac:chgData name="Alex Vakanski" userId="220bd9087dddc248" providerId="LiveId" clId="{46515BC9-9C70-47D9-BB6A-50735DD8F564}" dt="2020-12-14T04:49:18.731" v="22405" actId="20577"/>
          <ac:spMkLst>
            <pc:docMk/>
            <pc:sldMk cId="2098265538" sldId="493"/>
            <ac:spMk id="3" creationId="{00000000-0000-0000-0000-000000000000}"/>
          </ac:spMkLst>
        </pc:spChg>
      </pc:sldChg>
      <pc:sldChg chg="addSp modSp mod modNotesTx">
        <pc:chgData name="Alex Vakanski" userId="220bd9087dddc248" providerId="LiveId" clId="{46515BC9-9C70-47D9-BB6A-50735DD8F564}" dt="2020-12-14T04:47:23.344" v="22361"/>
        <pc:sldMkLst>
          <pc:docMk/>
          <pc:sldMk cId="2861896146" sldId="682"/>
        </pc:sldMkLst>
        <pc:spChg chg="mod">
          <ac:chgData name="Alex Vakanski" userId="220bd9087dddc248" providerId="LiveId" clId="{46515BC9-9C70-47D9-BB6A-50735DD8F564}" dt="2020-12-12T22:34:30.585" v="21769" actId="255"/>
          <ac:spMkLst>
            <pc:docMk/>
            <pc:sldMk cId="2861896146" sldId="682"/>
            <ac:spMk id="3" creationId="{C250858F-55D4-43A1-B784-CC95574F65D4}"/>
          </ac:spMkLst>
        </pc:spChg>
        <pc:spChg chg="add mod">
          <ac:chgData name="Alex Vakanski" userId="220bd9087dddc248" providerId="LiveId" clId="{46515BC9-9C70-47D9-BB6A-50735DD8F564}" dt="2020-12-12T22:34:22.445" v="21768"/>
          <ac:spMkLst>
            <pc:docMk/>
            <pc:sldMk cId="2861896146" sldId="682"/>
            <ac:spMk id="6" creationId="{ABC83E7D-BBA0-4C88-B7DE-0C680D9CD138}"/>
          </ac:spMkLst>
        </pc:spChg>
        <pc:picChg chg="mod">
          <ac:chgData name="Alex Vakanski" userId="220bd9087dddc248" providerId="LiveId" clId="{46515BC9-9C70-47D9-BB6A-50735DD8F564}" dt="2020-12-12T22:34:33.673" v="21772" actId="1036"/>
          <ac:picMkLst>
            <pc:docMk/>
            <pc:sldMk cId="2861896146" sldId="682"/>
            <ac:picMk id="5" creationId="{00000000-0000-0000-0000-000000000000}"/>
          </ac:picMkLst>
        </pc:picChg>
      </pc:sldChg>
      <pc:sldChg chg="modSp mod">
        <pc:chgData name="Alex Vakanski" userId="220bd9087dddc248" providerId="LiveId" clId="{46515BC9-9C70-47D9-BB6A-50735DD8F564}" dt="2020-12-10T05:42:22.871" v="18615" actId="20577"/>
        <pc:sldMkLst>
          <pc:docMk/>
          <pc:sldMk cId="3888640651" sldId="683"/>
        </pc:sldMkLst>
        <pc:spChg chg="mod">
          <ac:chgData name="Alex Vakanski" userId="220bd9087dddc248" providerId="LiveId" clId="{46515BC9-9C70-47D9-BB6A-50735DD8F564}" dt="2020-12-10T05:42:22.871" v="18615" actId="20577"/>
          <ac:spMkLst>
            <pc:docMk/>
            <pc:sldMk cId="3888640651" sldId="683"/>
            <ac:spMk id="3" creationId="{00000000-0000-0000-0000-000000000000}"/>
          </ac:spMkLst>
        </pc:spChg>
      </pc:sldChg>
      <pc:sldChg chg="addSp modSp mod">
        <pc:chgData name="Alex Vakanski" userId="220bd9087dddc248" providerId="LiveId" clId="{46515BC9-9C70-47D9-BB6A-50735DD8F564}" dt="2020-12-12T22:31:13.272" v="21740" actId="6549"/>
        <pc:sldMkLst>
          <pc:docMk/>
          <pc:sldMk cId="410626411" sldId="684"/>
        </pc:sldMkLst>
        <pc:spChg chg="mod">
          <ac:chgData name="Alex Vakanski" userId="220bd9087dddc248" providerId="LiveId" clId="{46515BC9-9C70-47D9-BB6A-50735DD8F564}" dt="2020-12-10T05:46:45.999" v="18658" actId="20577"/>
          <ac:spMkLst>
            <pc:docMk/>
            <pc:sldMk cId="410626411" sldId="684"/>
            <ac:spMk id="3" creationId="{00000000-0000-0000-0000-000000000000}"/>
          </ac:spMkLst>
        </pc:spChg>
        <pc:spChg chg="add mod">
          <ac:chgData name="Alex Vakanski" userId="220bd9087dddc248" providerId="LiveId" clId="{46515BC9-9C70-47D9-BB6A-50735DD8F564}" dt="2020-12-12T22:31:13.272" v="21740" actId="6549"/>
          <ac:spMkLst>
            <pc:docMk/>
            <pc:sldMk cId="410626411" sldId="684"/>
            <ac:spMk id="7" creationId="{DD27785F-D66E-4068-969E-94A819BE3AD4}"/>
          </ac:spMkLst>
        </pc:spChg>
      </pc:sldChg>
      <pc:sldChg chg="modSp mod">
        <pc:chgData name="Alex Vakanski" userId="220bd9087dddc248" providerId="LiveId" clId="{46515BC9-9C70-47D9-BB6A-50735DD8F564}" dt="2020-12-10T05:46:30.673" v="18651" actId="1076"/>
        <pc:sldMkLst>
          <pc:docMk/>
          <pc:sldMk cId="3283440217" sldId="685"/>
        </pc:sldMkLst>
        <pc:spChg chg="mod">
          <ac:chgData name="Alex Vakanski" userId="220bd9087dddc248" providerId="LiveId" clId="{46515BC9-9C70-47D9-BB6A-50735DD8F564}" dt="2020-12-10T05:46:25.231" v="18649" actId="6549"/>
          <ac:spMkLst>
            <pc:docMk/>
            <pc:sldMk cId="3283440217" sldId="685"/>
            <ac:spMk id="3" creationId="{00000000-0000-0000-0000-000000000000}"/>
          </ac:spMkLst>
        </pc:spChg>
        <pc:picChg chg="mod">
          <ac:chgData name="Alex Vakanski" userId="220bd9087dddc248" providerId="LiveId" clId="{46515BC9-9C70-47D9-BB6A-50735DD8F564}" dt="2020-12-10T05:46:30.673" v="18651" actId="1076"/>
          <ac:picMkLst>
            <pc:docMk/>
            <pc:sldMk cId="3283440217" sldId="685"/>
            <ac:picMk id="4" creationId="{00000000-0000-0000-0000-000000000000}"/>
          </ac:picMkLst>
        </pc:picChg>
      </pc:sldChg>
      <pc:sldChg chg="del">
        <pc:chgData name="Alex Vakanski" userId="220bd9087dddc248" providerId="LiveId" clId="{46515BC9-9C70-47D9-BB6A-50735DD8F564}" dt="2020-12-06T21:43:00.167" v="6623" actId="47"/>
        <pc:sldMkLst>
          <pc:docMk/>
          <pc:sldMk cId="3239519561" sldId="687"/>
        </pc:sldMkLst>
      </pc:sldChg>
      <pc:sldChg chg="modNotesTx">
        <pc:chgData name="Alex Vakanski" userId="220bd9087dddc248" providerId="LiveId" clId="{46515BC9-9C70-47D9-BB6A-50735DD8F564}" dt="2020-12-07T23:10:04.491" v="18378" actId="20577"/>
        <pc:sldMkLst>
          <pc:docMk/>
          <pc:sldMk cId="831106664" sldId="688"/>
        </pc:sldMkLst>
      </pc:sldChg>
      <pc:sldChg chg="modSp mod">
        <pc:chgData name="Alex Vakanski" userId="220bd9087dddc248" providerId="LiveId" clId="{46515BC9-9C70-47D9-BB6A-50735DD8F564}" dt="2020-12-12T22:30:02.294" v="21737" actId="6549"/>
        <pc:sldMkLst>
          <pc:docMk/>
          <pc:sldMk cId="1673827475" sldId="690"/>
        </pc:sldMkLst>
        <pc:spChg chg="mod">
          <ac:chgData name="Alex Vakanski" userId="220bd9087dddc248" providerId="LiveId" clId="{46515BC9-9C70-47D9-BB6A-50735DD8F564}" dt="2020-12-12T22:30:02.294" v="21737" actId="6549"/>
          <ac:spMkLst>
            <pc:docMk/>
            <pc:sldMk cId="1673827475" sldId="690"/>
            <ac:spMk id="2" creationId="{00000000-0000-0000-0000-000000000000}"/>
          </ac:spMkLst>
        </pc:spChg>
        <pc:spChg chg="mod">
          <ac:chgData name="Alex Vakanski" userId="220bd9087dddc248" providerId="LiveId" clId="{46515BC9-9C70-47D9-BB6A-50735DD8F564}" dt="2020-12-12T22:29:42.387" v="21705" actId="6549"/>
          <ac:spMkLst>
            <pc:docMk/>
            <pc:sldMk cId="1673827475" sldId="690"/>
            <ac:spMk id="3" creationId="{00000000-0000-0000-0000-000000000000}"/>
          </ac:spMkLst>
        </pc:spChg>
      </pc:sldChg>
      <pc:sldChg chg="modSp mod">
        <pc:chgData name="Alex Vakanski" userId="220bd9087dddc248" providerId="LiveId" clId="{46515BC9-9C70-47D9-BB6A-50735DD8F564}" dt="2020-12-10T05:48:40.640" v="18671" actId="20577"/>
        <pc:sldMkLst>
          <pc:docMk/>
          <pc:sldMk cId="1550317376" sldId="691"/>
        </pc:sldMkLst>
        <pc:spChg chg="mod">
          <ac:chgData name="Alex Vakanski" userId="220bd9087dddc248" providerId="LiveId" clId="{46515BC9-9C70-47D9-BB6A-50735DD8F564}" dt="2020-12-10T05:48:40.640" v="18671" actId="20577"/>
          <ac:spMkLst>
            <pc:docMk/>
            <pc:sldMk cId="1550317376" sldId="691"/>
            <ac:spMk id="3" creationId="{00000000-0000-0000-0000-000000000000}"/>
          </ac:spMkLst>
        </pc:spChg>
        <pc:picChg chg="mod">
          <ac:chgData name="Alex Vakanski" userId="220bd9087dddc248" providerId="LiveId" clId="{46515BC9-9C70-47D9-BB6A-50735DD8F564}" dt="2020-12-06T19:17:41.218" v="4075" actId="14100"/>
          <ac:picMkLst>
            <pc:docMk/>
            <pc:sldMk cId="1550317376" sldId="691"/>
            <ac:picMk id="4" creationId="{00000000-0000-0000-0000-000000000000}"/>
          </ac:picMkLst>
        </pc:picChg>
      </pc:sldChg>
      <pc:sldChg chg="addSp modSp">
        <pc:chgData name="Alex Vakanski" userId="220bd9087dddc248" providerId="LiveId" clId="{46515BC9-9C70-47D9-BB6A-50735DD8F564}" dt="2020-12-12T22:37:21.194" v="21812"/>
        <pc:sldMkLst>
          <pc:docMk/>
          <pc:sldMk cId="3037948565" sldId="692"/>
        </pc:sldMkLst>
        <pc:spChg chg="add mod">
          <ac:chgData name="Alex Vakanski" userId="220bd9087dddc248" providerId="LiveId" clId="{46515BC9-9C70-47D9-BB6A-50735DD8F564}" dt="2020-12-12T22:37:21.194" v="21812"/>
          <ac:spMkLst>
            <pc:docMk/>
            <pc:sldMk cId="3037948565" sldId="692"/>
            <ac:spMk id="5" creationId="{4F563CDF-4024-4FB6-AD9C-D20C0FC1483D}"/>
          </ac:spMkLst>
        </pc:spChg>
      </pc:sldChg>
      <pc:sldChg chg="modNotesTx">
        <pc:chgData name="Alex Vakanski" userId="220bd9087dddc248" providerId="LiveId" clId="{46515BC9-9C70-47D9-BB6A-50735DD8F564}" dt="2020-12-07T23:14:07.991" v="18417" actId="20577"/>
        <pc:sldMkLst>
          <pc:docMk/>
          <pc:sldMk cId="171130071" sldId="693"/>
        </pc:sldMkLst>
      </pc:sldChg>
      <pc:sldChg chg="modSp mod">
        <pc:chgData name="Alex Vakanski" userId="220bd9087dddc248" providerId="LiveId" clId="{46515BC9-9C70-47D9-BB6A-50735DD8F564}" dt="2020-12-10T05:47:16.671" v="18668" actId="20577"/>
        <pc:sldMkLst>
          <pc:docMk/>
          <pc:sldMk cId="680646539" sldId="694"/>
        </pc:sldMkLst>
        <pc:spChg chg="mod">
          <ac:chgData name="Alex Vakanski" userId="220bd9087dddc248" providerId="LiveId" clId="{46515BC9-9C70-47D9-BB6A-50735DD8F564}" dt="2020-12-10T05:47:16.671" v="18668" actId="20577"/>
          <ac:spMkLst>
            <pc:docMk/>
            <pc:sldMk cId="680646539" sldId="694"/>
            <ac:spMk id="3" creationId="{E970D414-71BA-4CEF-B229-C62407620930}"/>
          </ac:spMkLst>
        </pc:spChg>
      </pc:sldChg>
      <pc:sldChg chg="modSp mod">
        <pc:chgData name="Alex Vakanski" userId="220bd9087dddc248" providerId="LiveId" clId="{46515BC9-9C70-47D9-BB6A-50735DD8F564}" dt="2020-12-10T05:50:11.894" v="18687" actId="20577"/>
        <pc:sldMkLst>
          <pc:docMk/>
          <pc:sldMk cId="47252743" sldId="695"/>
        </pc:sldMkLst>
        <pc:spChg chg="mod">
          <ac:chgData name="Alex Vakanski" userId="220bd9087dddc248" providerId="LiveId" clId="{46515BC9-9C70-47D9-BB6A-50735DD8F564}" dt="2020-12-10T05:50:11.894" v="18687" actId="20577"/>
          <ac:spMkLst>
            <pc:docMk/>
            <pc:sldMk cId="47252743" sldId="695"/>
            <ac:spMk id="3" creationId="{20F842A0-5385-48C3-8179-8310D759409A}"/>
          </ac:spMkLst>
        </pc:spChg>
      </pc:sldChg>
      <pc:sldChg chg="modSp mod">
        <pc:chgData name="Alex Vakanski" userId="220bd9087dddc248" providerId="LiveId" clId="{46515BC9-9C70-47D9-BB6A-50735DD8F564}" dt="2020-12-06T20:38:50.487" v="4216" actId="1036"/>
        <pc:sldMkLst>
          <pc:docMk/>
          <pc:sldMk cId="3989572223" sldId="696"/>
        </pc:sldMkLst>
        <pc:spChg chg="mod">
          <ac:chgData name="Alex Vakanski" userId="220bd9087dddc248" providerId="LiveId" clId="{46515BC9-9C70-47D9-BB6A-50735DD8F564}" dt="2020-12-06T20:38:46.068" v="4215" actId="20577"/>
          <ac:spMkLst>
            <pc:docMk/>
            <pc:sldMk cId="3989572223" sldId="696"/>
            <ac:spMk id="3" creationId="{85F63B71-2F57-4F7D-AE8F-4EFDE10BE77D}"/>
          </ac:spMkLst>
        </pc:spChg>
        <pc:picChg chg="mod">
          <ac:chgData name="Alex Vakanski" userId="220bd9087dddc248" providerId="LiveId" clId="{46515BC9-9C70-47D9-BB6A-50735DD8F564}" dt="2020-12-06T20:38:50.487" v="4216" actId="1036"/>
          <ac:picMkLst>
            <pc:docMk/>
            <pc:sldMk cId="3989572223" sldId="696"/>
            <ac:picMk id="4" creationId="{6A8580C5-71A7-42F6-A4C2-5F02D79A6D2B}"/>
          </ac:picMkLst>
        </pc:picChg>
      </pc:sldChg>
      <pc:sldChg chg="addSp modSp mod">
        <pc:chgData name="Alex Vakanski" userId="220bd9087dddc248" providerId="LiveId" clId="{46515BC9-9C70-47D9-BB6A-50735DD8F564}" dt="2020-12-12T22:31:36.890" v="21741"/>
        <pc:sldMkLst>
          <pc:docMk/>
          <pc:sldMk cId="3534016363" sldId="698"/>
        </pc:sldMkLst>
        <pc:spChg chg="mod">
          <ac:chgData name="Alex Vakanski" userId="220bd9087dddc248" providerId="LiveId" clId="{46515BC9-9C70-47D9-BB6A-50735DD8F564}" dt="2020-12-06T18:15:42.756" v="1818" actId="20577"/>
          <ac:spMkLst>
            <pc:docMk/>
            <pc:sldMk cId="3534016363" sldId="698"/>
            <ac:spMk id="2" creationId="{C38C5BCE-7E22-4B93-BF61-A2661EC1748F}"/>
          </ac:spMkLst>
        </pc:spChg>
        <pc:spChg chg="mod">
          <ac:chgData name="Alex Vakanski" userId="220bd9087dddc248" providerId="LiveId" clId="{46515BC9-9C70-47D9-BB6A-50735DD8F564}" dt="2020-12-10T05:53:09.839" v="18703" actId="207"/>
          <ac:spMkLst>
            <pc:docMk/>
            <pc:sldMk cId="3534016363" sldId="698"/>
            <ac:spMk id="3" creationId="{AF7ACA6B-E135-458F-BEE9-3D08E6870B92}"/>
          </ac:spMkLst>
        </pc:spChg>
        <pc:spChg chg="add mod">
          <ac:chgData name="Alex Vakanski" userId="220bd9087dddc248" providerId="LiveId" clId="{46515BC9-9C70-47D9-BB6A-50735DD8F564}" dt="2020-12-12T22:31:36.890" v="21741"/>
          <ac:spMkLst>
            <pc:docMk/>
            <pc:sldMk cId="3534016363" sldId="698"/>
            <ac:spMk id="7" creationId="{5B975495-B862-43FA-8362-2D136318DFFE}"/>
          </ac:spMkLst>
        </pc:spChg>
        <pc:picChg chg="mod modCrop">
          <ac:chgData name="Alex Vakanski" userId="220bd9087dddc248" providerId="LiveId" clId="{46515BC9-9C70-47D9-BB6A-50735DD8F564}" dt="2020-12-06T20:39:59.866" v="4252" actId="1076"/>
          <ac:picMkLst>
            <pc:docMk/>
            <pc:sldMk cId="3534016363" sldId="698"/>
            <ac:picMk id="4" creationId="{F2D8123E-C141-450D-BF1D-705AE1EBF0C3}"/>
          </ac:picMkLst>
        </pc:picChg>
      </pc:sldChg>
      <pc:sldChg chg="addSp modSp mod">
        <pc:chgData name="Alex Vakanski" userId="220bd9087dddc248" providerId="LiveId" clId="{46515BC9-9C70-47D9-BB6A-50735DD8F564}" dt="2020-12-12T22:38:26.205" v="21818" actId="1037"/>
        <pc:sldMkLst>
          <pc:docMk/>
          <pc:sldMk cId="2952817337" sldId="699"/>
        </pc:sldMkLst>
        <pc:spChg chg="mod">
          <ac:chgData name="Alex Vakanski" userId="220bd9087dddc248" providerId="LiveId" clId="{46515BC9-9C70-47D9-BB6A-50735DD8F564}" dt="2020-12-10T05:52:37.546" v="18696" actId="20577"/>
          <ac:spMkLst>
            <pc:docMk/>
            <pc:sldMk cId="2952817337" sldId="699"/>
            <ac:spMk id="3" creationId="{6F4D9C0C-3177-429D-AD11-A9E0CB478B44}"/>
          </ac:spMkLst>
        </pc:spChg>
        <pc:spChg chg="add mod">
          <ac:chgData name="Alex Vakanski" userId="220bd9087dddc248" providerId="LiveId" clId="{46515BC9-9C70-47D9-BB6A-50735DD8F564}" dt="2020-12-12T22:38:16.902" v="21813"/>
          <ac:spMkLst>
            <pc:docMk/>
            <pc:sldMk cId="2952817337" sldId="699"/>
            <ac:spMk id="5" creationId="{B3F9B756-C175-40B6-AAA7-D453A4D52880}"/>
          </ac:spMkLst>
        </pc:spChg>
        <pc:picChg chg="mod">
          <ac:chgData name="Alex Vakanski" userId="220bd9087dddc248" providerId="LiveId" clId="{46515BC9-9C70-47D9-BB6A-50735DD8F564}" dt="2020-12-12T22:38:26.205" v="21818" actId="1037"/>
          <ac:picMkLst>
            <pc:docMk/>
            <pc:sldMk cId="2952817337" sldId="699"/>
            <ac:picMk id="4" creationId="{E8442F8E-1D23-4DC2-A308-6BC97824EEC8}"/>
          </ac:picMkLst>
        </pc:picChg>
      </pc:sldChg>
      <pc:sldChg chg="modSp mod">
        <pc:chgData name="Alex Vakanski" userId="220bd9087dddc248" providerId="LiveId" clId="{46515BC9-9C70-47D9-BB6A-50735DD8F564}" dt="2020-12-06T18:16:00.070" v="1820"/>
        <pc:sldMkLst>
          <pc:docMk/>
          <pc:sldMk cId="2801701523" sldId="700"/>
        </pc:sldMkLst>
        <pc:spChg chg="mod">
          <ac:chgData name="Alex Vakanski" userId="220bd9087dddc248" providerId="LiveId" clId="{46515BC9-9C70-47D9-BB6A-50735DD8F564}" dt="2020-12-06T18:16:00.070" v="1820"/>
          <ac:spMkLst>
            <pc:docMk/>
            <pc:sldMk cId="2801701523" sldId="700"/>
            <ac:spMk id="2" creationId="{B0DD47A9-AF73-4EFF-A7FD-30742AA7B112}"/>
          </ac:spMkLst>
        </pc:spChg>
      </pc:sldChg>
      <pc:sldChg chg="modSp mod">
        <pc:chgData name="Alex Vakanski" userId="220bd9087dddc248" providerId="LiveId" clId="{46515BC9-9C70-47D9-BB6A-50735DD8F564}" dt="2020-12-10T05:54:36.391" v="18718" actId="20577"/>
        <pc:sldMkLst>
          <pc:docMk/>
          <pc:sldMk cId="2354755243" sldId="701"/>
        </pc:sldMkLst>
        <pc:spChg chg="mod">
          <ac:chgData name="Alex Vakanski" userId="220bd9087dddc248" providerId="LiveId" clId="{46515BC9-9C70-47D9-BB6A-50735DD8F564}" dt="2020-12-06T18:16:04.270" v="1821"/>
          <ac:spMkLst>
            <pc:docMk/>
            <pc:sldMk cId="2354755243" sldId="701"/>
            <ac:spMk id="2" creationId="{6E4E7025-4D62-49B7-A99B-789B9A463ECF}"/>
          </ac:spMkLst>
        </pc:spChg>
        <pc:spChg chg="mod">
          <ac:chgData name="Alex Vakanski" userId="220bd9087dddc248" providerId="LiveId" clId="{46515BC9-9C70-47D9-BB6A-50735DD8F564}" dt="2020-12-10T05:54:36.391" v="18718" actId="20577"/>
          <ac:spMkLst>
            <pc:docMk/>
            <pc:sldMk cId="2354755243" sldId="701"/>
            <ac:spMk id="3" creationId="{2DAEE4A6-ACDD-4AD7-A04B-E6F346A596C1}"/>
          </ac:spMkLst>
        </pc:spChg>
      </pc:sldChg>
      <pc:sldChg chg="modSp mod">
        <pc:chgData name="Alex Vakanski" userId="220bd9087dddc248" providerId="LiveId" clId="{46515BC9-9C70-47D9-BB6A-50735DD8F564}" dt="2020-12-06T18:16:07.961" v="1822"/>
        <pc:sldMkLst>
          <pc:docMk/>
          <pc:sldMk cId="2114092078" sldId="702"/>
        </pc:sldMkLst>
        <pc:spChg chg="mod">
          <ac:chgData name="Alex Vakanski" userId="220bd9087dddc248" providerId="LiveId" clId="{46515BC9-9C70-47D9-BB6A-50735DD8F564}" dt="2020-12-06T18:16:07.961" v="1822"/>
          <ac:spMkLst>
            <pc:docMk/>
            <pc:sldMk cId="2114092078" sldId="702"/>
            <ac:spMk id="2" creationId="{ACAA076B-9D35-4139-AAB0-323834C8E2CA}"/>
          </ac:spMkLst>
        </pc:spChg>
      </pc:sldChg>
      <pc:sldChg chg="addSp modSp mod">
        <pc:chgData name="Alex Vakanski" userId="220bd9087dddc248" providerId="LiveId" clId="{46515BC9-9C70-47D9-BB6A-50735DD8F564}" dt="2020-12-12T22:40:13.786" v="21868" actId="1036"/>
        <pc:sldMkLst>
          <pc:docMk/>
          <pc:sldMk cId="2152737910" sldId="703"/>
        </pc:sldMkLst>
        <pc:spChg chg="mod">
          <ac:chgData name="Alex Vakanski" userId="220bd9087dddc248" providerId="LiveId" clId="{46515BC9-9C70-47D9-BB6A-50735DD8F564}" dt="2020-12-06T18:16:16.699" v="1824"/>
          <ac:spMkLst>
            <pc:docMk/>
            <pc:sldMk cId="2152737910" sldId="703"/>
            <ac:spMk id="2" creationId="{87334FDB-5335-41AF-BEE7-11717F206C6D}"/>
          </ac:spMkLst>
        </pc:spChg>
        <pc:spChg chg="add mod">
          <ac:chgData name="Alex Vakanski" userId="220bd9087dddc248" providerId="LiveId" clId="{46515BC9-9C70-47D9-BB6A-50735DD8F564}" dt="2020-12-12T22:40:06.207" v="21865" actId="1036"/>
          <ac:spMkLst>
            <pc:docMk/>
            <pc:sldMk cId="2152737910" sldId="703"/>
            <ac:spMk id="5" creationId="{E58C30D5-3947-4F1E-A1B4-6F1BCE2DCACC}"/>
          </ac:spMkLst>
        </pc:spChg>
        <pc:spChg chg="add mod">
          <ac:chgData name="Alex Vakanski" userId="220bd9087dddc248" providerId="LiveId" clId="{46515BC9-9C70-47D9-BB6A-50735DD8F564}" dt="2020-12-12T22:40:10.564" v="21867" actId="1036"/>
          <ac:spMkLst>
            <pc:docMk/>
            <pc:sldMk cId="2152737910" sldId="703"/>
            <ac:spMk id="6" creationId="{2636E75E-1A3E-4D6B-B75D-AF96CA256BCF}"/>
          </ac:spMkLst>
        </pc:spChg>
        <pc:spChg chg="add mod">
          <ac:chgData name="Alex Vakanski" userId="220bd9087dddc248" providerId="LiveId" clId="{46515BC9-9C70-47D9-BB6A-50735DD8F564}" dt="2020-12-12T22:40:13.786" v="21868" actId="1036"/>
          <ac:spMkLst>
            <pc:docMk/>
            <pc:sldMk cId="2152737910" sldId="703"/>
            <ac:spMk id="7" creationId="{0FC3AAA8-7AD3-4A3E-938D-7FFBA4375C9D}"/>
          </ac:spMkLst>
        </pc:spChg>
        <pc:picChg chg="mod modCrop">
          <ac:chgData name="Alex Vakanski" userId="220bd9087dddc248" providerId="LiveId" clId="{46515BC9-9C70-47D9-BB6A-50735DD8F564}" dt="2020-12-12T22:39:59.514" v="21864" actId="732"/>
          <ac:picMkLst>
            <pc:docMk/>
            <pc:sldMk cId="2152737910" sldId="703"/>
            <ac:picMk id="4" creationId="{ED29F5F2-4069-4A2D-BA77-53F6AE2AE8B9}"/>
          </ac:picMkLst>
        </pc:picChg>
      </pc:sldChg>
      <pc:sldChg chg="modSp mod">
        <pc:chgData name="Alex Vakanski" userId="220bd9087dddc248" providerId="LiveId" clId="{46515BC9-9C70-47D9-BB6A-50735DD8F564}" dt="2020-12-10T05:56:10.056" v="18719" actId="313"/>
        <pc:sldMkLst>
          <pc:docMk/>
          <pc:sldMk cId="1109410995" sldId="704"/>
        </pc:sldMkLst>
        <pc:spChg chg="mod">
          <ac:chgData name="Alex Vakanski" userId="220bd9087dddc248" providerId="LiveId" clId="{46515BC9-9C70-47D9-BB6A-50735DD8F564}" dt="2020-12-06T18:16:20.289" v="1825"/>
          <ac:spMkLst>
            <pc:docMk/>
            <pc:sldMk cId="1109410995" sldId="704"/>
            <ac:spMk id="2" creationId="{11EC196C-4DBB-499B-83B3-CBF4752D5479}"/>
          </ac:spMkLst>
        </pc:spChg>
        <pc:spChg chg="mod">
          <ac:chgData name="Alex Vakanski" userId="220bd9087dddc248" providerId="LiveId" clId="{46515BC9-9C70-47D9-BB6A-50735DD8F564}" dt="2020-12-10T05:56:10.056" v="18719" actId="313"/>
          <ac:spMkLst>
            <pc:docMk/>
            <pc:sldMk cId="1109410995" sldId="704"/>
            <ac:spMk id="3" creationId="{5219CA39-2754-4076-906B-342890A3C490}"/>
          </ac:spMkLst>
        </pc:spChg>
      </pc:sldChg>
      <pc:sldChg chg="addSp modSp mod">
        <pc:chgData name="Alex Vakanski" userId="220bd9087dddc248" providerId="LiveId" clId="{46515BC9-9C70-47D9-BB6A-50735DD8F564}" dt="2020-12-06T20:41:13.208" v="4293" actId="207"/>
        <pc:sldMkLst>
          <pc:docMk/>
          <pc:sldMk cId="3492693843" sldId="705"/>
        </pc:sldMkLst>
        <pc:spChg chg="mod">
          <ac:chgData name="Alex Vakanski" userId="220bd9087dddc248" providerId="LiveId" clId="{46515BC9-9C70-47D9-BB6A-50735DD8F564}" dt="2020-12-06T18:16:37.748" v="1849" actId="20577"/>
          <ac:spMkLst>
            <pc:docMk/>
            <pc:sldMk cId="3492693843" sldId="705"/>
            <ac:spMk id="2" creationId="{04F3DE3F-E470-4326-9C87-08ED1FA93FC2}"/>
          </ac:spMkLst>
        </pc:spChg>
        <pc:spChg chg="mod">
          <ac:chgData name="Alex Vakanski" userId="220bd9087dddc248" providerId="LiveId" clId="{46515BC9-9C70-47D9-BB6A-50735DD8F564}" dt="2020-12-06T20:41:13.208" v="4293" actId="207"/>
          <ac:spMkLst>
            <pc:docMk/>
            <pc:sldMk cId="3492693843" sldId="705"/>
            <ac:spMk id="3" creationId="{87633AED-ECCA-42C0-A7BA-A78A8CCE2868}"/>
          </ac:spMkLst>
        </pc:spChg>
        <pc:picChg chg="add mod">
          <ac:chgData name="Alex Vakanski" userId="220bd9087dddc248" providerId="LiveId" clId="{46515BC9-9C70-47D9-BB6A-50735DD8F564}" dt="2020-12-06T00:10:43.782" v="581" actId="1076"/>
          <ac:picMkLst>
            <pc:docMk/>
            <pc:sldMk cId="3492693843" sldId="705"/>
            <ac:picMk id="4" creationId="{911F2CA6-9309-4C92-AA53-3F59D0DCDD87}"/>
          </ac:picMkLst>
        </pc:picChg>
      </pc:sldChg>
      <pc:sldChg chg="modSp mod">
        <pc:chgData name="Alex Vakanski" userId="220bd9087dddc248" providerId="LiveId" clId="{46515BC9-9C70-47D9-BB6A-50735DD8F564}" dt="2020-12-06T18:16:12.520" v="1823"/>
        <pc:sldMkLst>
          <pc:docMk/>
          <pc:sldMk cId="2364165330" sldId="706"/>
        </pc:sldMkLst>
        <pc:spChg chg="mod">
          <ac:chgData name="Alex Vakanski" userId="220bd9087dddc248" providerId="LiveId" clId="{46515BC9-9C70-47D9-BB6A-50735DD8F564}" dt="2020-12-06T18:16:12.520" v="1823"/>
          <ac:spMkLst>
            <pc:docMk/>
            <pc:sldMk cId="2364165330" sldId="706"/>
            <ac:spMk id="2" creationId="{9E155EDD-9FAD-46E2-9843-7449A25B0BA8}"/>
          </ac:spMkLst>
        </pc:spChg>
      </pc:sldChg>
      <pc:sldChg chg="addSp delSp modSp new mod modNotesTx">
        <pc:chgData name="Alex Vakanski" userId="220bd9087dddc248" providerId="LiveId" clId="{46515BC9-9C70-47D9-BB6A-50735DD8F564}" dt="2020-12-12T22:41:00.544" v="21870" actId="14100"/>
        <pc:sldMkLst>
          <pc:docMk/>
          <pc:sldMk cId="1196373650" sldId="707"/>
        </pc:sldMkLst>
        <pc:spChg chg="mod">
          <ac:chgData name="Alex Vakanski" userId="220bd9087dddc248" providerId="LiveId" clId="{46515BC9-9C70-47D9-BB6A-50735DD8F564}" dt="2020-12-06T18:16:46.188" v="1850"/>
          <ac:spMkLst>
            <pc:docMk/>
            <pc:sldMk cId="1196373650" sldId="707"/>
            <ac:spMk id="2" creationId="{35C61E12-E571-4039-85FD-F0C54FB32D46}"/>
          </ac:spMkLst>
        </pc:spChg>
        <pc:spChg chg="mod">
          <ac:chgData name="Alex Vakanski" userId="220bd9087dddc248" providerId="LiveId" clId="{46515BC9-9C70-47D9-BB6A-50735DD8F564}" dt="2020-12-06T00:28:19.062" v="1608" actId="20577"/>
          <ac:spMkLst>
            <pc:docMk/>
            <pc:sldMk cId="1196373650" sldId="707"/>
            <ac:spMk id="3" creationId="{9134C481-CBE3-4420-9B79-50FC0D717327}"/>
          </ac:spMkLst>
        </pc:spChg>
        <pc:spChg chg="add del mod">
          <ac:chgData name="Alex Vakanski" userId="220bd9087dddc248" providerId="LiveId" clId="{46515BC9-9C70-47D9-BB6A-50735DD8F564}" dt="2020-12-12T22:40:57.723" v="21869" actId="478"/>
          <ac:spMkLst>
            <pc:docMk/>
            <pc:sldMk cId="1196373650" sldId="707"/>
            <ac:spMk id="5" creationId="{2D58FDED-1D66-4357-806D-62AF2D11DC78}"/>
          </ac:spMkLst>
        </pc:spChg>
        <pc:picChg chg="add mod">
          <ac:chgData name="Alex Vakanski" userId="220bd9087dddc248" providerId="LiveId" clId="{46515BC9-9C70-47D9-BB6A-50735DD8F564}" dt="2020-12-12T22:41:00.544" v="21870" actId="14100"/>
          <ac:picMkLst>
            <pc:docMk/>
            <pc:sldMk cId="1196373650" sldId="707"/>
            <ac:picMk id="4" creationId="{BF27837B-F0A5-415A-B15E-1EE401A3A38C}"/>
          </ac:picMkLst>
        </pc:picChg>
      </pc:sldChg>
      <pc:sldChg chg="addSp modSp new mod">
        <pc:chgData name="Alex Vakanski" userId="220bd9087dddc248" providerId="LiveId" clId="{46515BC9-9C70-47D9-BB6A-50735DD8F564}" dt="2020-12-06T18:16:49.441" v="1851"/>
        <pc:sldMkLst>
          <pc:docMk/>
          <pc:sldMk cId="511117468" sldId="708"/>
        </pc:sldMkLst>
        <pc:spChg chg="mod">
          <ac:chgData name="Alex Vakanski" userId="220bd9087dddc248" providerId="LiveId" clId="{46515BC9-9C70-47D9-BB6A-50735DD8F564}" dt="2020-12-06T18:16:49.441" v="1851"/>
          <ac:spMkLst>
            <pc:docMk/>
            <pc:sldMk cId="511117468" sldId="708"/>
            <ac:spMk id="2" creationId="{6AA78233-AF76-4792-9A50-105FDE996C08}"/>
          </ac:spMkLst>
        </pc:spChg>
        <pc:spChg chg="mod">
          <ac:chgData name="Alex Vakanski" userId="220bd9087dddc248" providerId="LiveId" clId="{46515BC9-9C70-47D9-BB6A-50735DD8F564}" dt="2020-12-06T00:26:02.610" v="1555" actId="20577"/>
          <ac:spMkLst>
            <pc:docMk/>
            <pc:sldMk cId="511117468" sldId="708"/>
            <ac:spMk id="3" creationId="{1409794B-B5BD-4ABC-BFE8-8A498E14C4D8}"/>
          </ac:spMkLst>
        </pc:spChg>
        <pc:picChg chg="add mod">
          <ac:chgData name="Alex Vakanski" userId="220bd9087dddc248" providerId="LiveId" clId="{46515BC9-9C70-47D9-BB6A-50735DD8F564}" dt="2020-12-06T00:26:11.952" v="1558" actId="1036"/>
          <ac:picMkLst>
            <pc:docMk/>
            <pc:sldMk cId="511117468" sldId="708"/>
            <ac:picMk id="4" creationId="{E5EC45C9-4B05-4383-AADD-15ADFB817677}"/>
          </ac:picMkLst>
        </pc:picChg>
      </pc:sldChg>
      <pc:sldChg chg="addSp modSp new mod modNotesTx">
        <pc:chgData name="Alex Vakanski" userId="220bd9087dddc248" providerId="LiveId" clId="{46515BC9-9C70-47D9-BB6A-50735DD8F564}" dt="2020-12-06T18:31:45.951" v="2266" actId="1035"/>
        <pc:sldMkLst>
          <pc:docMk/>
          <pc:sldMk cId="1982635185" sldId="709"/>
        </pc:sldMkLst>
        <pc:spChg chg="mod">
          <ac:chgData name="Alex Vakanski" userId="220bd9087dddc248" providerId="LiveId" clId="{46515BC9-9C70-47D9-BB6A-50735DD8F564}" dt="2020-12-06T18:16:52.617" v="1852"/>
          <ac:spMkLst>
            <pc:docMk/>
            <pc:sldMk cId="1982635185" sldId="709"/>
            <ac:spMk id="2" creationId="{0248FA5D-8A37-47B6-BA7B-48D1781CBADA}"/>
          </ac:spMkLst>
        </pc:spChg>
        <pc:spChg chg="mod">
          <ac:chgData name="Alex Vakanski" userId="220bd9087dddc248" providerId="LiveId" clId="{46515BC9-9C70-47D9-BB6A-50735DD8F564}" dt="2020-12-06T18:31:39.814" v="2263" actId="313"/>
          <ac:spMkLst>
            <pc:docMk/>
            <pc:sldMk cId="1982635185" sldId="709"/>
            <ac:spMk id="3" creationId="{588E7D62-9410-4109-8068-71771D3A5628}"/>
          </ac:spMkLst>
        </pc:spChg>
        <pc:picChg chg="add mod">
          <ac:chgData name="Alex Vakanski" userId="220bd9087dddc248" providerId="LiveId" clId="{46515BC9-9C70-47D9-BB6A-50735DD8F564}" dt="2020-12-06T18:31:45.951" v="2266" actId="1035"/>
          <ac:picMkLst>
            <pc:docMk/>
            <pc:sldMk cId="1982635185" sldId="709"/>
            <ac:picMk id="4" creationId="{9654F564-4127-4E56-BBF1-A784325EB172}"/>
          </ac:picMkLst>
        </pc:picChg>
      </pc:sldChg>
      <pc:sldChg chg="addSp modSp new mod">
        <pc:chgData name="Alex Vakanski" userId="220bd9087dddc248" providerId="LiveId" clId="{46515BC9-9C70-47D9-BB6A-50735DD8F564}" dt="2020-12-12T22:32:25.590" v="21747" actId="1035"/>
        <pc:sldMkLst>
          <pc:docMk/>
          <pc:sldMk cId="2301148196" sldId="710"/>
        </pc:sldMkLst>
        <pc:spChg chg="mod">
          <ac:chgData name="Alex Vakanski" userId="220bd9087dddc248" providerId="LiveId" clId="{46515BC9-9C70-47D9-BB6A-50735DD8F564}" dt="2020-12-06T19:05:55.011" v="3546" actId="6549"/>
          <ac:spMkLst>
            <pc:docMk/>
            <pc:sldMk cId="2301148196" sldId="710"/>
            <ac:spMk id="2" creationId="{303E989E-83A7-4694-AC6C-9B53B403ABF7}"/>
          </ac:spMkLst>
        </pc:spChg>
        <pc:spChg chg="mod">
          <ac:chgData name="Alex Vakanski" userId="220bd9087dddc248" providerId="LiveId" clId="{46515BC9-9C70-47D9-BB6A-50735DD8F564}" dt="2020-12-06T20:41:34.760" v="4300" actId="207"/>
          <ac:spMkLst>
            <pc:docMk/>
            <pc:sldMk cId="2301148196" sldId="710"/>
            <ac:spMk id="3" creationId="{76D9FAB2-D557-4EDE-BA14-E3374615D5AF}"/>
          </ac:spMkLst>
        </pc:spChg>
        <pc:spChg chg="add mod">
          <ac:chgData name="Alex Vakanski" userId="220bd9087dddc248" providerId="LiveId" clId="{46515BC9-9C70-47D9-BB6A-50735DD8F564}" dt="2020-12-12T22:32:22.467" v="21746"/>
          <ac:spMkLst>
            <pc:docMk/>
            <pc:sldMk cId="2301148196" sldId="710"/>
            <ac:spMk id="5" creationId="{1CECB0DF-4D48-4D1B-8B5E-99304F56C75B}"/>
          </ac:spMkLst>
        </pc:spChg>
        <pc:picChg chg="add mod">
          <ac:chgData name="Alex Vakanski" userId="220bd9087dddc248" providerId="LiveId" clId="{46515BC9-9C70-47D9-BB6A-50735DD8F564}" dt="2020-12-12T22:32:25.590" v="21747" actId="1035"/>
          <ac:picMkLst>
            <pc:docMk/>
            <pc:sldMk cId="2301148196" sldId="710"/>
            <ac:picMk id="4" creationId="{C095BDC9-B730-47D1-BBD5-3B75C0E8C280}"/>
          </ac:picMkLst>
        </pc:picChg>
      </pc:sldChg>
      <pc:sldChg chg="addSp modSp new mod">
        <pc:chgData name="Alex Vakanski" userId="220bd9087dddc248" providerId="LiveId" clId="{46515BC9-9C70-47D9-BB6A-50735DD8F564}" dt="2020-12-12T22:32:43.530" v="21755" actId="1035"/>
        <pc:sldMkLst>
          <pc:docMk/>
          <pc:sldMk cId="2264237123" sldId="711"/>
        </pc:sldMkLst>
        <pc:spChg chg="mod">
          <ac:chgData name="Alex Vakanski" userId="220bd9087dddc248" providerId="LiveId" clId="{46515BC9-9C70-47D9-BB6A-50735DD8F564}" dt="2020-12-06T19:07:58.960" v="3595"/>
          <ac:spMkLst>
            <pc:docMk/>
            <pc:sldMk cId="2264237123" sldId="711"/>
            <ac:spMk id="2" creationId="{489969B8-3837-453A-B9A5-58A0735FAAAE}"/>
          </ac:spMkLst>
        </pc:spChg>
        <pc:spChg chg="mod">
          <ac:chgData name="Alex Vakanski" userId="220bd9087dddc248" providerId="LiveId" clId="{46515BC9-9C70-47D9-BB6A-50735DD8F564}" dt="2020-12-06T20:48:59.993" v="4850" actId="20577"/>
          <ac:spMkLst>
            <pc:docMk/>
            <pc:sldMk cId="2264237123" sldId="711"/>
            <ac:spMk id="3" creationId="{26FCC08F-68E3-4701-856C-48945ACE7C49}"/>
          </ac:spMkLst>
        </pc:spChg>
        <pc:spChg chg="add mod">
          <ac:chgData name="Alex Vakanski" userId="220bd9087dddc248" providerId="LiveId" clId="{46515BC9-9C70-47D9-BB6A-50735DD8F564}" dt="2020-12-12T22:32:31.594" v="21748"/>
          <ac:spMkLst>
            <pc:docMk/>
            <pc:sldMk cId="2264237123" sldId="711"/>
            <ac:spMk id="5" creationId="{091CCF18-2D4A-4F4B-921C-0AC2DFEAFD45}"/>
          </ac:spMkLst>
        </pc:spChg>
        <pc:picChg chg="add mod">
          <ac:chgData name="Alex Vakanski" userId="220bd9087dddc248" providerId="LiveId" clId="{46515BC9-9C70-47D9-BB6A-50735DD8F564}" dt="2020-12-12T22:32:43.530" v="21755" actId="1035"/>
          <ac:picMkLst>
            <pc:docMk/>
            <pc:sldMk cId="2264237123" sldId="711"/>
            <ac:picMk id="4" creationId="{83C60480-31C0-4680-B8AB-B30286AA0911}"/>
          </ac:picMkLst>
        </pc:picChg>
      </pc:sldChg>
      <pc:sldChg chg="addSp delSp modSp new mod">
        <pc:chgData name="Alex Vakanski" userId="220bd9087dddc248" providerId="LiveId" clId="{46515BC9-9C70-47D9-BB6A-50735DD8F564}" dt="2020-12-12T22:32:54.689" v="21760" actId="1036"/>
        <pc:sldMkLst>
          <pc:docMk/>
          <pc:sldMk cId="713554213" sldId="712"/>
        </pc:sldMkLst>
        <pc:spChg chg="mod">
          <ac:chgData name="Alex Vakanski" userId="220bd9087dddc248" providerId="LiveId" clId="{46515BC9-9C70-47D9-BB6A-50735DD8F564}" dt="2020-12-06T19:14:19.311" v="3952" actId="20577"/>
          <ac:spMkLst>
            <pc:docMk/>
            <pc:sldMk cId="713554213" sldId="712"/>
            <ac:spMk id="2" creationId="{74ED9BE3-99E8-47E3-8C7C-393CF66ED078}"/>
          </ac:spMkLst>
        </pc:spChg>
        <pc:spChg chg="del">
          <ac:chgData name="Alex Vakanski" userId="220bd9087dddc248" providerId="LiveId" clId="{46515BC9-9C70-47D9-BB6A-50735DD8F564}" dt="2020-12-06T03:25:56.048" v="1801"/>
          <ac:spMkLst>
            <pc:docMk/>
            <pc:sldMk cId="713554213" sldId="712"/>
            <ac:spMk id="3" creationId="{C42D29BB-809E-49F2-A1DF-4D782487C32B}"/>
          </ac:spMkLst>
        </pc:spChg>
        <pc:spChg chg="add mod">
          <ac:chgData name="Alex Vakanski" userId="220bd9087dddc248" providerId="LiveId" clId="{46515BC9-9C70-47D9-BB6A-50735DD8F564}" dt="2020-12-06T20:52:49.001" v="4958" actId="20577"/>
          <ac:spMkLst>
            <pc:docMk/>
            <pc:sldMk cId="713554213" sldId="712"/>
            <ac:spMk id="4" creationId="{DD243711-C33D-4316-8E5F-6935D0F219BC}"/>
          </ac:spMkLst>
        </pc:spChg>
        <pc:spChg chg="add mod">
          <ac:chgData name="Alex Vakanski" userId="220bd9087dddc248" providerId="LiveId" clId="{46515BC9-9C70-47D9-BB6A-50735DD8F564}" dt="2020-12-12T22:32:47.191" v="21756"/>
          <ac:spMkLst>
            <pc:docMk/>
            <pc:sldMk cId="713554213" sldId="712"/>
            <ac:spMk id="5" creationId="{A90C546F-D1E7-41B1-9A8C-D03DEB6FDCEF}"/>
          </ac:spMkLst>
        </pc:spChg>
        <pc:picChg chg="add mod">
          <ac:chgData name="Alex Vakanski" userId="220bd9087dddc248" providerId="LiveId" clId="{46515BC9-9C70-47D9-BB6A-50735DD8F564}" dt="2020-12-12T22:32:54.689" v="21760" actId="1036"/>
          <ac:picMkLst>
            <pc:docMk/>
            <pc:sldMk cId="713554213" sldId="712"/>
            <ac:picMk id="3" creationId="{D4DEA95E-490B-4542-8B50-DD14C72CAE3E}"/>
          </ac:picMkLst>
        </pc:picChg>
        <pc:picChg chg="add del mod">
          <ac:chgData name="Alex Vakanski" userId="220bd9087dddc248" providerId="LiveId" clId="{46515BC9-9C70-47D9-BB6A-50735DD8F564}" dt="2020-12-06T03:27:15.130" v="1802" actId="478"/>
          <ac:picMkLst>
            <pc:docMk/>
            <pc:sldMk cId="713554213" sldId="712"/>
            <ac:picMk id="5" creationId="{287057F2-028C-4D7E-AF67-38DF26F2F19E}"/>
          </ac:picMkLst>
        </pc:picChg>
      </pc:sldChg>
      <pc:sldChg chg="addSp modSp new mod modNotesTx">
        <pc:chgData name="Alex Vakanski" userId="220bd9087dddc248" providerId="LiveId" clId="{46515BC9-9C70-47D9-BB6A-50735DD8F564}" dt="2020-12-12T22:36:18.828" v="21811" actId="6549"/>
        <pc:sldMkLst>
          <pc:docMk/>
          <pc:sldMk cId="465120910" sldId="713"/>
        </pc:sldMkLst>
        <pc:spChg chg="mod">
          <ac:chgData name="Alex Vakanski" userId="220bd9087dddc248" providerId="LiveId" clId="{46515BC9-9C70-47D9-BB6A-50735DD8F564}" dt="2020-12-06T00:32:58.898" v="1615"/>
          <ac:spMkLst>
            <pc:docMk/>
            <pc:sldMk cId="465120910" sldId="713"/>
            <ac:spMk id="2" creationId="{52FB6CA5-CB10-4003-9088-C31825AFE716}"/>
          </ac:spMkLst>
        </pc:spChg>
        <pc:spChg chg="mod">
          <ac:chgData name="Alex Vakanski" userId="220bd9087dddc248" providerId="LiveId" clId="{46515BC9-9C70-47D9-BB6A-50735DD8F564}" dt="2020-12-10T05:25:55.076" v="18565" actId="20577"/>
          <ac:spMkLst>
            <pc:docMk/>
            <pc:sldMk cId="465120910" sldId="713"/>
            <ac:spMk id="3" creationId="{C6C3BB07-8C7B-4FAE-A9D0-A12E975B7049}"/>
          </ac:spMkLst>
        </pc:spChg>
        <pc:spChg chg="add mod">
          <ac:chgData name="Alex Vakanski" userId="220bd9087dddc248" providerId="LiveId" clId="{46515BC9-9C70-47D9-BB6A-50735DD8F564}" dt="2020-12-12T22:36:18.828" v="21811" actId="6549"/>
          <ac:spMkLst>
            <pc:docMk/>
            <pc:sldMk cId="465120910" sldId="713"/>
            <ac:spMk id="5" creationId="{9C35C994-37E9-40EF-8BA1-5DAF5D58AF3F}"/>
          </ac:spMkLst>
        </pc:spChg>
        <pc:picChg chg="add mod">
          <ac:chgData name="Alex Vakanski" userId="220bd9087dddc248" providerId="LiveId" clId="{46515BC9-9C70-47D9-BB6A-50735DD8F564}" dt="2020-12-12T22:34:50.548" v="21774" actId="14100"/>
          <ac:picMkLst>
            <pc:docMk/>
            <pc:sldMk cId="465120910" sldId="713"/>
            <ac:picMk id="4" creationId="{5AAA4190-FEA9-4031-8A65-F187B1FA8738}"/>
          </ac:picMkLst>
        </pc:picChg>
      </pc:sldChg>
      <pc:sldChg chg="addSp modSp new mod modNotesTx">
        <pc:chgData name="Alex Vakanski" userId="220bd9087dddc248" providerId="LiveId" clId="{46515BC9-9C70-47D9-BB6A-50735DD8F564}" dt="2020-12-12T22:31:59.145" v="21742"/>
        <pc:sldMkLst>
          <pc:docMk/>
          <pc:sldMk cId="1711379583" sldId="714"/>
        </pc:sldMkLst>
        <pc:spChg chg="mod">
          <ac:chgData name="Alex Vakanski" userId="220bd9087dddc248" providerId="LiveId" clId="{46515BC9-9C70-47D9-BB6A-50735DD8F564}" dt="2020-12-06T18:46:13.556" v="2289" actId="313"/>
          <ac:spMkLst>
            <pc:docMk/>
            <pc:sldMk cId="1711379583" sldId="714"/>
            <ac:spMk id="2" creationId="{6DF7381C-977A-44B4-957F-978C1BECB1B0}"/>
          </ac:spMkLst>
        </pc:spChg>
        <pc:spChg chg="mod">
          <ac:chgData name="Alex Vakanski" userId="220bd9087dddc248" providerId="LiveId" clId="{46515BC9-9C70-47D9-BB6A-50735DD8F564}" dt="2020-12-06T20:40:41.119" v="4258" actId="207"/>
          <ac:spMkLst>
            <pc:docMk/>
            <pc:sldMk cId="1711379583" sldId="714"/>
            <ac:spMk id="3" creationId="{F4E9F321-0D63-4EF0-84AD-661F8767BFA5}"/>
          </ac:spMkLst>
        </pc:spChg>
        <pc:spChg chg="add mod">
          <ac:chgData name="Alex Vakanski" userId="220bd9087dddc248" providerId="LiveId" clId="{46515BC9-9C70-47D9-BB6A-50735DD8F564}" dt="2020-12-06T19:02:49.179" v="3318" actId="164"/>
          <ac:spMkLst>
            <pc:docMk/>
            <pc:sldMk cId="1711379583" sldId="714"/>
            <ac:spMk id="6" creationId="{9C0CFCDC-8D22-4BA7-947C-C06CA6D5F0FA}"/>
          </ac:spMkLst>
        </pc:spChg>
        <pc:spChg chg="add mod">
          <ac:chgData name="Alex Vakanski" userId="220bd9087dddc248" providerId="LiveId" clId="{46515BC9-9C70-47D9-BB6A-50735DD8F564}" dt="2020-12-12T22:31:59.145" v="21742"/>
          <ac:spMkLst>
            <pc:docMk/>
            <pc:sldMk cId="1711379583" sldId="714"/>
            <ac:spMk id="8" creationId="{D244A5A1-EB29-49D1-A6BD-CE647DFA5097}"/>
          </ac:spMkLst>
        </pc:spChg>
        <pc:grpChg chg="add mod">
          <ac:chgData name="Alex Vakanski" userId="220bd9087dddc248" providerId="LiveId" clId="{46515BC9-9C70-47D9-BB6A-50735DD8F564}" dt="2020-12-06T19:03:09.036" v="3345" actId="1035"/>
          <ac:grpSpMkLst>
            <pc:docMk/>
            <pc:sldMk cId="1711379583" sldId="714"/>
            <ac:grpSpMk id="7" creationId="{B3B4B0D8-88DA-4B56-8E09-FB2DE242677C}"/>
          </ac:grpSpMkLst>
        </pc:grpChg>
        <pc:picChg chg="add mod modCrop">
          <ac:chgData name="Alex Vakanski" userId="220bd9087dddc248" providerId="LiveId" clId="{46515BC9-9C70-47D9-BB6A-50735DD8F564}" dt="2020-12-06T19:03:05.007" v="3342" actId="1036"/>
          <ac:picMkLst>
            <pc:docMk/>
            <pc:sldMk cId="1711379583" sldId="714"/>
            <ac:picMk id="4" creationId="{EA5DFFC3-5DF0-4DBB-B607-FF52B1A22D38}"/>
          </ac:picMkLst>
        </pc:picChg>
        <pc:picChg chg="add mod modCrop">
          <ac:chgData name="Alex Vakanski" userId="220bd9087dddc248" providerId="LiveId" clId="{46515BC9-9C70-47D9-BB6A-50735DD8F564}" dt="2020-12-06T19:02:49.179" v="3318" actId="164"/>
          <ac:picMkLst>
            <pc:docMk/>
            <pc:sldMk cId="1711379583" sldId="714"/>
            <ac:picMk id="5" creationId="{4DBEF638-7076-49B4-A296-1F4A38841B8E}"/>
          </ac:picMkLst>
        </pc:picChg>
      </pc:sldChg>
      <pc:sldChg chg="addSp modSp new mod modNotesTx">
        <pc:chgData name="Alex Vakanski" userId="220bd9087dddc248" providerId="LiveId" clId="{46515BC9-9C70-47D9-BB6A-50735DD8F564}" dt="2020-12-12T22:32:04.145" v="21743"/>
        <pc:sldMkLst>
          <pc:docMk/>
          <pc:sldMk cId="733530651" sldId="715"/>
        </pc:sldMkLst>
        <pc:spChg chg="mod">
          <ac:chgData name="Alex Vakanski" userId="220bd9087dddc248" providerId="LiveId" clId="{46515BC9-9C70-47D9-BB6A-50735DD8F564}" dt="2020-12-06T18:52:30.029" v="2658"/>
          <ac:spMkLst>
            <pc:docMk/>
            <pc:sldMk cId="733530651" sldId="715"/>
            <ac:spMk id="2" creationId="{4F93A229-458E-4F17-8F3C-F6BB6F5B851D}"/>
          </ac:spMkLst>
        </pc:spChg>
        <pc:spChg chg="mod">
          <ac:chgData name="Alex Vakanski" userId="220bd9087dddc248" providerId="LiveId" clId="{46515BC9-9C70-47D9-BB6A-50735DD8F564}" dt="2020-12-06T18:55:27.004" v="2925" actId="20577"/>
          <ac:spMkLst>
            <pc:docMk/>
            <pc:sldMk cId="733530651" sldId="715"/>
            <ac:spMk id="3" creationId="{5C658375-23BA-4F7A-BE52-E8CD6D2F5089}"/>
          </ac:spMkLst>
        </pc:spChg>
        <pc:spChg chg="add mod">
          <ac:chgData name="Alex Vakanski" userId="220bd9087dddc248" providerId="LiveId" clId="{46515BC9-9C70-47D9-BB6A-50735DD8F564}" dt="2020-12-12T22:32:04.145" v="21743"/>
          <ac:spMkLst>
            <pc:docMk/>
            <pc:sldMk cId="733530651" sldId="715"/>
            <ac:spMk id="5" creationId="{3C0E01C6-408B-4A0E-8637-3710C028B767}"/>
          </ac:spMkLst>
        </pc:spChg>
        <pc:picChg chg="add mod">
          <ac:chgData name="Alex Vakanski" userId="220bd9087dddc248" providerId="LiveId" clId="{46515BC9-9C70-47D9-BB6A-50735DD8F564}" dt="2020-12-06T18:55:20.664" v="2899" actId="1076"/>
          <ac:picMkLst>
            <pc:docMk/>
            <pc:sldMk cId="733530651" sldId="715"/>
            <ac:picMk id="4" creationId="{389F9AC7-4821-401E-B54E-98BA7C3447BD}"/>
          </ac:picMkLst>
        </pc:picChg>
      </pc:sldChg>
      <pc:sldChg chg="addSp modSp new mod">
        <pc:chgData name="Alex Vakanski" userId="220bd9087dddc248" providerId="LiveId" clId="{46515BC9-9C70-47D9-BB6A-50735DD8F564}" dt="2020-12-12T22:32:59.594" v="21761"/>
        <pc:sldMkLst>
          <pc:docMk/>
          <pc:sldMk cId="3744606648" sldId="716"/>
        </pc:sldMkLst>
        <pc:spChg chg="mod">
          <ac:chgData name="Alex Vakanski" userId="220bd9087dddc248" providerId="LiveId" clId="{46515BC9-9C70-47D9-BB6A-50735DD8F564}" dt="2020-12-06T20:44:58.089" v="4519"/>
          <ac:spMkLst>
            <pc:docMk/>
            <pc:sldMk cId="3744606648" sldId="716"/>
            <ac:spMk id="2" creationId="{6E968B43-BA4F-4F52-A4A3-122ECEA83D31}"/>
          </ac:spMkLst>
        </pc:spChg>
        <pc:spChg chg="mod">
          <ac:chgData name="Alex Vakanski" userId="220bd9087dddc248" providerId="LiveId" clId="{46515BC9-9C70-47D9-BB6A-50735DD8F564}" dt="2020-12-06T20:53:27.420" v="5034" actId="313"/>
          <ac:spMkLst>
            <pc:docMk/>
            <pc:sldMk cId="3744606648" sldId="716"/>
            <ac:spMk id="3" creationId="{DF9BDD87-B5A3-4F40-9B7C-99F0F8C725F7}"/>
          </ac:spMkLst>
        </pc:spChg>
        <pc:spChg chg="add mod">
          <ac:chgData name="Alex Vakanski" userId="220bd9087dddc248" providerId="LiveId" clId="{46515BC9-9C70-47D9-BB6A-50735DD8F564}" dt="2020-12-12T22:32:59.594" v="21761"/>
          <ac:spMkLst>
            <pc:docMk/>
            <pc:sldMk cId="3744606648" sldId="716"/>
            <ac:spMk id="5" creationId="{4273CB01-EE66-488F-A3A9-57CB26531C06}"/>
          </ac:spMkLst>
        </pc:spChg>
        <pc:picChg chg="add mod">
          <ac:chgData name="Alex Vakanski" userId="220bd9087dddc248" providerId="LiveId" clId="{46515BC9-9C70-47D9-BB6A-50735DD8F564}" dt="2020-12-06T20:47:04.418" v="4758" actId="1076"/>
          <ac:picMkLst>
            <pc:docMk/>
            <pc:sldMk cId="3744606648" sldId="716"/>
            <ac:picMk id="4" creationId="{EB8D53CF-509E-4F33-BAAE-4D61BA8C7C41}"/>
          </ac:picMkLst>
        </pc:picChg>
      </pc:sldChg>
      <pc:sldChg chg="addSp modSp new mod">
        <pc:chgData name="Alex Vakanski" userId="220bd9087dddc248" providerId="LiveId" clId="{46515BC9-9C70-47D9-BB6A-50735DD8F564}" dt="2020-12-12T22:33:08.158" v="21762"/>
        <pc:sldMkLst>
          <pc:docMk/>
          <pc:sldMk cId="180256982" sldId="717"/>
        </pc:sldMkLst>
        <pc:spChg chg="mod">
          <ac:chgData name="Alex Vakanski" userId="220bd9087dddc248" providerId="LiveId" clId="{46515BC9-9C70-47D9-BB6A-50735DD8F564}" dt="2020-12-06T20:55:07.155" v="5051" actId="20577"/>
          <ac:spMkLst>
            <pc:docMk/>
            <pc:sldMk cId="180256982" sldId="717"/>
            <ac:spMk id="2" creationId="{453F4B2A-A658-4AA7-A738-E78A8E9E4C58}"/>
          </ac:spMkLst>
        </pc:spChg>
        <pc:spChg chg="mod">
          <ac:chgData name="Alex Vakanski" userId="220bd9087dddc248" providerId="LiveId" clId="{46515BC9-9C70-47D9-BB6A-50735DD8F564}" dt="2020-12-06T21:36:48.162" v="6207" actId="6549"/>
          <ac:spMkLst>
            <pc:docMk/>
            <pc:sldMk cId="180256982" sldId="717"/>
            <ac:spMk id="3" creationId="{C5AF6641-B90C-4C5B-AA3C-5873304709AF}"/>
          </ac:spMkLst>
        </pc:spChg>
        <pc:spChg chg="add mod">
          <ac:chgData name="Alex Vakanski" userId="220bd9087dddc248" providerId="LiveId" clId="{46515BC9-9C70-47D9-BB6A-50735DD8F564}" dt="2020-12-12T22:33:08.158" v="21762"/>
          <ac:spMkLst>
            <pc:docMk/>
            <pc:sldMk cId="180256982" sldId="717"/>
            <ac:spMk id="6" creationId="{731C4EB7-0BB1-4408-8222-80824DE849D8}"/>
          </ac:spMkLst>
        </pc:spChg>
        <pc:picChg chg="add mod">
          <ac:chgData name="Alex Vakanski" userId="220bd9087dddc248" providerId="LiveId" clId="{46515BC9-9C70-47D9-BB6A-50735DD8F564}" dt="2020-12-06T21:04:29.233" v="5613" actId="1036"/>
          <ac:picMkLst>
            <pc:docMk/>
            <pc:sldMk cId="180256982" sldId="717"/>
            <ac:picMk id="4" creationId="{8B1945E0-09D7-4482-93B3-67F188EC6349}"/>
          </ac:picMkLst>
        </pc:picChg>
        <pc:picChg chg="add mod">
          <ac:chgData name="Alex Vakanski" userId="220bd9087dddc248" providerId="LiveId" clId="{46515BC9-9C70-47D9-BB6A-50735DD8F564}" dt="2020-12-06T21:35:48.972" v="6096" actId="1035"/>
          <ac:picMkLst>
            <pc:docMk/>
            <pc:sldMk cId="180256982" sldId="717"/>
            <ac:picMk id="5" creationId="{C01033F4-8586-4866-9CA0-2110431CF13B}"/>
          </ac:picMkLst>
        </pc:picChg>
      </pc:sldChg>
      <pc:sldChg chg="addSp modSp new mod modNotesTx">
        <pc:chgData name="Alex Vakanski" userId="220bd9087dddc248" providerId="LiveId" clId="{46515BC9-9C70-47D9-BB6A-50735DD8F564}" dt="2020-12-12T22:33:14.107" v="21763"/>
        <pc:sldMkLst>
          <pc:docMk/>
          <pc:sldMk cId="1194691068" sldId="718"/>
        </pc:sldMkLst>
        <pc:spChg chg="mod">
          <ac:chgData name="Alex Vakanski" userId="220bd9087dddc248" providerId="LiveId" clId="{46515BC9-9C70-47D9-BB6A-50735DD8F564}" dt="2020-12-06T20:59:18.452" v="5272"/>
          <ac:spMkLst>
            <pc:docMk/>
            <pc:sldMk cId="1194691068" sldId="718"/>
            <ac:spMk id="2" creationId="{AB323B56-262D-4380-A259-57C5219402C7}"/>
          </ac:spMkLst>
        </pc:spChg>
        <pc:spChg chg="mod">
          <ac:chgData name="Alex Vakanski" userId="220bd9087dddc248" providerId="LiveId" clId="{46515BC9-9C70-47D9-BB6A-50735DD8F564}" dt="2020-12-06T21:37:21.755" v="6226" actId="5793"/>
          <ac:spMkLst>
            <pc:docMk/>
            <pc:sldMk cId="1194691068" sldId="718"/>
            <ac:spMk id="3" creationId="{F828EAC3-2667-4DD2-9921-2DBC4F1FAACF}"/>
          </ac:spMkLst>
        </pc:spChg>
        <pc:spChg chg="add mod">
          <ac:chgData name="Alex Vakanski" userId="220bd9087dddc248" providerId="LiveId" clId="{46515BC9-9C70-47D9-BB6A-50735DD8F564}" dt="2020-12-12T22:33:14.107" v="21763"/>
          <ac:spMkLst>
            <pc:docMk/>
            <pc:sldMk cId="1194691068" sldId="718"/>
            <ac:spMk id="5" creationId="{F7888272-E79F-4C76-909B-A76E9606BC95}"/>
          </ac:spMkLst>
        </pc:spChg>
        <pc:picChg chg="add mod">
          <ac:chgData name="Alex Vakanski" userId="220bd9087dddc248" providerId="LiveId" clId="{46515BC9-9C70-47D9-BB6A-50735DD8F564}" dt="2020-12-06T21:37:39.393" v="6228" actId="1035"/>
          <ac:picMkLst>
            <pc:docMk/>
            <pc:sldMk cId="1194691068" sldId="718"/>
            <ac:picMk id="4" creationId="{1D56524E-F7BA-4CA6-90FD-A04C69C538CE}"/>
          </ac:picMkLst>
        </pc:picChg>
      </pc:sldChg>
      <pc:sldChg chg="addSp modSp new mod modNotesTx">
        <pc:chgData name="Alex Vakanski" userId="220bd9087dddc248" providerId="LiveId" clId="{46515BC9-9C70-47D9-BB6A-50735DD8F564}" dt="2020-12-06T21:36:59.811" v="6210" actId="14100"/>
        <pc:sldMkLst>
          <pc:docMk/>
          <pc:sldMk cId="2878895862" sldId="719"/>
        </pc:sldMkLst>
        <pc:spChg chg="mod">
          <ac:chgData name="Alex Vakanski" userId="220bd9087dddc248" providerId="LiveId" clId="{46515BC9-9C70-47D9-BB6A-50735DD8F564}" dt="2020-12-06T21:33:32.805" v="5980"/>
          <ac:spMkLst>
            <pc:docMk/>
            <pc:sldMk cId="2878895862" sldId="719"/>
            <ac:spMk id="2" creationId="{7E329939-4283-4CDF-A17B-248F85AE2B07}"/>
          </ac:spMkLst>
        </pc:spChg>
        <pc:spChg chg="mod">
          <ac:chgData name="Alex Vakanski" userId="220bd9087dddc248" providerId="LiveId" clId="{46515BC9-9C70-47D9-BB6A-50735DD8F564}" dt="2020-12-06T21:35:12.904" v="6093" actId="313"/>
          <ac:spMkLst>
            <pc:docMk/>
            <pc:sldMk cId="2878895862" sldId="719"/>
            <ac:spMk id="3" creationId="{920305E7-0F19-4330-900C-5A5C67C19500}"/>
          </ac:spMkLst>
        </pc:spChg>
        <pc:picChg chg="add mod">
          <ac:chgData name="Alex Vakanski" userId="220bd9087dddc248" providerId="LiveId" clId="{46515BC9-9C70-47D9-BB6A-50735DD8F564}" dt="2020-12-06T21:36:59.811" v="6210" actId="14100"/>
          <ac:picMkLst>
            <pc:docMk/>
            <pc:sldMk cId="2878895862" sldId="719"/>
            <ac:picMk id="4" creationId="{A3DA92BA-FFC5-4AF7-AB51-1EDFBCDE8273}"/>
          </ac:picMkLst>
        </pc:picChg>
      </pc:sldChg>
      <pc:sldChg chg="addSp delSp modSp new mod">
        <pc:chgData name="Alex Vakanski" userId="220bd9087dddc248" providerId="LiveId" clId="{46515BC9-9C70-47D9-BB6A-50735DD8F564}" dt="2020-12-12T22:47:22.793" v="21878"/>
        <pc:sldMkLst>
          <pc:docMk/>
          <pc:sldMk cId="449218469" sldId="720"/>
        </pc:sldMkLst>
        <pc:spChg chg="mod">
          <ac:chgData name="Alex Vakanski" userId="220bd9087dddc248" providerId="LiveId" clId="{46515BC9-9C70-47D9-BB6A-50735DD8F564}" dt="2020-12-06T21:43:56.051" v="6680" actId="313"/>
          <ac:spMkLst>
            <pc:docMk/>
            <pc:sldMk cId="449218469" sldId="720"/>
            <ac:spMk id="2" creationId="{E84DF4AF-4A19-4117-8216-971AD781007B}"/>
          </ac:spMkLst>
        </pc:spChg>
        <pc:spChg chg="mod">
          <ac:chgData name="Alex Vakanski" userId="220bd9087dddc248" providerId="LiveId" clId="{46515BC9-9C70-47D9-BB6A-50735DD8F564}" dt="2020-12-07T22:20:35.488" v="17844" actId="6549"/>
          <ac:spMkLst>
            <pc:docMk/>
            <pc:sldMk cId="449218469" sldId="720"/>
            <ac:spMk id="3" creationId="{53E28A64-54E3-4106-9DE8-D8AF549FBD38}"/>
          </ac:spMkLst>
        </pc:spChg>
        <pc:spChg chg="add mod">
          <ac:chgData name="Alex Vakanski" userId="220bd9087dddc248" providerId="LiveId" clId="{46515BC9-9C70-47D9-BB6A-50735DD8F564}" dt="2020-12-12T22:47:22.793" v="21878"/>
          <ac:spMkLst>
            <pc:docMk/>
            <pc:sldMk cId="449218469" sldId="720"/>
            <ac:spMk id="9" creationId="{D5B55F8E-1F44-49B9-9FEE-E4250A10C79C}"/>
          </ac:spMkLst>
        </pc:spChg>
        <pc:picChg chg="add del mod">
          <ac:chgData name="Alex Vakanski" userId="220bd9087dddc248" providerId="LiveId" clId="{46515BC9-9C70-47D9-BB6A-50735DD8F564}" dt="2020-12-07T22:12:57.365" v="17787" actId="478"/>
          <ac:picMkLst>
            <pc:docMk/>
            <pc:sldMk cId="449218469" sldId="720"/>
            <ac:picMk id="4" creationId="{A72C920E-7DBA-4278-A2DC-64CB10064971}"/>
          </ac:picMkLst>
        </pc:picChg>
        <pc:picChg chg="add del mod">
          <ac:chgData name="Alex Vakanski" userId="220bd9087dddc248" providerId="LiveId" clId="{46515BC9-9C70-47D9-BB6A-50735DD8F564}" dt="2020-12-07T22:19:31.479" v="17806" actId="478"/>
          <ac:picMkLst>
            <pc:docMk/>
            <pc:sldMk cId="449218469" sldId="720"/>
            <ac:picMk id="5" creationId="{D0EFBD17-9AB4-4430-863E-C608A90BDDC2}"/>
          </ac:picMkLst>
        </pc:picChg>
        <pc:picChg chg="add mod">
          <ac:chgData name="Alex Vakanski" userId="220bd9087dddc248" providerId="LiveId" clId="{46515BC9-9C70-47D9-BB6A-50735DD8F564}" dt="2020-12-12T22:46:48.540" v="21875" actId="14100"/>
          <ac:picMkLst>
            <pc:docMk/>
            <pc:sldMk cId="449218469" sldId="720"/>
            <ac:picMk id="6" creationId="{4DB93F78-E7AA-466C-A957-3B259070C6EA}"/>
          </ac:picMkLst>
        </pc:picChg>
        <pc:picChg chg="add mod">
          <ac:chgData name="Alex Vakanski" userId="220bd9087dddc248" providerId="LiveId" clId="{46515BC9-9C70-47D9-BB6A-50735DD8F564}" dt="2020-12-12T22:46:51.761" v="21876" actId="1035"/>
          <ac:picMkLst>
            <pc:docMk/>
            <pc:sldMk cId="449218469" sldId="720"/>
            <ac:picMk id="7" creationId="{C3010F87-1552-4021-8D19-279AD7ACB6C8}"/>
          </ac:picMkLst>
        </pc:picChg>
        <pc:picChg chg="add mod">
          <ac:chgData name="Alex Vakanski" userId="220bd9087dddc248" providerId="LiveId" clId="{46515BC9-9C70-47D9-BB6A-50735DD8F564}" dt="2020-12-12T22:46:53.809" v="21877" actId="1035"/>
          <ac:picMkLst>
            <pc:docMk/>
            <pc:sldMk cId="449218469" sldId="720"/>
            <ac:picMk id="8" creationId="{72C9C2AE-5AED-4384-8D06-0EAA32B8D740}"/>
          </ac:picMkLst>
        </pc:picChg>
      </pc:sldChg>
      <pc:sldChg chg="addSp delSp modSp new mod modNotesTx">
        <pc:chgData name="Alex Vakanski" userId="220bd9087dddc248" providerId="LiveId" clId="{46515BC9-9C70-47D9-BB6A-50735DD8F564}" dt="2020-12-12T23:05:03.678" v="22054" actId="167"/>
        <pc:sldMkLst>
          <pc:docMk/>
          <pc:sldMk cId="547524924" sldId="721"/>
        </pc:sldMkLst>
        <pc:spChg chg="mod">
          <ac:chgData name="Alex Vakanski" userId="220bd9087dddc248" providerId="LiveId" clId="{46515BC9-9C70-47D9-BB6A-50735DD8F564}" dt="2020-12-06T23:15:27.176" v="7870"/>
          <ac:spMkLst>
            <pc:docMk/>
            <pc:sldMk cId="547524924" sldId="721"/>
            <ac:spMk id="2" creationId="{2C175C28-AC8D-45D4-8F91-D43DEA7D61E3}"/>
          </ac:spMkLst>
        </pc:spChg>
        <pc:spChg chg="mod">
          <ac:chgData name="Alex Vakanski" userId="220bd9087dddc248" providerId="LiveId" clId="{46515BC9-9C70-47D9-BB6A-50735DD8F564}" dt="2020-12-07T20:14:49.782" v="14980" actId="6549"/>
          <ac:spMkLst>
            <pc:docMk/>
            <pc:sldMk cId="547524924" sldId="721"/>
            <ac:spMk id="3" creationId="{A3CFC2CC-8985-41D6-B540-2C344670C2C9}"/>
          </ac:spMkLst>
        </pc:spChg>
        <pc:spChg chg="add mod">
          <ac:chgData name="Alex Vakanski" userId="220bd9087dddc248" providerId="LiveId" clId="{46515BC9-9C70-47D9-BB6A-50735DD8F564}" dt="2020-12-12T23:04:49.192" v="22052" actId="20577"/>
          <ac:spMkLst>
            <pc:docMk/>
            <pc:sldMk cId="547524924" sldId="721"/>
            <ac:spMk id="5" creationId="{9A8A2CD3-53D9-4D47-B28E-E8D8419E10EE}"/>
          </ac:spMkLst>
        </pc:spChg>
        <pc:spChg chg="add del">
          <ac:chgData name="Alex Vakanski" userId="220bd9087dddc248" providerId="LiveId" clId="{46515BC9-9C70-47D9-BB6A-50735DD8F564}" dt="2020-12-07T20:15:03.978" v="14984" actId="22"/>
          <ac:spMkLst>
            <pc:docMk/>
            <pc:sldMk cId="547524924" sldId="721"/>
            <ac:spMk id="6" creationId="{176A9771-5EA0-4460-819B-0F1198B493F2}"/>
          </ac:spMkLst>
        </pc:spChg>
        <pc:picChg chg="add mod ord">
          <ac:chgData name="Alex Vakanski" userId="220bd9087dddc248" providerId="LiveId" clId="{46515BC9-9C70-47D9-BB6A-50735DD8F564}" dt="2020-12-12T23:05:03.678" v="22054" actId="167"/>
          <ac:picMkLst>
            <pc:docMk/>
            <pc:sldMk cId="547524924" sldId="721"/>
            <ac:picMk id="4" creationId="{BEFBFE4D-B5F2-4423-B08D-5712CA6979D5}"/>
          </ac:picMkLst>
        </pc:picChg>
      </pc:sldChg>
      <pc:sldChg chg="modSp new del mod">
        <pc:chgData name="Alex Vakanski" userId="220bd9087dddc248" providerId="LiveId" clId="{46515BC9-9C70-47D9-BB6A-50735DD8F564}" dt="2020-12-07T05:06:48.132" v="10984" actId="47"/>
        <pc:sldMkLst>
          <pc:docMk/>
          <pc:sldMk cId="1738128953" sldId="722"/>
        </pc:sldMkLst>
        <pc:spChg chg="mod">
          <ac:chgData name="Alex Vakanski" userId="220bd9087dddc248" providerId="LiveId" clId="{46515BC9-9C70-47D9-BB6A-50735DD8F564}" dt="2020-12-06T23:15:29.850" v="7871"/>
          <ac:spMkLst>
            <pc:docMk/>
            <pc:sldMk cId="1738128953" sldId="722"/>
            <ac:spMk id="2" creationId="{84FA6916-0AE1-4B72-88E4-AF94E54CEE8A}"/>
          </ac:spMkLst>
        </pc:spChg>
      </pc:sldChg>
      <pc:sldChg chg="addSp delSp modSp new mod ord addCm delCm">
        <pc:chgData name="Alex Vakanski" userId="220bd9087dddc248" providerId="LiveId" clId="{46515BC9-9C70-47D9-BB6A-50735DD8F564}" dt="2020-12-12T22:47:31.315" v="21879"/>
        <pc:sldMkLst>
          <pc:docMk/>
          <pc:sldMk cId="3559882926" sldId="723"/>
        </pc:sldMkLst>
        <pc:spChg chg="mod">
          <ac:chgData name="Alex Vakanski" userId="220bd9087dddc248" providerId="LiveId" clId="{46515BC9-9C70-47D9-BB6A-50735DD8F564}" dt="2020-12-06T23:15:23.625" v="7869"/>
          <ac:spMkLst>
            <pc:docMk/>
            <pc:sldMk cId="3559882926" sldId="723"/>
            <ac:spMk id="2" creationId="{9FC10CA6-CFA4-42E4-B69E-55B132D9E6BC}"/>
          </ac:spMkLst>
        </pc:spChg>
        <pc:spChg chg="mod">
          <ac:chgData name="Alex Vakanski" userId="220bd9087dddc248" providerId="LiveId" clId="{46515BC9-9C70-47D9-BB6A-50735DD8F564}" dt="2020-12-07T20:58:26.106" v="16593" actId="313"/>
          <ac:spMkLst>
            <pc:docMk/>
            <pc:sldMk cId="3559882926" sldId="723"/>
            <ac:spMk id="3" creationId="{5DD23966-C8BD-4A3E-A9FA-C9558CAF96A8}"/>
          </ac:spMkLst>
        </pc:spChg>
        <pc:spChg chg="add mod">
          <ac:chgData name="Alex Vakanski" userId="220bd9087dddc248" providerId="LiveId" clId="{46515BC9-9C70-47D9-BB6A-50735DD8F564}" dt="2020-12-07T20:58:43.295" v="16596" actId="1036"/>
          <ac:spMkLst>
            <pc:docMk/>
            <pc:sldMk cId="3559882926" sldId="723"/>
            <ac:spMk id="4" creationId="{E5E751BE-47DE-46A9-A9A9-DA2D63DB66E3}"/>
          </ac:spMkLst>
        </pc:spChg>
        <pc:spChg chg="add del">
          <ac:chgData name="Alex Vakanski" userId="220bd9087dddc248" providerId="LiveId" clId="{46515BC9-9C70-47D9-BB6A-50735DD8F564}" dt="2020-12-06T23:18:32.156" v="7960" actId="11529"/>
          <ac:spMkLst>
            <pc:docMk/>
            <pc:sldMk cId="3559882926" sldId="723"/>
            <ac:spMk id="5" creationId="{2468116A-477A-479E-9758-AE641ECC6F49}"/>
          </ac:spMkLst>
        </pc:spChg>
        <pc:spChg chg="add mod">
          <ac:chgData name="Alex Vakanski" userId="220bd9087dddc248" providerId="LiveId" clId="{46515BC9-9C70-47D9-BB6A-50735DD8F564}" dt="2020-12-07T20:58:43.295" v="16596" actId="1036"/>
          <ac:spMkLst>
            <pc:docMk/>
            <pc:sldMk cId="3559882926" sldId="723"/>
            <ac:spMk id="5" creationId="{902A6E02-425F-4C68-B18B-3C9D444E7E24}"/>
          </ac:spMkLst>
        </pc:spChg>
        <pc:spChg chg="add del mod">
          <ac:chgData name="Alex Vakanski" userId="220bd9087dddc248" providerId="LiveId" clId="{46515BC9-9C70-47D9-BB6A-50735DD8F564}" dt="2020-12-06T23:21:08.773" v="8094" actId="478"/>
          <ac:spMkLst>
            <pc:docMk/>
            <pc:sldMk cId="3559882926" sldId="723"/>
            <ac:spMk id="6" creationId="{4B7E1E75-70FC-4449-81EA-EBAFF90F6BD2}"/>
          </ac:spMkLst>
        </pc:spChg>
        <pc:spChg chg="add mod">
          <ac:chgData name="Alex Vakanski" userId="220bd9087dddc248" providerId="LiveId" clId="{46515BC9-9C70-47D9-BB6A-50735DD8F564}" dt="2020-12-12T22:47:31.315" v="21879"/>
          <ac:spMkLst>
            <pc:docMk/>
            <pc:sldMk cId="3559882926" sldId="723"/>
            <ac:spMk id="9" creationId="{7FE836A4-E0A2-4957-8BBF-FE823171E227}"/>
          </ac:spMkLst>
        </pc:spChg>
        <pc:picChg chg="add del mod">
          <ac:chgData name="Alex Vakanski" userId="220bd9087dddc248" providerId="LiveId" clId="{46515BC9-9C70-47D9-BB6A-50735DD8F564}" dt="2020-12-06T23:21:05.936" v="8093" actId="478"/>
          <ac:picMkLst>
            <pc:docMk/>
            <pc:sldMk cId="3559882926" sldId="723"/>
            <ac:picMk id="4" creationId="{55D6417B-352E-44ED-9672-2B6190865FA0}"/>
          </ac:picMkLst>
        </pc:picChg>
        <pc:picChg chg="add mod">
          <ac:chgData name="Alex Vakanski" userId="220bd9087dddc248" providerId="LiveId" clId="{46515BC9-9C70-47D9-BB6A-50735DD8F564}" dt="2020-12-07T20:58:43.295" v="16596" actId="1036"/>
          <ac:picMkLst>
            <pc:docMk/>
            <pc:sldMk cId="3559882926" sldId="723"/>
            <ac:picMk id="7" creationId="{7DBFCD92-855E-49EB-855E-EFDDDBEBCAC3}"/>
          </ac:picMkLst>
        </pc:picChg>
        <pc:picChg chg="add mod">
          <ac:chgData name="Alex Vakanski" userId="220bd9087dddc248" providerId="LiveId" clId="{46515BC9-9C70-47D9-BB6A-50735DD8F564}" dt="2020-12-07T20:58:43.295" v="16596" actId="1036"/>
          <ac:picMkLst>
            <pc:docMk/>
            <pc:sldMk cId="3559882926" sldId="723"/>
            <ac:picMk id="8" creationId="{4B2B8C24-D456-4FB8-84B8-D1F7E35C9382}"/>
          </ac:picMkLst>
        </pc:picChg>
      </pc:sldChg>
      <pc:sldChg chg="addSp delSp modSp new del mod">
        <pc:chgData name="Alex Vakanski" userId="220bd9087dddc248" providerId="LiveId" clId="{46515BC9-9C70-47D9-BB6A-50735DD8F564}" dt="2020-12-07T05:06:49.888" v="10985" actId="47"/>
        <pc:sldMkLst>
          <pc:docMk/>
          <pc:sldMk cId="681567906" sldId="724"/>
        </pc:sldMkLst>
        <pc:spChg chg="del">
          <ac:chgData name="Alex Vakanski" userId="220bd9087dddc248" providerId="LiveId" clId="{46515BC9-9C70-47D9-BB6A-50735DD8F564}" dt="2020-12-06T23:16:31.843" v="7951"/>
          <ac:spMkLst>
            <pc:docMk/>
            <pc:sldMk cId="681567906" sldId="724"/>
            <ac:spMk id="3" creationId="{968D7ECF-DA29-47F3-B503-4F7C27B077B8}"/>
          </ac:spMkLst>
        </pc:spChg>
        <pc:picChg chg="add mod">
          <ac:chgData name="Alex Vakanski" userId="220bd9087dddc248" providerId="LiveId" clId="{46515BC9-9C70-47D9-BB6A-50735DD8F564}" dt="2020-12-06T23:16:36.859" v="7953" actId="962"/>
          <ac:picMkLst>
            <pc:docMk/>
            <pc:sldMk cId="681567906" sldId="724"/>
            <ac:picMk id="5" creationId="{2F04A8B1-13D6-4BD2-BE33-929A1F1F48C5}"/>
          </ac:picMkLst>
        </pc:picChg>
      </pc:sldChg>
      <pc:sldChg chg="addSp delSp modSp new mod modNotesTx">
        <pc:chgData name="Alex Vakanski" userId="220bd9087dddc248" providerId="LiveId" clId="{46515BC9-9C70-47D9-BB6A-50735DD8F564}" dt="2020-12-12T23:05:10.896" v="22057" actId="1036"/>
        <pc:sldMkLst>
          <pc:docMk/>
          <pc:sldMk cId="4256240646" sldId="725"/>
        </pc:sldMkLst>
        <pc:spChg chg="mod">
          <ac:chgData name="Alex Vakanski" userId="220bd9087dddc248" providerId="LiveId" clId="{46515BC9-9C70-47D9-BB6A-50735DD8F564}" dt="2020-12-07T18:15:46.950" v="12820"/>
          <ac:spMkLst>
            <pc:docMk/>
            <pc:sldMk cId="4256240646" sldId="725"/>
            <ac:spMk id="2" creationId="{8D431C4F-3601-49CC-A73D-B0F0BE14B194}"/>
          </ac:spMkLst>
        </pc:spChg>
        <pc:spChg chg="add del mod">
          <ac:chgData name="Alex Vakanski" userId="220bd9087dddc248" providerId="LiveId" clId="{46515BC9-9C70-47D9-BB6A-50735DD8F564}" dt="2020-12-07T18:21:29.366" v="13094" actId="114"/>
          <ac:spMkLst>
            <pc:docMk/>
            <pc:sldMk cId="4256240646" sldId="725"/>
            <ac:spMk id="3" creationId="{C18B8C96-080B-4202-BCFE-5465479C50B3}"/>
          </ac:spMkLst>
        </pc:spChg>
        <pc:picChg chg="add del mod">
          <ac:chgData name="Alex Vakanski" userId="220bd9087dddc248" providerId="LiveId" clId="{46515BC9-9C70-47D9-BB6A-50735DD8F564}" dt="2020-12-07T17:32:18.383" v="11803"/>
          <ac:picMkLst>
            <pc:docMk/>
            <pc:sldMk cId="4256240646" sldId="725"/>
            <ac:picMk id="4" creationId="{700EA76E-A700-4158-900E-DCC09C49200F}"/>
          </ac:picMkLst>
        </pc:picChg>
        <pc:picChg chg="add mod">
          <ac:chgData name="Alex Vakanski" userId="220bd9087dddc248" providerId="LiveId" clId="{46515BC9-9C70-47D9-BB6A-50735DD8F564}" dt="2020-12-12T23:05:10.896" v="22057" actId="1036"/>
          <ac:picMkLst>
            <pc:docMk/>
            <pc:sldMk cId="4256240646" sldId="725"/>
            <ac:picMk id="5" creationId="{3746BF31-7002-4CF7-B2AE-B78BA8DA7341}"/>
          </ac:picMkLst>
        </pc:picChg>
      </pc:sldChg>
      <pc:sldChg chg="addSp delSp modSp new mod">
        <pc:chgData name="Alex Vakanski" userId="220bd9087dddc248" providerId="LiveId" clId="{46515BC9-9C70-47D9-BB6A-50735DD8F564}" dt="2020-12-12T23:02:54.667" v="22030" actId="207"/>
        <pc:sldMkLst>
          <pc:docMk/>
          <pc:sldMk cId="1705864183" sldId="726"/>
        </pc:sldMkLst>
        <pc:spChg chg="mod">
          <ac:chgData name="Alex Vakanski" userId="220bd9087dddc248" providerId="LiveId" clId="{46515BC9-9C70-47D9-BB6A-50735DD8F564}" dt="2020-12-07T03:36:43.781" v="8427"/>
          <ac:spMkLst>
            <pc:docMk/>
            <pc:sldMk cId="1705864183" sldId="726"/>
            <ac:spMk id="2" creationId="{181FDAA5-4B71-4229-A5E6-57D43B31B373}"/>
          </ac:spMkLst>
        </pc:spChg>
        <pc:spChg chg="mod">
          <ac:chgData name="Alex Vakanski" userId="220bd9087dddc248" providerId="LiveId" clId="{46515BC9-9C70-47D9-BB6A-50735DD8F564}" dt="2020-12-07T19:23:50.614" v="13423" actId="20577"/>
          <ac:spMkLst>
            <pc:docMk/>
            <pc:sldMk cId="1705864183" sldId="726"/>
            <ac:spMk id="3" creationId="{BE2AF56E-F280-4826-AA6F-D582EFC66D43}"/>
          </ac:spMkLst>
        </pc:spChg>
        <pc:spChg chg="add mod">
          <ac:chgData name="Alex Vakanski" userId="220bd9087dddc248" providerId="LiveId" clId="{46515BC9-9C70-47D9-BB6A-50735DD8F564}" dt="2020-12-12T23:02:54.667" v="22030" actId="207"/>
          <ac:spMkLst>
            <pc:docMk/>
            <pc:sldMk cId="1705864183" sldId="726"/>
            <ac:spMk id="5" creationId="{B45C8A77-628A-44FC-9FBF-399DD14192D8}"/>
          </ac:spMkLst>
        </pc:spChg>
        <pc:spChg chg="add del">
          <ac:chgData name="Alex Vakanski" userId="220bd9087dddc248" providerId="LiveId" clId="{46515BC9-9C70-47D9-BB6A-50735DD8F564}" dt="2020-12-07T04:09:44.121" v="8700" actId="22"/>
          <ac:spMkLst>
            <pc:docMk/>
            <pc:sldMk cId="1705864183" sldId="726"/>
            <ac:spMk id="5" creationId="{C7253EBB-AAAA-4565-9217-1FA7B2BEC985}"/>
          </ac:spMkLst>
        </pc:spChg>
        <pc:picChg chg="add mod">
          <ac:chgData name="Alex Vakanski" userId="220bd9087dddc248" providerId="LiveId" clId="{46515BC9-9C70-47D9-BB6A-50735DD8F564}" dt="2020-12-07T04:22:35.188" v="9411" actId="1036"/>
          <ac:picMkLst>
            <pc:docMk/>
            <pc:sldMk cId="1705864183" sldId="726"/>
            <ac:picMk id="6" creationId="{B9F7B1CF-3117-46D1-A987-981FF5C41684}"/>
          </ac:picMkLst>
        </pc:picChg>
      </pc:sldChg>
      <pc:sldChg chg="addSp modSp new mod">
        <pc:chgData name="Alex Vakanski" userId="220bd9087dddc248" providerId="LiveId" clId="{46515BC9-9C70-47D9-BB6A-50735DD8F564}" dt="2020-12-07T19:30:51.447" v="13429" actId="207"/>
        <pc:sldMkLst>
          <pc:docMk/>
          <pc:sldMk cId="2055999696" sldId="727"/>
        </pc:sldMkLst>
        <pc:spChg chg="mod">
          <ac:chgData name="Alex Vakanski" userId="220bd9087dddc248" providerId="LiveId" clId="{46515BC9-9C70-47D9-BB6A-50735DD8F564}" dt="2020-12-07T04:10:49.907" v="8713"/>
          <ac:spMkLst>
            <pc:docMk/>
            <pc:sldMk cId="2055999696" sldId="727"/>
            <ac:spMk id="2" creationId="{2A8B55FD-501F-459A-8860-A2780547C005}"/>
          </ac:spMkLst>
        </pc:spChg>
        <pc:spChg chg="mod">
          <ac:chgData name="Alex Vakanski" userId="220bd9087dddc248" providerId="LiveId" clId="{46515BC9-9C70-47D9-BB6A-50735DD8F564}" dt="2020-12-07T19:30:51.447" v="13429" actId="207"/>
          <ac:spMkLst>
            <pc:docMk/>
            <pc:sldMk cId="2055999696" sldId="727"/>
            <ac:spMk id="3" creationId="{2B856BDF-3BC8-4FF1-8AE3-4416DA4EB519}"/>
          </ac:spMkLst>
        </pc:spChg>
        <pc:picChg chg="add mod ord">
          <ac:chgData name="Alex Vakanski" userId="220bd9087dddc248" providerId="LiveId" clId="{46515BC9-9C70-47D9-BB6A-50735DD8F564}" dt="2020-12-07T04:44:33.128" v="10155" actId="1035"/>
          <ac:picMkLst>
            <pc:docMk/>
            <pc:sldMk cId="2055999696" sldId="727"/>
            <ac:picMk id="4" creationId="{26488794-BDB6-47A3-A533-72CB01E2DE9E}"/>
          </ac:picMkLst>
        </pc:picChg>
      </pc:sldChg>
      <pc:sldChg chg="addSp modSp new mod">
        <pc:chgData name="Alex Vakanski" userId="220bd9087dddc248" providerId="LiveId" clId="{46515BC9-9C70-47D9-BB6A-50735DD8F564}" dt="2020-12-07T19:36:27.828" v="13531" actId="16959"/>
        <pc:sldMkLst>
          <pc:docMk/>
          <pc:sldMk cId="236923622" sldId="728"/>
        </pc:sldMkLst>
        <pc:spChg chg="mod">
          <ac:chgData name="Alex Vakanski" userId="220bd9087dddc248" providerId="LiveId" clId="{46515BC9-9C70-47D9-BB6A-50735DD8F564}" dt="2020-12-07T04:25:03.957" v="9481"/>
          <ac:spMkLst>
            <pc:docMk/>
            <pc:sldMk cId="236923622" sldId="728"/>
            <ac:spMk id="2" creationId="{7E4B5A36-072C-4A4D-911F-CE5DF225578A}"/>
          </ac:spMkLst>
        </pc:spChg>
        <pc:spChg chg="mod">
          <ac:chgData name="Alex Vakanski" userId="220bd9087dddc248" providerId="LiveId" clId="{46515BC9-9C70-47D9-BB6A-50735DD8F564}" dt="2020-12-07T19:36:27.828" v="13531" actId="16959"/>
          <ac:spMkLst>
            <pc:docMk/>
            <pc:sldMk cId="236923622" sldId="728"/>
            <ac:spMk id="3" creationId="{2BC8EB7D-15BB-4815-B227-87FFE882046B}"/>
          </ac:spMkLst>
        </pc:spChg>
        <pc:picChg chg="add mod">
          <ac:chgData name="Alex Vakanski" userId="220bd9087dddc248" providerId="LiveId" clId="{46515BC9-9C70-47D9-BB6A-50735DD8F564}" dt="2020-12-07T04:53:44.646" v="10596" actId="1076"/>
          <ac:picMkLst>
            <pc:docMk/>
            <pc:sldMk cId="236923622" sldId="728"/>
            <ac:picMk id="4" creationId="{EC1E5238-0D3D-4277-875E-3220020C90FD}"/>
          </ac:picMkLst>
        </pc:picChg>
      </pc:sldChg>
      <pc:sldChg chg="addSp delSp modSp new mod">
        <pc:chgData name="Alex Vakanski" userId="220bd9087dddc248" providerId="LiveId" clId="{46515BC9-9C70-47D9-BB6A-50735DD8F564}" dt="2020-12-07T19:56:58.698" v="14325"/>
        <pc:sldMkLst>
          <pc:docMk/>
          <pc:sldMk cId="3167477039" sldId="729"/>
        </pc:sldMkLst>
        <pc:spChg chg="mod">
          <ac:chgData name="Alex Vakanski" userId="220bd9087dddc248" providerId="LiveId" clId="{46515BC9-9C70-47D9-BB6A-50735DD8F564}" dt="2020-12-07T04:53:58.987" v="10599"/>
          <ac:spMkLst>
            <pc:docMk/>
            <pc:sldMk cId="3167477039" sldId="729"/>
            <ac:spMk id="2" creationId="{448F4FB2-BA71-4EFF-BEEA-310FC5F91488}"/>
          </ac:spMkLst>
        </pc:spChg>
        <pc:spChg chg="mod">
          <ac:chgData name="Alex Vakanski" userId="220bd9087dddc248" providerId="LiveId" clId="{46515BC9-9C70-47D9-BB6A-50735DD8F564}" dt="2020-12-07T19:56:58.698" v="14325"/>
          <ac:spMkLst>
            <pc:docMk/>
            <pc:sldMk cId="3167477039" sldId="729"/>
            <ac:spMk id="3" creationId="{F6AF5271-867A-453C-9119-A4E2CF48814E}"/>
          </ac:spMkLst>
        </pc:spChg>
        <pc:picChg chg="add del mod">
          <ac:chgData name="Alex Vakanski" userId="220bd9087dddc248" providerId="LiveId" clId="{46515BC9-9C70-47D9-BB6A-50735DD8F564}" dt="2020-12-07T04:58:44.596" v="10717" actId="478"/>
          <ac:picMkLst>
            <pc:docMk/>
            <pc:sldMk cId="3167477039" sldId="729"/>
            <ac:picMk id="4" creationId="{89F0997A-F242-4D3D-97D2-370C022C4A12}"/>
          </ac:picMkLst>
        </pc:picChg>
      </pc:sldChg>
      <pc:sldChg chg="addSp modSp new mod ord">
        <pc:chgData name="Alex Vakanski" userId="220bd9087dddc248" providerId="LiveId" clId="{46515BC9-9C70-47D9-BB6A-50735DD8F564}" dt="2020-12-07T20:55:57.286" v="16418" actId="207"/>
        <pc:sldMkLst>
          <pc:docMk/>
          <pc:sldMk cId="3084278587" sldId="730"/>
        </pc:sldMkLst>
        <pc:spChg chg="mod">
          <ac:chgData name="Alex Vakanski" userId="220bd9087dddc248" providerId="LiveId" clId="{46515BC9-9C70-47D9-BB6A-50735DD8F564}" dt="2020-12-07T20:16:09.137" v="14990" actId="20577"/>
          <ac:spMkLst>
            <pc:docMk/>
            <pc:sldMk cId="3084278587" sldId="730"/>
            <ac:spMk id="2" creationId="{1EE6A837-91F3-43FC-9AAB-DFF357AAE3E9}"/>
          </ac:spMkLst>
        </pc:spChg>
        <pc:spChg chg="mod">
          <ac:chgData name="Alex Vakanski" userId="220bd9087dddc248" providerId="LiveId" clId="{46515BC9-9C70-47D9-BB6A-50735DD8F564}" dt="2020-12-07T20:55:57.286" v="16418" actId="207"/>
          <ac:spMkLst>
            <pc:docMk/>
            <pc:sldMk cId="3084278587" sldId="730"/>
            <ac:spMk id="3" creationId="{36385BDD-4C00-4FDF-A0DF-E4D23A786F98}"/>
          </ac:spMkLst>
        </pc:spChg>
        <pc:spChg chg="add mod">
          <ac:chgData name="Alex Vakanski" userId="220bd9087dddc248" providerId="LiveId" clId="{46515BC9-9C70-47D9-BB6A-50735DD8F564}" dt="2020-12-07T20:20:41.368" v="15281" actId="208"/>
          <ac:spMkLst>
            <pc:docMk/>
            <pc:sldMk cId="3084278587" sldId="730"/>
            <ac:spMk id="5" creationId="{92909719-BB52-4F3A-9E68-080986383146}"/>
          </ac:spMkLst>
        </pc:spChg>
        <pc:picChg chg="add mod modCrop">
          <ac:chgData name="Alex Vakanski" userId="220bd9087dddc248" providerId="LiveId" clId="{46515BC9-9C70-47D9-BB6A-50735DD8F564}" dt="2020-12-07T20:20:27.126" v="15278" actId="1076"/>
          <ac:picMkLst>
            <pc:docMk/>
            <pc:sldMk cId="3084278587" sldId="730"/>
            <ac:picMk id="4" creationId="{D2769AB7-F7F2-4A65-8EFD-C61E81C1E2DD}"/>
          </ac:picMkLst>
        </pc:picChg>
      </pc:sldChg>
      <pc:sldChg chg="addSp modSp new mod ord">
        <pc:chgData name="Alex Vakanski" userId="220bd9087dddc248" providerId="LiveId" clId="{46515BC9-9C70-47D9-BB6A-50735DD8F564}" dt="2020-12-07T17:57:09.448" v="12254" actId="1036"/>
        <pc:sldMkLst>
          <pc:docMk/>
          <pc:sldMk cId="270432004" sldId="731"/>
        </pc:sldMkLst>
        <pc:spChg chg="mod">
          <ac:chgData name="Alex Vakanski" userId="220bd9087dddc248" providerId="LiveId" clId="{46515BC9-9C70-47D9-BB6A-50735DD8F564}" dt="2020-12-07T17:41:53.772" v="11814" actId="20577"/>
          <ac:spMkLst>
            <pc:docMk/>
            <pc:sldMk cId="270432004" sldId="731"/>
            <ac:spMk id="2" creationId="{AD5C657D-F711-4CC1-A180-C45B0829A2E1}"/>
          </ac:spMkLst>
        </pc:spChg>
        <pc:spChg chg="mod">
          <ac:chgData name="Alex Vakanski" userId="220bd9087dddc248" providerId="LiveId" clId="{46515BC9-9C70-47D9-BB6A-50735DD8F564}" dt="2020-12-07T17:56:11.987" v="12241" actId="20577"/>
          <ac:spMkLst>
            <pc:docMk/>
            <pc:sldMk cId="270432004" sldId="731"/>
            <ac:spMk id="3" creationId="{C1A1F76B-208A-4783-BBFB-6DDFB61A9AB6}"/>
          </ac:spMkLst>
        </pc:spChg>
        <pc:spChg chg="add mod">
          <ac:chgData name="Alex Vakanski" userId="220bd9087dddc248" providerId="LiveId" clId="{46515BC9-9C70-47D9-BB6A-50735DD8F564}" dt="2020-12-07T17:56:36.052" v="12246" actId="14100"/>
          <ac:spMkLst>
            <pc:docMk/>
            <pc:sldMk cId="270432004" sldId="731"/>
            <ac:spMk id="6" creationId="{8CD6397B-80DC-433C-B7DC-9681B21EF443}"/>
          </ac:spMkLst>
        </pc:spChg>
        <pc:spChg chg="add mod">
          <ac:chgData name="Alex Vakanski" userId="220bd9087dddc248" providerId="LiveId" clId="{46515BC9-9C70-47D9-BB6A-50735DD8F564}" dt="2020-12-07T17:56:50.419" v="12250" actId="1038"/>
          <ac:spMkLst>
            <pc:docMk/>
            <pc:sldMk cId="270432004" sldId="731"/>
            <ac:spMk id="7" creationId="{FF9468E8-978F-4C78-839B-ADD2C7A584B8}"/>
          </ac:spMkLst>
        </pc:spChg>
        <pc:spChg chg="add mod">
          <ac:chgData name="Alex Vakanski" userId="220bd9087dddc248" providerId="LiveId" clId="{46515BC9-9C70-47D9-BB6A-50735DD8F564}" dt="2020-12-07T17:56:57.202" v="12251" actId="571"/>
          <ac:spMkLst>
            <pc:docMk/>
            <pc:sldMk cId="270432004" sldId="731"/>
            <ac:spMk id="8" creationId="{543AC211-BA59-4C97-9CDA-2D5B11C8EBBF}"/>
          </ac:spMkLst>
        </pc:spChg>
        <pc:spChg chg="add mod">
          <ac:chgData name="Alex Vakanski" userId="220bd9087dddc248" providerId="LiveId" clId="{46515BC9-9C70-47D9-BB6A-50735DD8F564}" dt="2020-12-07T17:57:09.448" v="12254" actId="1036"/>
          <ac:spMkLst>
            <pc:docMk/>
            <pc:sldMk cId="270432004" sldId="731"/>
            <ac:spMk id="9" creationId="{E164D3AA-4D42-4A49-B054-B1138D480A42}"/>
          </ac:spMkLst>
        </pc:spChg>
        <pc:picChg chg="add mod">
          <ac:chgData name="Alex Vakanski" userId="220bd9087dddc248" providerId="LiveId" clId="{46515BC9-9C70-47D9-BB6A-50735DD8F564}" dt="2020-12-07T17:55:08.845" v="12220" actId="1038"/>
          <ac:picMkLst>
            <pc:docMk/>
            <pc:sldMk cId="270432004" sldId="731"/>
            <ac:picMk id="4" creationId="{8D125054-E6A2-49D0-9BA5-C0EEA6CB7D87}"/>
          </ac:picMkLst>
        </pc:picChg>
        <pc:picChg chg="add mod">
          <ac:chgData name="Alex Vakanski" userId="220bd9087dddc248" providerId="LiveId" clId="{46515BC9-9C70-47D9-BB6A-50735DD8F564}" dt="2020-12-07T17:55:02.335" v="12216" actId="1076"/>
          <ac:picMkLst>
            <pc:docMk/>
            <pc:sldMk cId="270432004" sldId="731"/>
            <ac:picMk id="5" creationId="{9B31C562-BAEC-4E42-8047-D4D14CF8DB32}"/>
          </ac:picMkLst>
        </pc:picChg>
      </pc:sldChg>
      <pc:sldChg chg="modSp new mod">
        <pc:chgData name="Alex Vakanski" userId="220bd9087dddc248" providerId="LiveId" clId="{46515BC9-9C70-47D9-BB6A-50735DD8F564}" dt="2020-12-07T18:47:34.034" v="13247" actId="5793"/>
        <pc:sldMkLst>
          <pc:docMk/>
          <pc:sldMk cId="2870678956" sldId="732"/>
        </pc:sldMkLst>
        <pc:spChg chg="mod">
          <ac:chgData name="Alex Vakanski" userId="220bd9087dddc248" providerId="LiveId" clId="{46515BC9-9C70-47D9-BB6A-50735DD8F564}" dt="2020-12-07T17:57:20.087" v="12256"/>
          <ac:spMkLst>
            <pc:docMk/>
            <pc:sldMk cId="2870678956" sldId="732"/>
            <ac:spMk id="2" creationId="{05704290-64FB-4E59-8042-D0DA07216061}"/>
          </ac:spMkLst>
        </pc:spChg>
        <pc:spChg chg="mod">
          <ac:chgData name="Alex Vakanski" userId="220bd9087dddc248" providerId="LiveId" clId="{46515BC9-9C70-47D9-BB6A-50735DD8F564}" dt="2020-12-07T18:47:34.034" v="13247" actId="5793"/>
          <ac:spMkLst>
            <pc:docMk/>
            <pc:sldMk cId="2870678956" sldId="732"/>
            <ac:spMk id="3" creationId="{ABD590F1-ED1F-4980-A0CF-17121515A1BC}"/>
          </ac:spMkLst>
        </pc:spChg>
      </pc:sldChg>
      <pc:sldChg chg="addSp modSp new mod">
        <pc:chgData name="Alex Vakanski" userId="220bd9087dddc248" providerId="LiveId" clId="{46515BC9-9C70-47D9-BB6A-50735DD8F564}" dt="2020-12-07T21:34:30.934" v="16808" actId="1076"/>
        <pc:sldMkLst>
          <pc:docMk/>
          <pc:sldMk cId="1789428282" sldId="733"/>
        </pc:sldMkLst>
        <pc:spChg chg="mod">
          <ac:chgData name="Alex Vakanski" userId="220bd9087dddc248" providerId="LiveId" clId="{46515BC9-9C70-47D9-BB6A-50735DD8F564}" dt="2020-12-07T20:20:57.002" v="15282"/>
          <ac:spMkLst>
            <pc:docMk/>
            <pc:sldMk cId="1789428282" sldId="733"/>
            <ac:spMk id="2" creationId="{299F3E79-F5B0-4C8B-BF3A-A560D6EA6F9F}"/>
          </ac:spMkLst>
        </pc:spChg>
        <pc:spChg chg="mod">
          <ac:chgData name="Alex Vakanski" userId="220bd9087dddc248" providerId="LiveId" clId="{46515BC9-9C70-47D9-BB6A-50735DD8F564}" dt="2020-12-07T21:32:35.293" v="16741" actId="6549"/>
          <ac:spMkLst>
            <pc:docMk/>
            <pc:sldMk cId="1789428282" sldId="733"/>
            <ac:spMk id="3" creationId="{FBE1EF71-30D6-468A-AB91-23194EF7F9D9}"/>
          </ac:spMkLst>
        </pc:spChg>
        <pc:spChg chg="add mod">
          <ac:chgData name="Alex Vakanski" userId="220bd9087dddc248" providerId="LiveId" clId="{46515BC9-9C70-47D9-BB6A-50735DD8F564}" dt="2020-12-07T21:34:25.748" v="16807" actId="114"/>
          <ac:spMkLst>
            <pc:docMk/>
            <pc:sldMk cId="1789428282" sldId="733"/>
            <ac:spMk id="5" creationId="{03611569-49DD-406C-8F84-1BC639FA6807}"/>
          </ac:spMkLst>
        </pc:spChg>
        <pc:spChg chg="add mod">
          <ac:chgData name="Alex Vakanski" userId="220bd9087dddc248" providerId="LiveId" clId="{46515BC9-9C70-47D9-BB6A-50735DD8F564}" dt="2020-12-07T21:34:30.934" v="16808" actId="1076"/>
          <ac:spMkLst>
            <pc:docMk/>
            <pc:sldMk cId="1789428282" sldId="733"/>
            <ac:spMk id="6" creationId="{C48F5B7E-1EC1-4F92-A3F1-8938274C06F5}"/>
          </ac:spMkLst>
        </pc:spChg>
        <pc:picChg chg="add mod">
          <ac:chgData name="Alex Vakanski" userId="220bd9087dddc248" providerId="LiveId" clId="{46515BC9-9C70-47D9-BB6A-50735DD8F564}" dt="2020-12-07T21:31:46.165" v="16719" actId="1076"/>
          <ac:picMkLst>
            <pc:docMk/>
            <pc:sldMk cId="1789428282" sldId="733"/>
            <ac:picMk id="4" creationId="{523476F1-965C-431F-A89B-D5BB6938DE1B}"/>
          </ac:picMkLst>
        </pc:picChg>
      </pc:sldChg>
      <pc:sldChg chg="modSp new mod modNotesTx">
        <pc:chgData name="Alex Vakanski" userId="220bd9087dddc248" providerId="LiveId" clId="{46515BC9-9C70-47D9-BB6A-50735DD8F564}" dt="2020-12-07T22:26:23.901" v="18027" actId="20577"/>
        <pc:sldMkLst>
          <pc:docMk/>
          <pc:sldMk cId="545472873" sldId="734"/>
        </pc:sldMkLst>
        <pc:spChg chg="mod">
          <ac:chgData name="Alex Vakanski" userId="220bd9087dddc248" providerId="LiveId" clId="{46515BC9-9C70-47D9-BB6A-50735DD8F564}" dt="2020-12-07T20:20:58.836" v="15283"/>
          <ac:spMkLst>
            <pc:docMk/>
            <pc:sldMk cId="545472873" sldId="734"/>
            <ac:spMk id="2" creationId="{33B7F83E-28FE-43FF-B0BE-1EA696020A3F}"/>
          </ac:spMkLst>
        </pc:spChg>
        <pc:spChg chg="mod">
          <ac:chgData name="Alex Vakanski" userId="220bd9087dddc248" providerId="LiveId" clId="{46515BC9-9C70-47D9-BB6A-50735DD8F564}" dt="2020-12-07T22:23:28.255" v="17899" actId="20577"/>
          <ac:spMkLst>
            <pc:docMk/>
            <pc:sldMk cId="545472873" sldId="734"/>
            <ac:spMk id="3" creationId="{E96D1901-B7DB-4152-A81C-2A9DD2B20C6D}"/>
          </ac:spMkLst>
        </pc:spChg>
      </pc:sldChg>
      <pc:sldChg chg="addSp modSp new mod modNotesTx">
        <pc:chgData name="Alex Vakanski" userId="220bd9087dddc248" providerId="LiveId" clId="{46515BC9-9C70-47D9-BB6A-50735DD8F564}" dt="2020-12-07T21:47:50.590" v="17139"/>
        <pc:sldMkLst>
          <pc:docMk/>
          <pc:sldMk cId="2059776183" sldId="735"/>
        </pc:sldMkLst>
        <pc:spChg chg="mod">
          <ac:chgData name="Alex Vakanski" userId="220bd9087dddc248" providerId="LiveId" clId="{46515BC9-9C70-47D9-BB6A-50735DD8F564}" dt="2020-12-07T21:46:56.924" v="17113"/>
          <ac:spMkLst>
            <pc:docMk/>
            <pc:sldMk cId="2059776183" sldId="735"/>
            <ac:spMk id="2" creationId="{2EC7A9FD-0432-4E0A-9427-CD7FD7F88A1F}"/>
          </ac:spMkLst>
        </pc:spChg>
        <pc:spChg chg="mod">
          <ac:chgData name="Alex Vakanski" userId="220bd9087dddc248" providerId="LiveId" clId="{46515BC9-9C70-47D9-BB6A-50735DD8F564}" dt="2020-12-07T21:47:03.079" v="17130" actId="20577"/>
          <ac:spMkLst>
            <pc:docMk/>
            <pc:sldMk cId="2059776183" sldId="735"/>
            <ac:spMk id="3" creationId="{AE59DD90-88A7-49C3-9507-FA9C0046AF44}"/>
          </ac:spMkLst>
        </pc:spChg>
        <pc:picChg chg="add mod">
          <ac:chgData name="Alex Vakanski" userId="220bd9087dddc248" providerId="LiveId" clId="{46515BC9-9C70-47D9-BB6A-50735DD8F564}" dt="2020-12-07T21:47:40.341" v="17138" actId="1035"/>
          <ac:picMkLst>
            <pc:docMk/>
            <pc:sldMk cId="2059776183" sldId="735"/>
            <ac:picMk id="4" creationId="{717B3B3E-13EA-46A8-9E9C-5EE3FBDECEC6}"/>
          </ac:picMkLst>
        </pc:picChg>
      </pc:sldChg>
      <pc:sldChg chg="addSp modSp new mod">
        <pc:chgData name="Alex Vakanski" userId="220bd9087dddc248" providerId="LiveId" clId="{46515BC9-9C70-47D9-BB6A-50735DD8F564}" dt="2020-12-07T21:51:15.253" v="17292" actId="1035"/>
        <pc:sldMkLst>
          <pc:docMk/>
          <pc:sldMk cId="3597441736" sldId="736"/>
        </pc:sldMkLst>
        <pc:spChg chg="mod">
          <ac:chgData name="Alex Vakanski" userId="220bd9087dddc248" providerId="LiveId" clId="{46515BC9-9C70-47D9-BB6A-50735DD8F564}" dt="2020-12-07T21:51:10.271" v="17283"/>
          <ac:spMkLst>
            <pc:docMk/>
            <pc:sldMk cId="3597441736" sldId="736"/>
            <ac:spMk id="2" creationId="{23B2D84D-6437-44D4-98ED-D3912BBDCBDC}"/>
          </ac:spMkLst>
        </pc:spChg>
        <pc:spChg chg="mod">
          <ac:chgData name="Alex Vakanski" userId="220bd9087dddc248" providerId="LiveId" clId="{46515BC9-9C70-47D9-BB6A-50735DD8F564}" dt="2020-12-07T21:51:01.663" v="17282" actId="20577"/>
          <ac:spMkLst>
            <pc:docMk/>
            <pc:sldMk cId="3597441736" sldId="736"/>
            <ac:spMk id="3" creationId="{E55ABBEC-A9FC-4E26-9E93-A83B0A4B33BB}"/>
          </ac:spMkLst>
        </pc:spChg>
        <pc:picChg chg="add mod">
          <ac:chgData name="Alex Vakanski" userId="220bd9087dddc248" providerId="LiveId" clId="{46515BC9-9C70-47D9-BB6A-50735DD8F564}" dt="2020-12-07T21:51:15.253" v="17292" actId="1035"/>
          <ac:picMkLst>
            <pc:docMk/>
            <pc:sldMk cId="3597441736" sldId="736"/>
            <ac:picMk id="4" creationId="{E4205E9A-7AF2-4CB9-A873-47DA7CC4868E}"/>
          </ac:picMkLst>
        </pc:picChg>
      </pc:sldChg>
      <pc:sldChg chg="modSp new mod">
        <pc:chgData name="Alex Vakanski" userId="220bd9087dddc248" providerId="LiveId" clId="{46515BC9-9C70-47D9-BB6A-50735DD8F564}" dt="2020-12-07T22:35:15.290" v="18358" actId="20577"/>
        <pc:sldMkLst>
          <pc:docMk/>
          <pc:sldMk cId="3930053190" sldId="737"/>
        </pc:sldMkLst>
        <pc:spChg chg="mod">
          <ac:chgData name="Alex Vakanski" userId="220bd9087dddc248" providerId="LiveId" clId="{46515BC9-9C70-47D9-BB6A-50735DD8F564}" dt="2020-12-07T22:27:48.015" v="18032" actId="20577"/>
          <ac:spMkLst>
            <pc:docMk/>
            <pc:sldMk cId="3930053190" sldId="737"/>
            <ac:spMk id="2" creationId="{94FE236F-3446-44BD-84E0-EF450DEF2FD7}"/>
          </ac:spMkLst>
        </pc:spChg>
        <pc:spChg chg="mod">
          <ac:chgData name="Alex Vakanski" userId="220bd9087dddc248" providerId="LiveId" clId="{46515BC9-9C70-47D9-BB6A-50735DD8F564}" dt="2020-12-07T22:35:15.290" v="18358" actId="20577"/>
          <ac:spMkLst>
            <pc:docMk/>
            <pc:sldMk cId="3930053190" sldId="737"/>
            <ac:spMk id="3" creationId="{0B97579E-7F6E-4169-9DFC-0C98135583AB}"/>
          </ac:spMkLst>
        </pc:spChg>
      </pc:sldChg>
      <pc:sldChg chg="addSp modSp new mod modNotesTx">
        <pc:chgData name="Alex Vakanski" userId="220bd9087dddc248" providerId="LiveId" clId="{46515BC9-9C70-47D9-BB6A-50735DD8F564}" dt="2020-12-12T05:56:18.666" v="18738" actId="20577"/>
        <pc:sldMkLst>
          <pc:docMk/>
          <pc:sldMk cId="3783616500" sldId="738"/>
        </pc:sldMkLst>
        <pc:spChg chg="mod">
          <ac:chgData name="Alex Vakanski" userId="220bd9087dddc248" providerId="LiveId" clId="{46515BC9-9C70-47D9-BB6A-50735DD8F564}" dt="2020-12-07T22:27:44.380" v="18030" actId="20577"/>
          <ac:spMkLst>
            <pc:docMk/>
            <pc:sldMk cId="3783616500" sldId="738"/>
            <ac:spMk id="2" creationId="{ACFF00AC-2E0E-43E0-BC2E-587C405A144B}"/>
          </ac:spMkLst>
        </pc:spChg>
        <pc:spChg chg="mod">
          <ac:chgData name="Alex Vakanski" userId="220bd9087dddc248" providerId="LiveId" clId="{46515BC9-9C70-47D9-BB6A-50735DD8F564}" dt="2020-12-12T05:56:18.666" v="18738" actId="20577"/>
          <ac:spMkLst>
            <pc:docMk/>
            <pc:sldMk cId="3783616500" sldId="738"/>
            <ac:spMk id="3" creationId="{F37FAB75-972F-4DCB-AA30-41EDEDC49D1A}"/>
          </ac:spMkLst>
        </pc:spChg>
        <pc:picChg chg="add mod">
          <ac:chgData name="Alex Vakanski" userId="220bd9087dddc248" providerId="LiveId" clId="{46515BC9-9C70-47D9-BB6A-50735DD8F564}" dt="2020-12-07T22:33:20.374" v="18304" actId="1076"/>
          <ac:picMkLst>
            <pc:docMk/>
            <pc:sldMk cId="3783616500" sldId="738"/>
            <ac:picMk id="4" creationId="{C60CC905-C144-40B1-86DE-E7089CE6B028}"/>
          </ac:picMkLst>
        </pc:picChg>
        <pc:picChg chg="add mod">
          <ac:chgData name="Alex Vakanski" userId="220bd9087dddc248" providerId="LiveId" clId="{46515BC9-9C70-47D9-BB6A-50735DD8F564}" dt="2020-12-07T22:33:20.800" v="18305" actId="1076"/>
          <ac:picMkLst>
            <pc:docMk/>
            <pc:sldMk cId="3783616500" sldId="738"/>
            <ac:picMk id="5" creationId="{69C96936-3074-4794-8252-BCF8E1080B70}"/>
          </ac:picMkLst>
        </pc:picChg>
        <pc:picChg chg="add mod">
          <ac:chgData name="Alex Vakanski" userId="220bd9087dddc248" providerId="LiveId" clId="{46515BC9-9C70-47D9-BB6A-50735DD8F564}" dt="2020-12-07T22:33:22.823" v="18306" actId="1076"/>
          <ac:picMkLst>
            <pc:docMk/>
            <pc:sldMk cId="3783616500" sldId="738"/>
            <ac:picMk id="6" creationId="{F97B36BD-B39E-46ED-9C84-17786A5447DF}"/>
          </ac:picMkLst>
        </pc:picChg>
      </pc:sldChg>
      <pc:sldChg chg="modSp new mod">
        <pc:chgData name="Alex Vakanski" userId="220bd9087dddc248" providerId="LiveId" clId="{46515BC9-9C70-47D9-BB6A-50735DD8F564}" dt="2020-12-14T05:40:50.303" v="23246" actId="6549"/>
        <pc:sldMkLst>
          <pc:docMk/>
          <pc:sldMk cId="3485152383" sldId="739"/>
        </pc:sldMkLst>
        <pc:spChg chg="mod">
          <ac:chgData name="Alex Vakanski" userId="220bd9087dddc248" providerId="LiveId" clId="{46515BC9-9C70-47D9-BB6A-50735DD8F564}" dt="2020-12-07T22:36:51.861" v="18368" actId="20577"/>
          <ac:spMkLst>
            <pc:docMk/>
            <pc:sldMk cId="3485152383" sldId="739"/>
            <ac:spMk id="2" creationId="{C1BCBE63-329A-4BC4-98E9-EC88C57BDA3B}"/>
          </ac:spMkLst>
        </pc:spChg>
        <pc:spChg chg="mod">
          <ac:chgData name="Alex Vakanski" userId="220bd9087dddc248" providerId="LiveId" clId="{46515BC9-9C70-47D9-BB6A-50735DD8F564}" dt="2020-12-14T05:40:50.303" v="23246" actId="6549"/>
          <ac:spMkLst>
            <pc:docMk/>
            <pc:sldMk cId="3485152383" sldId="739"/>
            <ac:spMk id="3" creationId="{89139B97-666F-4A5B-BF50-205A4A4354E3}"/>
          </ac:spMkLst>
        </pc:spChg>
      </pc:sldChg>
      <pc:sldChg chg="addSp modSp new mod">
        <pc:chgData name="Alex Vakanski" userId="220bd9087dddc248" providerId="LiveId" clId="{46515BC9-9C70-47D9-BB6A-50735DD8F564}" dt="2020-12-07T23:12:38.946" v="18404" actId="1076"/>
        <pc:sldMkLst>
          <pc:docMk/>
          <pc:sldMk cId="4271542333" sldId="740"/>
        </pc:sldMkLst>
        <pc:spChg chg="mod">
          <ac:chgData name="Alex Vakanski" userId="220bd9087dddc248" providerId="LiveId" clId="{46515BC9-9C70-47D9-BB6A-50735DD8F564}" dt="2020-12-07T23:11:24.219" v="18380"/>
          <ac:spMkLst>
            <pc:docMk/>
            <pc:sldMk cId="4271542333" sldId="740"/>
            <ac:spMk id="2" creationId="{10499DC1-A05C-4CCC-A123-9760231F65BA}"/>
          </ac:spMkLst>
        </pc:spChg>
        <pc:spChg chg="mod">
          <ac:chgData name="Alex Vakanski" userId="220bd9087dddc248" providerId="LiveId" clId="{46515BC9-9C70-47D9-BB6A-50735DD8F564}" dt="2020-12-07T23:11:59.741" v="18399" actId="20577"/>
          <ac:spMkLst>
            <pc:docMk/>
            <pc:sldMk cId="4271542333" sldId="740"/>
            <ac:spMk id="3" creationId="{0CA3B159-2802-49A6-A073-3CF73DD5FC2C}"/>
          </ac:spMkLst>
        </pc:spChg>
        <pc:picChg chg="add mod">
          <ac:chgData name="Alex Vakanski" userId="220bd9087dddc248" providerId="LiveId" clId="{46515BC9-9C70-47D9-BB6A-50735DD8F564}" dt="2020-12-07T23:11:57.663" v="18398" actId="1076"/>
          <ac:picMkLst>
            <pc:docMk/>
            <pc:sldMk cId="4271542333" sldId="740"/>
            <ac:picMk id="4" creationId="{17A30570-4819-41AD-B900-5DF810CF38D5}"/>
          </ac:picMkLst>
        </pc:picChg>
        <pc:picChg chg="add mod">
          <ac:chgData name="Alex Vakanski" userId="220bd9087dddc248" providerId="LiveId" clId="{46515BC9-9C70-47D9-BB6A-50735DD8F564}" dt="2020-12-07T23:12:20.798" v="18402" actId="1076"/>
          <ac:picMkLst>
            <pc:docMk/>
            <pc:sldMk cId="4271542333" sldId="740"/>
            <ac:picMk id="5" creationId="{36DC0EA5-FCFA-4BDC-A8E3-FD75F6E7A245}"/>
          </ac:picMkLst>
        </pc:picChg>
        <pc:picChg chg="add mod">
          <ac:chgData name="Alex Vakanski" userId="220bd9087dddc248" providerId="LiveId" clId="{46515BC9-9C70-47D9-BB6A-50735DD8F564}" dt="2020-12-07T23:12:38.946" v="18404" actId="1076"/>
          <ac:picMkLst>
            <pc:docMk/>
            <pc:sldMk cId="4271542333" sldId="740"/>
            <ac:picMk id="6" creationId="{E86BA65F-31AA-4D0E-9C88-B8C0BA93679F}"/>
          </ac:picMkLst>
        </pc:picChg>
      </pc:sldChg>
      <pc:sldChg chg="addSp modSp new mod">
        <pc:chgData name="Alex Vakanski" userId="220bd9087dddc248" providerId="LiveId" clId="{46515BC9-9C70-47D9-BB6A-50735DD8F564}" dt="2020-12-12T23:00:36.618" v="21977" actId="1037"/>
        <pc:sldMkLst>
          <pc:docMk/>
          <pc:sldMk cId="4039698692" sldId="741"/>
        </pc:sldMkLst>
        <pc:spChg chg="mod">
          <ac:chgData name="Alex Vakanski" userId="220bd9087dddc248" providerId="LiveId" clId="{46515BC9-9C70-47D9-BB6A-50735DD8F564}" dt="2020-12-07T23:44:16.208" v="18419"/>
          <ac:spMkLst>
            <pc:docMk/>
            <pc:sldMk cId="4039698692" sldId="741"/>
            <ac:spMk id="2" creationId="{92D3FE0C-0A8B-43DB-8F7F-FFA1F01B0FEC}"/>
          </ac:spMkLst>
        </pc:spChg>
        <pc:spChg chg="mod">
          <ac:chgData name="Alex Vakanski" userId="220bd9087dddc248" providerId="LiveId" clId="{46515BC9-9C70-47D9-BB6A-50735DD8F564}" dt="2020-12-07T23:44:22.253" v="18433" actId="20577"/>
          <ac:spMkLst>
            <pc:docMk/>
            <pc:sldMk cId="4039698692" sldId="741"/>
            <ac:spMk id="3" creationId="{813851D9-B0D4-409F-BDDB-0F19CC2F6D62}"/>
          </ac:spMkLst>
        </pc:spChg>
        <pc:picChg chg="add mod">
          <ac:chgData name="Alex Vakanski" userId="220bd9087dddc248" providerId="LiveId" clId="{46515BC9-9C70-47D9-BB6A-50735DD8F564}" dt="2020-12-12T23:00:36.618" v="21977" actId="1037"/>
          <ac:picMkLst>
            <pc:docMk/>
            <pc:sldMk cId="4039698692" sldId="741"/>
            <ac:picMk id="4" creationId="{6CF8C7A8-6999-494B-B907-527D1959FFEF}"/>
          </ac:picMkLst>
        </pc:picChg>
      </pc:sldChg>
      <pc:sldChg chg="addSp modSp new mod">
        <pc:chgData name="Alex Vakanski" userId="220bd9087dddc248" providerId="LiveId" clId="{46515BC9-9C70-47D9-BB6A-50735DD8F564}" dt="2020-12-12T22:33:38.221" v="21764"/>
        <pc:sldMkLst>
          <pc:docMk/>
          <pc:sldMk cId="55894203" sldId="742"/>
        </pc:sldMkLst>
        <pc:spChg chg="mod">
          <ac:chgData name="Alex Vakanski" userId="220bd9087dddc248" providerId="LiveId" clId="{46515BC9-9C70-47D9-BB6A-50735DD8F564}" dt="2020-12-12T21:39:07.851" v="18758" actId="20577"/>
          <ac:spMkLst>
            <pc:docMk/>
            <pc:sldMk cId="55894203" sldId="742"/>
            <ac:spMk id="2" creationId="{D7378140-BC04-4F52-90FC-DC25FBBD0CF1}"/>
          </ac:spMkLst>
        </pc:spChg>
        <pc:spChg chg="mod">
          <ac:chgData name="Alex Vakanski" userId="220bd9087dddc248" providerId="LiveId" clId="{46515BC9-9C70-47D9-BB6A-50735DD8F564}" dt="2020-12-12T22:21:46.026" v="21429" actId="207"/>
          <ac:spMkLst>
            <pc:docMk/>
            <pc:sldMk cId="55894203" sldId="742"/>
            <ac:spMk id="3" creationId="{2EA0DEA5-1FD7-42FE-80A2-D868ADF199FB}"/>
          </ac:spMkLst>
        </pc:spChg>
        <pc:spChg chg="add mod">
          <ac:chgData name="Alex Vakanski" userId="220bd9087dddc248" providerId="LiveId" clId="{46515BC9-9C70-47D9-BB6A-50735DD8F564}" dt="2020-12-12T22:33:38.221" v="21764"/>
          <ac:spMkLst>
            <pc:docMk/>
            <pc:sldMk cId="55894203" sldId="742"/>
            <ac:spMk id="8" creationId="{54022A9A-9D96-4FA3-AA12-80841EC8E07A}"/>
          </ac:spMkLst>
        </pc:spChg>
        <pc:picChg chg="add mod">
          <ac:chgData name="Alex Vakanski" userId="220bd9087dddc248" providerId="LiveId" clId="{46515BC9-9C70-47D9-BB6A-50735DD8F564}" dt="2020-12-12T21:45:23.032" v="19313" actId="1036"/>
          <ac:picMkLst>
            <pc:docMk/>
            <pc:sldMk cId="55894203" sldId="742"/>
            <ac:picMk id="5" creationId="{0F77CD0F-1743-46D6-8D3F-C428BED39315}"/>
          </ac:picMkLst>
        </pc:picChg>
        <pc:picChg chg="add mod">
          <ac:chgData name="Alex Vakanski" userId="220bd9087dddc248" providerId="LiveId" clId="{46515BC9-9C70-47D9-BB6A-50735DD8F564}" dt="2020-12-12T21:50:39.655" v="19567" actId="14100"/>
          <ac:picMkLst>
            <pc:docMk/>
            <pc:sldMk cId="55894203" sldId="742"/>
            <ac:picMk id="7" creationId="{51115830-A82E-4EDE-BAC5-944C07D602E0}"/>
          </ac:picMkLst>
        </pc:picChg>
      </pc:sldChg>
      <pc:sldChg chg="modSp new mod">
        <pc:chgData name="Alex Vakanski" userId="220bd9087dddc248" providerId="LiveId" clId="{46515BC9-9C70-47D9-BB6A-50735DD8F564}" dt="2020-12-12T23:06:06.646" v="22062" actId="20577"/>
        <pc:sldMkLst>
          <pc:docMk/>
          <pc:sldMk cId="678045004" sldId="743"/>
        </pc:sldMkLst>
        <pc:spChg chg="mod">
          <ac:chgData name="Alex Vakanski" userId="220bd9087dddc248" providerId="LiveId" clId="{46515BC9-9C70-47D9-BB6A-50735DD8F564}" dt="2020-12-12T21:38:18.058" v="18741" actId="20577"/>
          <ac:spMkLst>
            <pc:docMk/>
            <pc:sldMk cId="678045004" sldId="743"/>
            <ac:spMk id="2" creationId="{3AAB5016-8BEE-4073-BB9E-F670037C75C4}"/>
          </ac:spMkLst>
        </pc:spChg>
        <pc:spChg chg="mod">
          <ac:chgData name="Alex Vakanski" userId="220bd9087dddc248" providerId="LiveId" clId="{46515BC9-9C70-47D9-BB6A-50735DD8F564}" dt="2020-12-12T23:06:06.646" v="22062" actId="20577"/>
          <ac:spMkLst>
            <pc:docMk/>
            <pc:sldMk cId="678045004" sldId="743"/>
            <ac:spMk id="3" creationId="{094C3D32-B7D6-4412-A555-543F1049E685}"/>
          </ac:spMkLst>
        </pc:spChg>
      </pc:sldChg>
      <pc:sldChg chg="addSp modSp new mod">
        <pc:chgData name="Alex Vakanski" userId="220bd9087dddc248" providerId="LiveId" clId="{46515BC9-9C70-47D9-BB6A-50735DD8F564}" dt="2020-12-12T22:33:41.428" v="21765"/>
        <pc:sldMkLst>
          <pc:docMk/>
          <pc:sldMk cId="3214742478" sldId="744"/>
        </pc:sldMkLst>
        <pc:spChg chg="mod">
          <ac:chgData name="Alex Vakanski" userId="220bd9087dddc248" providerId="LiveId" clId="{46515BC9-9C70-47D9-BB6A-50735DD8F564}" dt="2020-12-12T21:45:37.407" v="19318"/>
          <ac:spMkLst>
            <pc:docMk/>
            <pc:sldMk cId="3214742478" sldId="744"/>
            <ac:spMk id="2" creationId="{1C545EB4-D64C-4D9A-B1F8-7C2A64F1E3E2}"/>
          </ac:spMkLst>
        </pc:spChg>
        <pc:spChg chg="mod">
          <ac:chgData name="Alex Vakanski" userId="220bd9087dddc248" providerId="LiveId" clId="{46515BC9-9C70-47D9-BB6A-50735DD8F564}" dt="2020-12-12T21:51:26.009" v="19583" actId="20577"/>
          <ac:spMkLst>
            <pc:docMk/>
            <pc:sldMk cId="3214742478" sldId="744"/>
            <ac:spMk id="3" creationId="{E4A69BC0-6649-4C02-A092-A8350CC5112C}"/>
          </ac:spMkLst>
        </pc:spChg>
        <pc:spChg chg="add mod">
          <ac:chgData name="Alex Vakanski" userId="220bd9087dddc248" providerId="LiveId" clId="{46515BC9-9C70-47D9-BB6A-50735DD8F564}" dt="2020-12-12T22:33:41.428" v="21765"/>
          <ac:spMkLst>
            <pc:docMk/>
            <pc:sldMk cId="3214742478" sldId="744"/>
            <ac:spMk id="6" creationId="{05013C53-D8B4-49AD-9B58-CF9C78393D8B}"/>
          </ac:spMkLst>
        </pc:spChg>
        <pc:picChg chg="add mod">
          <ac:chgData name="Alex Vakanski" userId="220bd9087dddc248" providerId="LiveId" clId="{46515BC9-9C70-47D9-BB6A-50735DD8F564}" dt="2020-12-12T21:46:59.303" v="19465" actId="1076"/>
          <ac:picMkLst>
            <pc:docMk/>
            <pc:sldMk cId="3214742478" sldId="744"/>
            <ac:picMk id="5" creationId="{211581FE-4BF3-48E8-B0C7-1CC40255E08A}"/>
          </ac:picMkLst>
        </pc:picChg>
      </pc:sldChg>
      <pc:sldChg chg="addSp modSp new mod">
        <pc:chgData name="Alex Vakanski" userId="220bd9087dddc248" providerId="LiveId" clId="{46515BC9-9C70-47D9-BB6A-50735DD8F564}" dt="2020-12-12T22:21:56.291" v="21430" actId="207"/>
        <pc:sldMkLst>
          <pc:docMk/>
          <pc:sldMk cId="1632561312" sldId="745"/>
        </pc:sldMkLst>
        <pc:spChg chg="mod">
          <ac:chgData name="Alex Vakanski" userId="220bd9087dddc248" providerId="LiveId" clId="{46515BC9-9C70-47D9-BB6A-50735DD8F564}" dt="2020-12-12T21:53:23.171" v="19665" actId="20577"/>
          <ac:spMkLst>
            <pc:docMk/>
            <pc:sldMk cId="1632561312" sldId="745"/>
            <ac:spMk id="2" creationId="{AC25B874-B9D9-4D6A-9227-2AE8AA03E4CC}"/>
          </ac:spMkLst>
        </pc:spChg>
        <pc:spChg chg="mod">
          <ac:chgData name="Alex Vakanski" userId="220bd9087dddc248" providerId="LiveId" clId="{46515BC9-9C70-47D9-BB6A-50735DD8F564}" dt="2020-12-12T22:21:56.291" v="21430" actId="207"/>
          <ac:spMkLst>
            <pc:docMk/>
            <pc:sldMk cId="1632561312" sldId="745"/>
            <ac:spMk id="3" creationId="{EA7E0D08-C7C4-47A1-AAE0-6F5014DA8902}"/>
          </ac:spMkLst>
        </pc:spChg>
        <pc:picChg chg="add mod">
          <ac:chgData name="Alex Vakanski" userId="220bd9087dddc248" providerId="LiveId" clId="{46515BC9-9C70-47D9-BB6A-50735DD8F564}" dt="2020-12-12T22:03:39.101" v="20312" actId="1035"/>
          <ac:picMkLst>
            <pc:docMk/>
            <pc:sldMk cId="1632561312" sldId="745"/>
            <ac:picMk id="5" creationId="{A219622D-9875-4910-A85F-722298189BFA}"/>
          </ac:picMkLst>
        </pc:picChg>
      </pc:sldChg>
      <pc:sldChg chg="addSp delSp modSp new mod modNotesTx">
        <pc:chgData name="Alex Vakanski" userId="220bd9087dddc248" providerId="LiveId" clId="{46515BC9-9C70-47D9-BB6A-50735DD8F564}" dt="2020-12-12T22:52:23.796" v="21945"/>
        <pc:sldMkLst>
          <pc:docMk/>
          <pc:sldMk cId="4076091620" sldId="746"/>
        </pc:sldMkLst>
        <pc:spChg chg="mod">
          <ac:chgData name="Alex Vakanski" userId="220bd9087dddc248" providerId="LiveId" clId="{46515BC9-9C70-47D9-BB6A-50735DD8F564}" dt="2020-12-12T22:03:53.404" v="20330" actId="20577"/>
          <ac:spMkLst>
            <pc:docMk/>
            <pc:sldMk cId="4076091620" sldId="746"/>
            <ac:spMk id="2" creationId="{6130F8CA-0C93-4FAA-88A4-F4AD74903FFE}"/>
          </ac:spMkLst>
        </pc:spChg>
        <pc:spChg chg="mod">
          <ac:chgData name="Alex Vakanski" userId="220bd9087dddc248" providerId="LiveId" clId="{46515BC9-9C70-47D9-BB6A-50735DD8F564}" dt="2020-12-12T22:21:35.974" v="21428" actId="207"/>
          <ac:spMkLst>
            <pc:docMk/>
            <pc:sldMk cId="4076091620" sldId="746"/>
            <ac:spMk id="3" creationId="{868CD89D-75C1-44DD-9B70-D01D26936B52}"/>
          </ac:spMkLst>
        </pc:spChg>
        <pc:spChg chg="add mod">
          <ac:chgData name="Alex Vakanski" userId="220bd9087dddc248" providerId="LiveId" clId="{46515BC9-9C70-47D9-BB6A-50735DD8F564}" dt="2020-12-12T22:52:23.796" v="21945"/>
          <ac:spMkLst>
            <pc:docMk/>
            <pc:sldMk cId="4076091620" sldId="746"/>
            <ac:spMk id="12" creationId="{76ED94ED-35B5-4CFA-BA21-44C36DF7E941}"/>
          </ac:spMkLst>
        </pc:spChg>
        <pc:picChg chg="add del mod">
          <ac:chgData name="Alex Vakanski" userId="220bd9087dddc248" providerId="LiveId" clId="{46515BC9-9C70-47D9-BB6A-50735DD8F564}" dt="2020-12-12T22:20:17.023" v="21403" actId="478"/>
          <ac:picMkLst>
            <pc:docMk/>
            <pc:sldMk cId="4076091620" sldId="746"/>
            <ac:picMk id="5" creationId="{1128F9A8-602F-4EB2-9077-75FA1232E2A9}"/>
          </ac:picMkLst>
        </pc:picChg>
        <pc:picChg chg="add mod">
          <ac:chgData name="Alex Vakanski" userId="220bd9087dddc248" providerId="LiveId" clId="{46515BC9-9C70-47D9-BB6A-50735DD8F564}" dt="2020-12-12T22:51:59.788" v="21941" actId="14100"/>
          <ac:picMkLst>
            <pc:docMk/>
            <pc:sldMk cId="4076091620" sldId="746"/>
            <ac:picMk id="7" creationId="{C87BAC36-BE52-4F21-BEDB-7563BA1CB7BD}"/>
          </ac:picMkLst>
        </pc:picChg>
        <pc:picChg chg="add mod">
          <ac:chgData name="Alex Vakanski" userId="220bd9087dddc248" providerId="LiveId" clId="{46515BC9-9C70-47D9-BB6A-50735DD8F564}" dt="2020-12-12T22:52:04.915" v="21943" actId="14100"/>
          <ac:picMkLst>
            <pc:docMk/>
            <pc:sldMk cId="4076091620" sldId="746"/>
            <ac:picMk id="9" creationId="{3E1BFA11-BFB5-4F44-BA7C-F07B4BF06A11}"/>
          </ac:picMkLst>
        </pc:picChg>
        <pc:picChg chg="add mod">
          <ac:chgData name="Alex Vakanski" userId="220bd9087dddc248" providerId="LiveId" clId="{46515BC9-9C70-47D9-BB6A-50735DD8F564}" dt="2020-12-12T22:52:07.263" v="21944" actId="1076"/>
          <ac:picMkLst>
            <pc:docMk/>
            <pc:sldMk cId="4076091620" sldId="746"/>
            <ac:picMk id="11" creationId="{F15E6BE1-92A8-4285-BC21-297EA91FD859}"/>
          </ac:picMkLst>
        </pc:picChg>
      </pc:sldChg>
      <pc:sldChg chg="addSp modSp new mod">
        <pc:chgData name="Alex Vakanski" userId="220bd9087dddc248" providerId="LiveId" clId="{46515BC9-9C70-47D9-BB6A-50735DD8F564}" dt="2020-12-12T23:05:53.819" v="22061" actId="1038"/>
        <pc:sldMkLst>
          <pc:docMk/>
          <pc:sldMk cId="3286312896" sldId="747"/>
        </pc:sldMkLst>
        <pc:spChg chg="mod">
          <ac:chgData name="Alex Vakanski" userId="220bd9087dddc248" providerId="LiveId" clId="{46515BC9-9C70-47D9-BB6A-50735DD8F564}" dt="2020-12-12T22:08:39.333" v="20690"/>
          <ac:spMkLst>
            <pc:docMk/>
            <pc:sldMk cId="3286312896" sldId="747"/>
            <ac:spMk id="2" creationId="{EAA408F5-86EA-4B55-95E6-8D2655EBAD75}"/>
          </ac:spMkLst>
        </pc:spChg>
        <pc:spChg chg="mod">
          <ac:chgData name="Alex Vakanski" userId="220bd9087dddc248" providerId="LiveId" clId="{46515BC9-9C70-47D9-BB6A-50735DD8F564}" dt="2020-12-12T22:09:49.925" v="20806" actId="313"/>
          <ac:spMkLst>
            <pc:docMk/>
            <pc:sldMk cId="3286312896" sldId="747"/>
            <ac:spMk id="3" creationId="{848F66A5-FE69-4019-B15F-73F8CE1B2ACF}"/>
          </ac:spMkLst>
        </pc:spChg>
        <pc:picChg chg="add mod">
          <ac:chgData name="Alex Vakanski" userId="220bd9087dddc248" providerId="LiveId" clId="{46515BC9-9C70-47D9-BB6A-50735DD8F564}" dt="2020-12-12T23:05:53.819" v="22061" actId="1038"/>
          <ac:picMkLst>
            <pc:docMk/>
            <pc:sldMk cId="3286312896" sldId="747"/>
            <ac:picMk id="5" creationId="{134062F2-65DD-48FB-B6F9-0C0B6A9D1803}"/>
          </ac:picMkLst>
        </pc:picChg>
      </pc:sldChg>
      <pc:sldChg chg="addSp modSp new mod">
        <pc:chgData name="Alex Vakanski" userId="220bd9087dddc248" providerId="LiveId" clId="{46515BC9-9C70-47D9-BB6A-50735DD8F564}" dt="2020-12-12T22:33:56.262" v="21767" actId="1076"/>
        <pc:sldMkLst>
          <pc:docMk/>
          <pc:sldMk cId="2496717134" sldId="748"/>
        </pc:sldMkLst>
        <pc:spChg chg="mod">
          <ac:chgData name="Alex Vakanski" userId="220bd9087dddc248" providerId="LiveId" clId="{46515BC9-9C70-47D9-BB6A-50735DD8F564}" dt="2020-12-12T22:08:42.739" v="20692"/>
          <ac:spMkLst>
            <pc:docMk/>
            <pc:sldMk cId="2496717134" sldId="748"/>
            <ac:spMk id="2" creationId="{4454FAE8-241E-4B5C-BCD7-10ED0ED6EF02}"/>
          </ac:spMkLst>
        </pc:spChg>
        <pc:spChg chg="mod">
          <ac:chgData name="Alex Vakanski" userId="220bd9087dddc248" providerId="LiveId" clId="{46515BC9-9C70-47D9-BB6A-50735DD8F564}" dt="2020-12-12T22:23:48.304" v="21434" actId="207"/>
          <ac:spMkLst>
            <pc:docMk/>
            <pc:sldMk cId="2496717134" sldId="748"/>
            <ac:spMk id="3" creationId="{AE5CA006-C952-427F-9E18-C08C7DEFF876}"/>
          </ac:spMkLst>
        </pc:spChg>
        <pc:picChg chg="add mod">
          <ac:chgData name="Alex Vakanski" userId="220bd9087dddc248" providerId="LiveId" clId="{46515BC9-9C70-47D9-BB6A-50735DD8F564}" dt="2020-12-12T22:33:56.262" v="21767" actId="1076"/>
          <ac:picMkLst>
            <pc:docMk/>
            <pc:sldMk cId="2496717134" sldId="748"/>
            <ac:picMk id="5" creationId="{DE50248A-9496-4370-A183-996AD4663131}"/>
          </ac:picMkLst>
        </pc:picChg>
      </pc:sldChg>
      <pc:sldChg chg="addSp modSp new mod">
        <pc:chgData name="Alex Vakanski" userId="220bd9087dddc248" providerId="LiveId" clId="{46515BC9-9C70-47D9-BB6A-50735DD8F564}" dt="2020-12-12T22:24:33.480" v="21466" actId="1038"/>
        <pc:sldMkLst>
          <pc:docMk/>
          <pc:sldMk cId="1398668691" sldId="749"/>
        </pc:sldMkLst>
        <pc:spChg chg="mod">
          <ac:chgData name="Alex Vakanski" userId="220bd9087dddc248" providerId="LiveId" clId="{46515BC9-9C70-47D9-BB6A-50735DD8F564}" dt="2020-12-12T22:23:58.358" v="21436"/>
          <ac:spMkLst>
            <pc:docMk/>
            <pc:sldMk cId="1398668691" sldId="749"/>
            <ac:spMk id="2" creationId="{467E0CA7-2BEF-41F7-BF1E-062680DAC62B}"/>
          </ac:spMkLst>
        </pc:spChg>
        <pc:spChg chg="mod">
          <ac:chgData name="Alex Vakanski" userId="220bd9087dddc248" providerId="LiveId" clId="{46515BC9-9C70-47D9-BB6A-50735DD8F564}" dt="2020-12-12T22:24:30.111" v="21463" actId="20577"/>
          <ac:spMkLst>
            <pc:docMk/>
            <pc:sldMk cId="1398668691" sldId="749"/>
            <ac:spMk id="3" creationId="{E13AE3FD-FAD4-437A-91EF-70E482E08F1F}"/>
          </ac:spMkLst>
        </pc:spChg>
        <pc:picChg chg="add mod">
          <ac:chgData name="Alex Vakanski" userId="220bd9087dddc248" providerId="LiveId" clId="{46515BC9-9C70-47D9-BB6A-50735DD8F564}" dt="2020-12-12T22:24:33.480" v="21466" actId="1038"/>
          <ac:picMkLst>
            <pc:docMk/>
            <pc:sldMk cId="1398668691" sldId="749"/>
            <ac:picMk id="5" creationId="{40E43BDF-D472-44B9-9AC4-387C96790769}"/>
          </ac:picMkLst>
        </pc:picChg>
      </pc:sldChg>
      <pc:sldChg chg="addSp modSp new mod">
        <pc:chgData name="Alex Vakanski" userId="220bd9087dddc248" providerId="LiveId" clId="{46515BC9-9C70-47D9-BB6A-50735DD8F564}" dt="2020-12-12T22:59:17.448" v="21975" actId="1035"/>
        <pc:sldMkLst>
          <pc:docMk/>
          <pc:sldMk cId="858342777" sldId="750"/>
        </pc:sldMkLst>
        <pc:spChg chg="mod">
          <ac:chgData name="Alex Vakanski" userId="220bd9087dddc248" providerId="LiveId" clId="{46515BC9-9C70-47D9-BB6A-50735DD8F564}" dt="2020-12-12T22:53:14.777" v="21947"/>
          <ac:spMkLst>
            <pc:docMk/>
            <pc:sldMk cId="858342777" sldId="750"/>
            <ac:spMk id="2" creationId="{2C314C96-001C-4D54-A5EC-24A20F512D38}"/>
          </ac:spMkLst>
        </pc:spChg>
        <pc:spChg chg="mod">
          <ac:chgData name="Alex Vakanski" userId="220bd9087dddc248" providerId="LiveId" clId="{46515BC9-9C70-47D9-BB6A-50735DD8F564}" dt="2020-12-12T22:55:59.558" v="21972" actId="6549"/>
          <ac:spMkLst>
            <pc:docMk/>
            <pc:sldMk cId="858342777" sldId="750"/>
            <ac:spMk id="3" creationId="{43B78D97-029F-4351-AE9D-46631B7855C5}"/>
          </ac:spMkLst>
        </pc:spChg>
        <pc:spChg chg="add mod">
          <ac:chgData name="Alex Vakanski" userId="220bd9087dddc248" providerId="LiveId" clId="{46515BC9-9C70-47D9-BB6A-50735DD8F564}" dt="2020-12-12T22:59:06.209" v="21973"/>
          <ac:spMkLst>
            <pc:docMk/>
            <pc:sldMk cId="858342777" sldId="750"/>
            <ac:spMk id="10" creationId="{A06BA8F0-1E22-4C21-88EC-17F0E13E8610}"/>
          </ac:spMkLst>
        </pc:spChg>
        <pc:picChg chg="add mod">
          <ac:chgData name="Alex Vakanski" userId="220bd9087dddc248" providerId="LiveId" clId="{46515BC9-9C70-47D9-BB6A-50735DD8F564}" dt="2020-12-12T22:59:17.448" v="21975" actId="1035"/>
          <ac:picMkLst>
            <pc:docMk/>
            <pc:sldMk cId="858342777" sldId="750"/>
            <ac:picMk id="5" creationId="{F6DB24B1-82AF-4C25-A832-3E5DC8E98E11}"/>
          </ac:picMkLst>
        </pc:picChg>
        <pc:picChg chg="add mod">
          <ac:chgData name="Alex Vakanski" userId="220bd9087dddc248" providerId="LiveId" clId="{46515BC9-9C70-47D9-BB6A-50735DD8F564}" dt="2020-12-12T22:59:17.448" v="21975" actId="1035"/>
          <ac:picMkLst>
            <pc:docMk/>
            <pc:sldMk cId="858342777" sldId="750"/>
            <ac:picMk id="7" creationId="{A10616DE-D19D-4118-9043-91E232A81A48}"/>
          </ac:picMkLst>
        </pc:picChg>
        <pc:picChg chg="add mod">
          <ac:chgData name="Alex Vakanski" userId="220bd9087dddc248" providerId="LiveId" clId="{46515BC9-9C70-47D9-BB6A-50735DD8F564}" dt="2020-12-12T22:59:17.448" v="21975" actId="1035"/>
          <ac:picMkLst>
            <pc:docMk/>
            <pc:sldMk cId="858342777" sldId="750"/>
            <ac:picMk id="9" creationId="{891C7B65-0C40-47BA-A4BA-6C1473A0B6C3}"/>
          </ac:picMkLst>
        </pc:picChg>
      </pc:sldChg>
      <pc:sldChg chg="new">
        <pc:chgData name="Alex Vakanski" userId="220bd9087dddc248" providerId="LiveId" clId="{46515BC9-9C70-47D9-BB6A-50735DD8F564}" dt="2020-12-14T05:41:01.872" v="23247" actId="680"/>
        <pc:sldMkLst>
          <pc:docMk/>
          <pc:sldMk cId="1870013521" sldId="751"/>
        </pc:sldMkLst>
      </pc:sldChg>
      <pc:sldChg chg="modSp new del mod">
        <pc:chgData name="Alex Vakanski" userId="220bd9087dddc248" providerId="LiveId" clId="{46515BC9-9C70-47D9-BB6A-50735DD8F564}" dt="2020-12-12T23:09:47.920" v="22360" actId="47"/>
        <pc:sldMkLst>
          <pc:docMk/>
          <pc:sldMk cId="3805717721" sldId="751"/>
        </pc:sldMkLst>
        <pc:spChg chg="mod">
          <ac:chgData name="Alex Vakanski" userId="220bd9087dddc248" providerId="LiveId" clId="{46515BC9-9C70-47D9-BB6A-50735DD8F564}" dt="2020-12-12T23:06:52.106" v="22098" actId="20577"/>
          <ac:spMkLst>
            <pc:docMk/>
            <pc:sldMk cId="3805717721" sldId="751"/>
            <ac:spMk id="2" creationId="{A9A7DDA0-DC2E-4ED9-94EA-0AB408355A40}"/>
          </ac:spMkLst>
        </pc:spChg>
        <pc:spChg chg="mod">
          <ac:chgData name="Alex Vakanski" userId="220bd9087dddc248" providerId="LiveId" clId="{46515BC9-9C70-47D9-BB6A-50735DD8F564}" dt="2020-12-12T23:09:07.028" v="22359" actId="20577"/>
          <ac:spMkLst>
            <pc:docMk/>
            <pc:sldMk cId="3805717721" sldId="751"/>
            <ac:spMk id="3" creationId="{6A08F9C0-C956-4502-BA33-7CDB962CD097}"/>
          </ac:spMkLst>
        </pc:spChg>
      </pc:sldChg>
    </pc:docChg>
  </pc:docChgLst>
  <pc:docChgLst>
    <pc:chgData name="Alex Vakanski" userId="220bd9087dddc248" providerId="LiveId" clId="{E032AB62-4DE9-4526-99D1-6044CFC5B21F}"/>
    <pc:docChg chg="modSld">
      <pc:chgData name="Alex Vakanski" userId="220bd9087dddc248" providerId="LiveId" clId="{E032AB62-4DE9-4526-99D1-6044CFC5B21F}" dt="2020-12-16T17:15:08.278" v="39" actId="20577"/>
      <pc:docMkLst>
        <pc:docMk/>
      </pc:docMkLst>
      <pc:sldChg chg="modSp mod">
        <pc:chgData name="Alex Vakanski" userId="220bd9087dddc248" providerId="LiveId" clId="{E032AB62-4DE9-4526-99D1-6044CFC5B21F}" dt="2020-12-16T15:43:13.883" v="19" actId="6549"/>
        <pc:sldMkLst>
          <pc:docMk/>
          <pc:sldMk cId="2098265538" sldId="493"/>
        </pc:sldMkLst>
        <pc:spChg chg="mod">
          <ac:chgData name="Alex Vakanski" userId="220bd9087dddc248" providerId="LiveId" clId="{E032AB62-4DE9-4526-99D1-6044CFC5B21F}" dt="2020-12-16T15:43:13.883" v="19" actId="6549"/>
          <ac:spMkLst>
            <pc:docMk/>
            <pc:sldMk cId="2098265538" sldId="493"/>
            <ac:spMk id="3" creationId="{00000000-0000-0000-0000-000000000000}"/>
          </ac:spMkLst>
        </pc:spChg>
      </pc:sldChg>
      <pc:sldChg chg="modSp mod">
        <pc:chgData name="Alex Vakanski" userId="220bd9087dddc248" providerId="LiveId" clId="{E032AB62-4DE9-4526-99D1-6044CFC5B21F}" dt="2020-12-16T16:32:22.465" v="22" actId="20577"/>
        <pc:sldMkLst>
          <pc:docMk/>
          <pc:sldMk cId="713554213" sldId="712"/>
        </pc:sldMkLst>
        <pc:spChg chg="mod">
          <ac:chgData name="Alex Vakanski" userId="220bd9087dddc248" providerId="LiveId" clId="{E032AB62-4DE9-4526-99D1-6044CFC5B21F}" dt="2020-12-16T16:32:22.465" v="22" actId="20577"/>
          <ac:spMkLst>
            <pc:docMk/>
            <pc:sldMk cId="713554213" sldId="712"/>
            <ac:spMk id="4" creationId="{DD243711-C33D-4316-8E5F-6935D0F219BC}"/>
          </ac:spMkLst>
        </pc:spChg>
      </pc:sldChg>
      <pc:sldChg chg="modSp">
        <pc:chgData name="Alex Vakanski" userId="220bd9087dddc248" providerId="LiveId" clId="{E032AB62-4DE9-4526-99D1-6044CFC5B21F}" dt="2020-12-16T17:09:03.624" v="33" actId="207"/>
        <pc:sldMkLst>
          <pc:docMk/>
          <pc:sldMk cId="4256240646" sldId="725"/>
        </pc:sldMkLst>
        <pc:spChg chg="mod">
          <ac:chgData name="Alex Vakanski" userId="220bd9087dddc248" providerId="LiveId" clId="{E032AB62-4DE9-4526-99D1-6044CFC5B21F}" dt="2020-12-16T17:09:03.624" v="33" actId="207"/>
          <ac:spMkLst>
            <pc:docMk/>
            <pc:sldMk cId="4256240646" sldId="725"/>
            <ac:spMk id="3" creationId="{C18B8C96-080B-4202-BCFE-5465479C50B3}"/>
          </ac:spMkLst>
        </pc:spChg>
      </pc:sldChg>
      <pc:sldChg chg="modSp mod">
        <pc:chgData name="Alex Vakanski" userId="220bd9087dddc248" providerId="LiveId" clId="{E032AB62-4DE9-4526-99D1-6044CFC5B21F}" dt="2020-12-16T17:15:08.278" v="39" actId="20577"/>
        <pc:sldMkLst>
          <pc:docMk/>
          <pc:sldMk cId="3930053190" sldId="737"/>
        </pc:sldMkLst>
        <pc:spChg chg="mod">
          <ac:chgData name="Alex Vakanski" userId="220bd9087dddc248" providerId="LiveId" clId="{E032AB62-4DE9-4526-99D1-6044CFC5B21F}" dt="2020-12-16T17:15:08.278" v="39" actId="20577"/>
          <ac:spMkLst>
            <pc:docMk/>
            <pc:sldMk cId="3930053190" sldId="737"/>
            <ac:spMk id="3" creationId="{0B97579E-7F6E-4169-9DFC-0C98135583AB}"/>
          </ac:spMkLst>
        </pc:spChg>
      </pc:sldChg>
    </pc:docChg>
  </pc:docChgLst>
  <pc:docChgLst>
    <pc:chgData name="Alex Vakanski" userId="220bd9087dddc248" providerId="LiveId" clId="{1BD61FFB-9E4E-488A-BC0F-3765562B018E}"/>
    <pc:docChg chg="undo redo custSel addSld delSld modSld sldOrd modMainMaster">
      <pc:chgData name="Alex Vakanski" userId="220bd9087dddc248" providerId="LiveId" clId="{1BD61FFB-9E4E-488A-BC0F-3765562B018E}" dt="2020-12-02T05:10:45.755" v="51070" actId="6549"/>
      <pc:docMkLst>
        <pc:docMk/>
      </pc:docMkLst>
      <pc:sldChg chg="modSp mod modNotesTx">
        <pc:chgData name="Alex Vakanski" userId="220bd9087dddc248" providerId="LiveId" clId="{1BD61FFB-9E4E-488A-BC0F-3765562B018E}" dt="2020-12-02T03:37:13.353" v="51065" actId="20577"/>
        <pc:sldMkLst>
          <pc:docMk/>
          <pc:sldMk cId="3648828594" sldId="492"/>
        </pc:sldMkLst>
        <pc:spChg chg="mod">
          <ac:chgData name="Alex Vakanski" userId="220bd9087dddc248" providerId="LiveId" clId="{1BD61FFB-9E4E-488A-BC0F-3765562B018E}" dt="2020-11-29T22:50:56.326" v="40573" actId="20577"/>
          <ac:spMkLst>
            <pc:docMk/>
            <pc:sldMk cId="3648828594" sldId="492"/>
            <ac:spMk id="4" creationId="{80E2EFBF-CC63-41E4-A495-390E4F5CF21C}"/>
          </ac:spMkLst>
        </pc:spChg>
        <pc:spChg chg="mod">
          <ac:chgData name="Alex Vakanski" userId="220bd9087dddc248" providerId="LiveId" clId="{1BD61FFB-9E4E-488A-BC0F-3765562B018E}" dt="2020-12-02T03:37:13.353" v="51065" actId="20577"/>
          <ac:spMkLst>
            <pc:docMk/>
            <pc:sldMk cId="3648828594" sldId="492"/>
            <ac:spMk id="5" creationId="{BBA26529-85BF-4465-977B-25819F00D7A5}"/>
          </ac:spMkLst>
        </pc:spChg>
      </pc:sldChg>
      <pc:sldChg chg="modSp mod">
        <pc:chgData name="Alex Vakanski" userId="220bd9087dddc248" providerId="LiveId" clId="{1BD61FFB-9E4E-488A-BC0F-3765562B018E}" dt="2020-12-01T05:44:32.692" v="47898" actId="20577"/>
        <pc:sldMkLst>
          <pc:docMk/>
          <pc:sldMk cId="2098265538" sldId="493"/>
        </pc:sldMkLst>
        <pc:spChg chg="mod">
          <ac:chgData name="Alex Vakanski" userId="220bd9087dddc248" providerId="LiveId" clId="{1BD61FFB-9E4E-488A-BC0F-3765562B018E}" dt="2020-12-01T05:44:32.692" v="47898" actId="20577"/>
          <ac:spMkLst>
            <pc:docMk/>
            <pc:sldMk cId="2098265538" sldId="493"/>
            <ac:spMk id="3" creationId="{00000000-0000-0000-0000-000000000000}"/>
          </ac:spMkLst>
        </pc:spChg>
      </pc:sldChg>
      <pc:sldChg chg="modSp mod modNotesTx">
        <pc:chgData name="Alex Vakanski" userId="220bd9087dddc248" providerId="LiveId" clId="{1BD61FFB-9E4E-488A-BC0F-3765562B018E}" dt="2020-11-29T00:29:33.874" v="32587" actId="20577"/>
        <pc:sldMkLst>
          <pc:docMk/>
          <pc:sldMk cId="2121429500" sldId="603"/>
        </pc:sldMkLst>
        <pc:spChg chg="mod">
          <ac:chgData name="Alex Vakanski" userId="220bd9087dddc248" providerId="LiveId" clId="{1BD61FFB-9E4E-488A-BC0F-3765562B018E}" dt="2020-11-29T00:29:33.874" v="32587" actId="20577"/>
          <ac:spMkLst>
            <pc:docMk/>
            <pc:sldMk cId="2121429500" sldId="603"/>
            <ac:spMk id="3" creationId="{00000000-0000-0000-0000-000000000000}"/>
          </ac:spMkLst>
        </pc:spChg>
      </pc:sldChg>
      <pc:sldChg chg="addSp modSp mod modNotesTx">
        <pc:chgData name="Alex Vakanski" userId="220bd9087dddc248" providerId="LiveId" clId="{1BD61FFB-9E4E-488A-BC0F-3765562B018E}" dt="2020-11-29T05:15:13.216" v="37708" actId="207"/>
        <pc:sldMkLst>
          <pc:docMk/>
          <pc:sldMk cId="1941760623" sldId="604"/>
        </pc:sldMkLst>
        <pc:spChg chg="mod">
          <ac:chgData name="Alex Vakanski" userId="220bd9087dddc248" providerId="LiveId" clId="{1BD61FFB-9E4E-488A-BC0F-3765562B018E}" dt="2020-11-29T05:15:13.216" v="37708" actId="207"/>
          <ac:spMkLst>
            <pc:docMk/>
            <pc:sldMk cId="1941760623" sldId="604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1-29T02:29:28.132" v="33309" actId="6549"/>
          <ac:spMkLst>
            <pc:docMk/>
            <pc:sldMk cId="1941760623" sldId="604"/>
            <ac:spMk id="5" creationId="{4D816590-C138-4B7F-9758-9AFF7BF7BBEE}"/>
          </ac:spMkLst>
        </pc:spChg>
      </pc:sldChg>
      <pc:sldChg chg="modSp del mod ord">
        <pc:chgData name="Alex Vakanski" userId="220bd9087dddc248" providerId="LiveId" clId="{1BD61FFB-9E4E-488A-BC0F-3765562B018E}" dt="2020-12-01T00:02:42.669" v="47869" actId="2696"/>
        <pc:sldMkLst>
          <pc:docMk/>
          <pc:sldMk cId="1316575626" sldId="605"/>
        </pc:sldMkLst>
        <pc:spChg chg="mod">
          <ac:chgData name="Alex Vakanski" userId="220bd9087dddc248" providerId="LiveId" clId="{1BD61FFB-9E4E-488A-BC0F-3765562B018E}" dt="2020-12-01T00:02:25.732" v="47868" actId="20577"/>
          <ac:spMkLst>
            <pc:docMk/>
            <pc:sldMk cId="1316575626" sldId="605"/>
            <ac:spMk id="3" creationId="{00000000-0000-0000-0000-000000000000}"/>
          </ac:spMkLst>
        </pc:spChg>
      </pc:sldChg>
      <pc:sldChg chg="modSp mod ord modNotesTx">
        <pc:chgData name="Alex Vakanski" userId="220bd9087dddc248" providerId="LiveId" clId="{1BD61FFB-9E4E-488A-BC0F-3765562B018E}" dt="2020-11-29T05:16:46.169" v="37722" actId="20577"/>
        <pc:sldMkLst>
          <pc:docMk/>
          <pc:sldMk cId="1845690933" sldId="606"/>
        </pc:sldMkLst>
        <pc:spChg chg="mod">
          <ac:chgData name="Alex Vakanski" userId="220bd9087dddc248" providerId="LiveId" clId="{1BD61FFB-9E4E-488A-BC0F-3765562B018E}" dt="2020-11-29T02:33:04.824" v="33351" actId="20577"/>
          <ac:spMkLst>
            <pc:docMk/>
            <pc:sldMk cId="1845690933" sldId="606"/>
            <ac:spMk id="2" creationId="{00000000-0000-0000-0000-000000000000}"/>
          </ac:spMkLst>
        </pc:spChg>
        <pc:spChg chg="mod">
          <ac:chgData name="Alex Vakanski" userId="220bd9087dddc248" providerId="LiveId" clId="{1BD61FFB-9E4E-488A-BC0F-3765562B018E}" dt="2020-11-29T05:16:46.169" v="37722" actId="20577"/>
          <ac:spMkLst>
            <pc:docMk/>
            <pc:sldMk cId="1845690933" sldId="606"/>
            <ac:spMk id="3" creationId="{00000000-0000-0000-0000-000000000000}"/>
          </ac:spMkLst>
        </pc:spChg>
      </pc:sldChg>
      <pc:sldChg chg="modSp del mod ord">
        <pc:chgData name="Alex Vakanski" userId="220bd9087dddc248" providerId="LiveId" clId="{1BD61FFB-9E4E-488A-BC0F-3765562B018E}" dt="2020-11-29T05:10:07.275" v="37515" actId="2696"/>
        <pc:sldMkLst>
          <pc:docMk/>
          <pc:sldMk cId="4158567496" sldId="607"/>
        </pc:sldMkLst>
        <pc:spChg chg="mod">
          <ac:chgData name="Alex Vakanski" userId="220bd9087dddc248" providerId="LiveId" clId="{1BD61FFB-9E4E-488A-BC0F-3765562B018E}" dt="2020-11-29T03:08:00.873" v="35513" actId="6549"/>
          <ac:spMkLst>
            <pc:docMk/>
            <pc:sldMk cId="4158567496" sldId="607"/>
            <ac:spMk id="3" creationId="{00000000-0000-0000-0000-000000000000}"/>
          </ac:spMkLst>
        </pc:spChg>
      </pc:sldChg>
      <pc:sldChg chg="addSp delSp modSp mod ord">
        <pc:chgData name="Alex Vakanski" userId="220bd9087dddc248" providerId="LiveId" clId="{1BD61FFB-9E4E-488A-BC0F-3765562B018E}" dt="2020-11-29T02:47:06.007" v="34280" actId="1036"/>
        <pc:sldMkLst>
          <pc:docMk/>
          <pc:sldMk cId="2337216706" sldId="608"/>
        </pc:sldMkLst>
        <pc:spChg chg="del">
          <ac:chgData name="Alex Vakanski" userId="220bd9087dddc248" providerId="LiveId" clId="{1BD61FFB-9E4E-488A-BC0F-3765562B018E}" dt="2020-11-29T02:47:02.692" v="34277" actId="478"/>
          <ac:spMkLst>
            <pc:docMk/>
            <pc:sldMk cId="2337216706" sldId="608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1-29T02:29:49.828" v="33311"/>
          <ac:spMkLst>
            <pc:docMk/>
            <pc:sldMk cId="2337216706" sldId="608"/>
            <ac:spMk id="5" creationId="{F119BB3C-8D20-4A4F-8270-1A866142DAE6}"/>
          </ac:spMkLst>
        </pc:spChg>
        <pc:picChg chg="mod">
          <ac:chgData name="Alex Vakanski" userId="220bd9087dddc248" providerId="LiveId" clId="{1BD61FFB-9E4E-488A-BC0F-3765562B018E}" dt="2020-11-29T02:47:06.007" v="34280" actId="1036"/>
          <ac:picMkLst>
            <pc:docMk/>
            <pc:sldMk cId="2337216706" sldId="608"/>
            <ac:picMk id="4" creationId="{00000000-0000-0000-0000-000000000000}"/>
          </ac:picMkLst>
        </pc:picChg>
      </pc:sldChg>
      <pc:sldChg chg="modSp del mod">
        <pc:chgData name="Alex Vakanski" userId="220bd9087dddc248" providerId="LiveId" clId="{1BD61FFB-9E4E-488A-BC0F-3765562B018E}" dt="2020-11-29T02:52:58.990" v="34619" actId="47"/>
        <pc:sldMkLst>
          <pc:docMk/>
          <pc:sldMk cId="1791147190" sldId="609"/>
        </pc:sldMkLst>
        <pc:spChg chg="mod">
          <ac:chgData name="Alex Vakanski" userId="220bd9087dddc248" providerId="LiveId" clId="{1BD61FFB-9E4E-488A-BC0F-3765562B018E}" dt="2020-11-29T02:51:51.520" v="34617" actId="6549"/>
          <ac:spMkLst>
            <pc:docMk/>
            <pc:sldMk cId="1791147190" sldId="609"/>
            <ac:spMk id="3" creationId="{00000000-0000-0000-0000-000000000000}"/>
          </ac:spMkLst>
        </pc:spChg>
      </pc:sldChg>
      <pc:sldChg chg="del">
        <pc:chgData name="Alex Vakanski" userId="220bd9087dddc248" providerId="LiveId" clId="{1BD61FFB-9E4E-488A-BC0F-3765562B018E}" dt="2020-11-29T02:44:05.182" v="34084" actId="47"/>
        <pc:sldMkLst>
          <pc:docMk/>
          <pc:sldMk cId="1288183688" sldId="610"/>
        </pc:sldMkLst>
      </pc:sldChg>
      <pc:sldChg chg="modSp mod ord modNotesTx">
        <pc:chgData name="Alex Vakanski" userId="220bd9087dddc248" providerId="LiveId" clId="{1BD61FFB-9E4E-488A-BC0F-3765562B018E}" dt="2020-11-30T22:16:27.201" v="46003" actId="20577"/>
        <pc:sldMkLst>
          <pc:docMk/>
          <pc:sldMk cId="893532563" sldId="611"/>
        </pc:sldMkLst>
        <pc:spChg chg="mod">
          <ac:chgData name="Alex Vakanski" userId="220bd9087dddc248" providerId="LiveId" clId="{1BD61FFB-9E4E-488A-BC0F-3765562B018E}" dt="2020-11-29T03:22:39.822" v="35913" actId="20577"/>
          <ac:spMkLst>
            <pc:docMk/>
            <pc:sldMk cId="893532563" sldId="611"/>
            <ac:spMk id="3" creationId="{00000000-0000-0000-0000-000000000000}"/>
          </ac:spMkLst>
        </pc:spChg>
      </pc:sldChg>
      <pc:sldChg chg="del">
        <pc:chgData name="Alex Vakanski" userId="220bd9087dddc248" providerId="LiveId" clId="{1BD61FFB-9E4E-488A-BC0F-3765562B018E}" dt="2020-11-29T02:50:25.292" v="34587" actId="2696"/>
        <pc:sldMkLst>
          <pc:docMk/>
          <pc:sldMk cId="82095695" sldId="612"/>
        </pc:sldMkLst>
      </pc:sldChg>
      <pc:sldChg chg="addSp modSp add del mod ord">
        <pc:chgData name="Alex Vakanski" userId="220bd9087dddc248" providerId="LiveId" clId="{1BD61FFB-9E4E-488A-BC0F-3765562B018E}" dt="2020-12-02T00:07:38.899" v="50881" actId="20577"/>
        <pc:sldMkLst>
          <pc:docMk/>
          <pc:sldMk cId="31688560" sldId="613"/>
        </pc:sldMkLst>
        <pc:spChg chg="mod">
          <ac:chgData name="Alex Vakanski" userId="220bd9087dddc248" providerId="LiveId" clId="{1BD61FFB-9E4E-488A-BC0F-3765562B018E}" dt="2020-12-01T19:22:34.884" v="50397" actId="20577"/>
          <ac:spMkLst>
            <pc:docMk/>
            <pc:sldMk cId="31688560" sldId="613"/>
            <ac:spMk id="2" creationId="{00000000-0000-0000-0000-000000000000}"/>
          </ac:spMkLst>
        </pc:spChg>
        <pc:spChg chg="mod">
          <ac:chgData name="Alex Vakanski" userId="220bd9087dddc248" providerId="LiveId" clId="{1BD61FFB-9E4E-488A-BC0F-3765562B018E}" dt="2020-12-02T00:07:38.899" v="50881" actId="20577"/>
          <ac:spMkLst>
            <pc:docMk/>
            <pc:sldMk cId="31688560" sldId="613"/>
            <ac:spMk id="3" creationId="{00000000-0000-0000-0000-000000000000}"/>
          </ac:spMkLst>
        </pc:spChg>
        <pc:picChg chg="add mod">
          <ac:chgData name="Alex Vakanski" userId="220bd9087dddc248" providerId="LiveId" clId="{1BD61FFB-9E4E-488A-BC0F-3765562B018E}" dt="2020-12-01T19:25:34.804" v="50544" actId="14100"/>
          <ac:picMkLst>
            <pc:docMk/>
            <pc:sldMk cId="31688560" sldId="613"/>
            <ac:picMk id="4" creationId="{6F0001D8-FEA8-4ADB-A95A-5756F3510693}"/>
          </ac:picMkLst>
        </pc:picChg>
        <pc:picChg chg="add mod">
          <ac:chgData name="Alex Vakanski" userId="220bd9087dddc248" providerId="LiveId" clId="{1BD61FFB-9E4E-488A-BC0F-3765562B018E}" dt="2020-12-01T19:25:26.531" v="50543" actId="1076"/>
          <ac:picMkLst>
            <pc:docMk/>
            <pc:sldMk cId="31688560" sldId="613"/>
            <ac:picMk id="5" creationId="{00D56F35-E8DE-4B92-B4EA-26FA042A7F20}"/>
          </ac:picMkLst>
        </pc:picChg>
      </pc:sldChg>
      <pc:sldChg chg="del">
        <pc:chgData name="Alex Vakanski" userId="220bd9087dddc248" providerId="LiveId" clId="{1BD61FFB-9E4E-488A-BC0F-3765562B018E}" dt="2020-11-29T02:47:36.288" v="34281" actId="2696"/>
        <pc:sldMkLst>
          <pc:docMk/>
          <pc:sldMk cId="525646994" sldId="614"/>
        </pc:sldMkLst>
      </pc:sldChg>
      <pc:sldChg chg="addSp modSp mod ord">
        <pc:chgData name="Alex Vakanski" userId="220bd9087dddc248" providerId="LiveId" clId="{1BD61FFB-9E4E-488A-BC0F-3765562B018E}" dt="2020-12-01T00:04:47.103" v="47870" actId="20577"/>
        <pc:sldMkLst>
          <pc:docMk/>
          <pc:sldMk cId="539463784" sldId="615"/>
        </pc:sldMkLst>
        <pc:spChg chg="mod">
          <ac:chgData name="Alex Vakanski" userId="220bd9087dddc248" providerId="LiveId" clId="{1BD61FFB-9E4E-488A-BC0F-3765562B018E}" dt="2020-12-01T00:04:47.103" v="47870" actId="20577"/>
          <ac:spMkLst>
            <pc:docMk/>
            <pc:sldMk cId="539463784" sldId="615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1-30T22:06:36.814" v="45980" actId="20577"/>
          <ac:spMkLst>
            <pc:docMk/>
            <pc:sldMk cId="539463784" sldId="615"/>
            <ac:spMk id="5" creationId="{36F057BF-7780-4E8D-91F8-479B44FB9FDE}"/>
          </ac:spMkLst>
        </pc:spChg>
        <pc:spChg chg="add mod">
          <ac:chgData name="Alex Vakanski" userId="220bd9087dddc248" providerId="LiveId" clId="{1BD61FFB-9E4E-488A-BC0F-3765562B018E}" dt="2020-11-29T02:59:37.334" v="34944" actId="164"/>
          <ac:spMkLst>
            <pc:docMk/>
            <pc:sldMk cId="539463784" sldId="615"/>
            <ac:spMk id="6" creationId="{2604F8AE-0A56-462F-9589-8E483E521A30}"/>
          </ac:spMkLst>
        </pc:spChg>
        <pc:grpChg chg="add mod">
          <ac:chgData name="Alex Vakanski" userId="220bd9087dddc248" providerId="LiveId" clId="{1BD61FFB-9E4E-488A-BC0F-3765562B018E}" dt="2020-11-29T02:59:40.738" v="34945" actId="1076"/>
          <ac:grpSpMkLst>
            <pc:docMk/>
            <pc:sldMk cId="539463784" sldId="615"/>
            <ac:grpSpMk id="7" creationId="{DD8C1FE6-E69F-44FC-8C66-FC493236B7D1}"/>
          </ac:grpSpMkLst>
        </pc:grpChg>
        <pc:picChg chg="mod modCrop">
          <ac:chgData name="Alex Vakanski" userId="220bd9087dddc248" providerId="LiveId" clId="{1BD61FFB-9E4E-488A-BC0F-3765562B018E}" dt="2020-11-29T02:59:37.334" v="34944" actId="164"/>
          <ac:picMkLst>
            <pc:docMk/>
            <pc:sldMk cId="539463784" sldId="615"/>
            <ac:picMk id="4" creationId="{00000000-0000-0000-0000-000000000000}"/>
          </ac:picMkLst>
        </pc:picChg>
      </pc:sldChg>
      <pc:sldChg chg="modSp del mod">
        <pc:chgData name="Alex Vakanski" userId="220bd9087dddc248" providerId="LiveId" clId="{1BD61FFB-9E4E-488A-BC0F-3765562B018E}" dt="2020-11-29T00:38:36.426" v="32685" actId="47"/>
        <pc:sldMkLst>
          <pc:docMk/>
          <pc:sldMk cId="129983664" sldId="616"/>
        </pc:sldMkLst>
        <pc:spChg chg="mod">
          <ac:chgData name="Alex Vakanski" userId="220bd9087dddc248" providerId="LiveId" clId="{1BD61FFB-9E4E-488A-BC0F-3765562B018E}" dt="2020-11-25T19:33:45.146" v="21604" actId="20577"/>
          <ac:spMkLst>
            <pc:docMk/>
            <pc:sldMk cId="129983664" sldId="616"/>
            <ac:spMk id="3" creationId="{00000000-0000-0000-0000-000000000000}"/>
          </ac:spMkLst>
        </pc:spChg>
      </pc:sldChg>
      <pc:sldChg chg="addSp modSp mod ord">
        <pc:chgData name="Alex Vakanski" userId="220bd9087dddc248" providerId="LiveId" clId="{1BD61FFB-9E4E-488A-BC0F-3765562B018E}" dt="2020-12-02T03:37:35.677" v="51066"/>
        <pc:sldMkLst>
          <pc:docMk/>
          <pc:sldMk cId="318023068" sldId="617"/>
        </pc:sldMkLst>
        <pc:spChg chg="mod">
          <ac:chgData name="Alex Vakanski" userId="220bd9087dddc248" providerId="LiveId" clId="{1BD61FFB-9E4E-488A-BC0F-3765562B018E}" dt="2020-11-29T02:33:25.623" v="33355" actId="207"/>
          <ac:spMkLst>
            <pc:docMk/>
            <pc:sldMk cId="318023068" sldId="617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2-02T03:37:35.677" v="51066"/>
          <ac:spMkLst>
            <pc:docMk/>
            <pc:sldMk cId="318023068" sldId="617"/>
            <ac:spMk id="5" creationId="{77D1165B-A6C8-4551-8789-B58AB99EED66}"/>
          </ac:spMkLst>
        </pc:spChg>
        <pc:picChg chg="mod">
          <ac:chgData name="Alex Vakanski" userId="220bd9087dddc248" providerId="LiveId" clId="{1BD61FFB-9E4E-488A-BC0F-3765562B018E}" dt="2020-11-29T00:30:56.474" v="32628" actId="14100"/>
          <ac:picMkLst>
            <pc:docMk/>
            <pc:sldMk cId="318023068" sldId="617"/>
            <ac:picMk id="4" creationId="{00000000-0000-0000-0000-000000000000}"/>
          </ac:picMkLst>
        </pc:picChg>
      </pc:sldChg>
      <pc:sldChg chg="del">
        <pc:chgData name="Alex Vakanski" userId="220bd9087dddc248" providerId="LiveId" clId="{1BD61FFB-9E4E-488A-BC0F-3765562B018E}" dt="2020-11-23T20:14:43.040" v="4301" actId="47"/>
        <pc:sldMkLst>
          <pc:docMk/>
          <pc:sldMk cId="1913598052" sldId="618"/>
        </pc:sldMkLst>
      </pc:sldChg>
      <pc:sldChg chg="addSp delSp modSp mod">
        <pc:chgData name="Alex Vakanski" userId="220bd9087dddc248" providerId="LiveId" clId="{1BD61FFB-9E4E-488A-BC0F-3765562B018E}" dt="2020-12-01T23:19:49.048" v="50834" actId="20577"/>
        <pc:sldMkLst>
          <pc:docMk/>
          <pc:sldMk cId="3745149932" sldId="619"/>
        </pc:sldMkLst>
        <pc:spChg chg="mod">
          <ac:chgData name="Alex Vakanski" userId="220bd9087dddc248" providerId="LiveId" clId="{1BD61FFB-9E4E-488A-BC0F-3765562B018E}" dt="2020-12-01T23:19:49.048" v="50834" actId="20577"/>
          <ac:spMkLst>
            <pc:docMk/>
            <pc:sldMk cId="3745149932" sldId="619"/>
            <ac:spMk id="3" creationId="{FC4AFFC9-3D42-407A-A099-A8B73A3AD0A9}"/>
          </ac:spMkLst>
        </pc:spChg>
        <pc:spChg chg="add mod">
          <ac:chgData name="Alex Vakanski" userId="220bd9087dddc248" providerId="LiveId" clId="{1BD61FFB-9E4E-488A-BC0F-3765562B018E}" dt="2020-11-23T16:18:10.653" v="54" actId="1035"/>
          <ac:spMkLst>
            <pc:docMk/>
            <pc:sldMk cId="3745149932" sldId="619"/>
            <ac:spMk id="5" creationId="{57D4A499-72AB-4A78-A73A-2B95F6BB68CF}"/>
          </ac:spMkLst>
        </pc:spChg>
        <pc:spChg chg="add mod">
          <ac:chgData name="Alex Vakanski" userId="220bd9087dddc248" providerId="LiveId" clId="{1BD61FFB-9E4E-488A-BC0F-3765562B018E}" dt="2020-11-23T16:17:55.506" v="52" actId="571"/>
          <ac:spMkLst>
            <pc:docMk/>
            <pc:sldMk cId="3745149932" sldId="619"/>
            <ac:spMk id="6" creationId="{41F4F849-3832-4108-B475-7753AC04F996}"/>
          </ac:spMkLst>
        </pc:spChg>
        <pc:picChg chg="del mod">
          <ac:chgData name="Alex Vakanski" userId="220bd9087dddc248" providerId="LiveId" clId="{1BD61FFB-9E4E-488A-BC0F-3765562B018E}" dt="2020-11-30T21:58:48.828" v="45787" actId="478"/>
          <ac:picMkLst>
            <pc:docMk/>
            <pc:sldMk cId="3745149932" sldId="619"/>
            <ac:picMk id="4" creationId="{BEECAEA1-506C-499E-89E7-C7421CA2DE16}"/>
          </ac:picMkLst>
        </pc:picChg>
        <pc:picChg chg="add mod ord">
          <ac:chgData name="Alex Vakanski" userId="220bd9087dddc248" providerId="LiveId" clId="{1BD61FFB-9E4E-488A-BC0F-3765562B018E}" dt="2020-12-01T00:06:08.066" v="47872" actId="167"/>
          <ac:picMkLst>
            <pc:docMk/>
            <pc:sldMk cId="3745149932" sldId="619"/>
            <ac:picMk id="7" creationId="{2DF18604-1829-4B04-84D8-13C3DB23BFA0}"/>
          </ac:picMkLst>
        </pc:picChg>
        <pc:picChg chg="add del mod">
          <ac:chgData name="Alex Vakanski" userId="220bd9087dddc248" providerId="LiveId" clId="{1BD61FFB-9E4E-488A-BC0F-3765562B018E}" dt="2020-11-30T21:59:04.313" v="45789"/>
          <ac:picMkLst>
            <pc:docMk/>
            <pc:sldMk cId="3745149932" sldId="619"/>
            <ac:picMk id="7" creationId="{DAB8997A-B272-4A5F-8CD9-B18153326358}"/>
          </ac:picMkLst>
        </pc:picChg>
      </pc:sldChg>
      <pc:sldChg chg="addSp modSp mod ord">
        <pc:chgData name="Alex Vakanski" userId="220bd9087dddc248" providerId="LiveId" clId="{1BD61FFB-9E4E-488A-BC0F-3765562B018E}" dt="2020-11-23T20:54:46.668" v="5115" actId="6549"/>
        <pc:sldMkLst>
          <pc:docMk/>
          <pc:sldMk cId="3918162505" sldId="620"/>
        </pc:sldMkLst>
        <pc:spChg chg="mod">
          <ac:chgData name="Alex Vakanski" userId="220bd9087dddc248" providerId="LiveId" clId="{1BD61FFB-9E4E-488A-BC0F-3765562B018E}" dt="2020-11-23T20:54:46.668" v="5115" actId="6549"/>
          <ac:spMkLst>
            <pc:docMk/>
            <pc:sldMk cId="3918162505" sldId="620"/>
            <ac:spMk id="3" creationId="{F7C504CC-09F6-4859-A1F5-21A84F2CE096}"/>
          </ac:spMkLst>
        </pc:spChg>
        <pc:picChg chg="add mod">
          <ac:chgData name="Alex Vakanski" userId="220bd9087dddc248" providerId="LiveId" clId="{1BD61FFB-9E4E-488A-BC0F-3765562B018E}" dt="2020-11-23T20:26:24.797" v="4461" actId="1035"/>
          <ac:picMkLst>
            <pc:docMk/>
            <pc:sldMk cId="3918162505" sldId="620"/>
            <ac:picMk id="4" creationId="{FF0CCACB-2164-43AD-908A-0E5B8DA548D3}"/>
          </ac:picMkLst>
        </pc:picChg>
      </pc:sldChg>
      <pc:sldChg chg="addSp modSp mod">
        <pc:chgData name="Alex Vakanski" userId="220bd9087dddc248" providerId="LiveId" clId="{1BD61FFB-9E4E-488A-BC0F-3765562B018E}" dt="2020-12-01T23:32:43.040" v="50836" actId="20577"/>
        <pc:sldMkLst>
          <pc:docMk/>
          <pc:sldMk cId="1260863101" sldId="621"/>
        </pc:sldMkLst>
        <pc:spChg chg="mod">
          <ac:chgData name="Alex Vakanski" userId="220bd9087dddc248" providerId="LiveId" clId="{1BD61FFB-9E4E-488A-BC0F-3765562B018E}" dt="2020-11-23T16:23:52.186" v="63" actId="20577"/>
          <ac:spMkLst>
            <pc:docMk/>
            <pc:sldMk cId="1260863101" sldId="621"/>
            <ac:spMk id="2" creationId="{C3BF4FB1-0E2A-4154-AF04-CF1F7C442E25}"/>
          </ac:spMkLst>
        </pc:spChg>
        <pc:spChg chg="mod">
          <ac:chgData name="Alex Vakanski" userId="220bd9087dddc248" providerId="LiveId" clId="{1BD61FFB-9E4E-488A-BC0F-3765562B018E}" dt="2020-12-01T23:32:43.040" v="50836" actId="20577"/>
          <ac:spMkLst>
            <pc:docMk/>
            <pc:sldMk cId="1260863101" sldId="621"/>
            <ac:spMk id="3" creationId="{49D65DF5-407A-44BD-BF33-3E171AC42B9D}"/>
          </ac:spMkLst>
        </pc:spChg>
        <pc:picChg chg="add mod">
          <ac:chgData name="Alex Vakanski" userId="220bd9087dddc248" providerId="LiveId" clId="{1BD61FFB-9E4E-488A-BC0F-3765562B018E}" dt="2020-11-23T16:42:53.310" v="451" actId="1035"/>
          <ac:picMkLst>
            <pc:docMk/>
            <pc:sldMk cId="1260863101" sldId="621"/>
            <ac:picMk id="4" creationId="{E6DCAC5F-698F-4962-8496-2FECB7726510}"/>
          </ac:picMkLst>
        </pc:picChg>
      </pc:sldChg>
      <pc:sldChg chg="modSp mod">
        <pc:chgData name="Alex Vakanski" userId="220bd9087dddc248" providerId="LiveId" clId="{1BD61FFB-9E4E-488A-BC0F-3765562B018E}" dt="2020-12-01T23:05:39.910" v="50744" actId="20577"/>
        <pc:sldMkLst>
          <pc:docMk/>
          <pc:sldMk cId="302186601" sldId="622"/>
        </pc:sldMkLst>
        <pc:spChg chg="mod">
          <ac:chgData name="Alex Vakanski" userId="220bd9087dddc248" providerId="LiveId" clId="{1BD61FFB-9E4E-488A-BC0F-3765562B018E}" dt="2020-12-01T23:05:39.910" v="50744" actId="20577"/>
          <ac:spMkLst>
            <pc:docMk/>
            <pc:sldMk cId="302186601" sldId="622"/>
            <ac:spMk id="3" creationId="{ED519817-45AE-4A05-ACF9-D272CB11B979}"/>
          </ac:spMkLst>
        </pc:spChg>
      </pc:sldChg>
      <pc:sldChg chg="modSp">
        <pc:chgData name="Alex Vakanski" userId="220bd9087dddc248" providerId="LiveId" clId="{1BD61FFB-9E4E-488A-BC0F-3765562B018E}" dt="2020-12-01T23:10:32.090" v="50746" actId="20577"/>
        <pc:sldMkLst>
          <pc:docMk/>
          <pc:sldMk cId="3362478019" sldId="623"/>
        </pc:sldMkLst>
        <pc:spChg chg="mod">
          <ac:chgData name="Alex Vakanski" userId="220bd9087dddc248" providerId="LiveId" clId="{1BD61FFB-9E4E-488A-BC0F-3765562B018E}" dt="2020-12-01T23:10:32.090" v="50746" actId="20577"/>
          <ac:spMkLst>
            <pc:docMk/>
            <pc:sldMk cId="3362478019" sldId="623"/>
            <ac:spMk id="3" creationId="{EBA59E2F-FE3B-4501-AE07-4AD0525A9BD3}"/>
          </ac:spMkLst>
        </pc:spChg>
      </pc:sldChg>
      <pc:sldChg chg="modSp mod">
        <pc:chgData name="Alex Vakanski" userId="220bd9087dddc248" providerId="LiveId" clId="{1BD61FFB-9E4E-488A-BC0F-3765562B018E}" dt="2020-12-01T23:17:13.474" v="50829" actId="20577"/>
        <pc:sldMkLst>
          <pc:docMk/>
          <pc:sldMk cId="1091471122" sldId="624"/>
        </pc:sldMkLst>
        <pc:spChg chg="mod">
          <ac:chgData name="Alex Vakanski" userId="220bd9087dddc248" providerId="LiveId" clId="{1BD61FFB-9E4E-488A-BC0F-3765562B018E}" dt="2020-12-01T23:17:13.474" v="50829" actId="20577"/>
          <ac:spMkLst>
            <pc:docMk/>
            <pc:sldMk cId="1091471122" sldId="624"/>
            <ac:spMk id="3" creationId="{B0B88210-7B95-4B9F-A2BB-57F8097EE31A}"/>
          </ac:spMkLst>
        </pc:spChg>
        <pc:picChg chg="mod">
          <ac:chgData name="Alex Vakanski" userId="220bd9087dddc248" providerId="LiveId" clId="{1BD61FFB-9E4E-488A-BC0F-3765562B018E}" dt="2020-12-01T23:17:02.873" v="50810" actId="1036"/>
          <ac:picMkLst>
            <pc:docMk/>
            <pc:sldMk cId="1091471122" sldId="624"/>
            <ac:picMk id="4" creationId="{56326D95-D231-4B72-A18A-8A6EA57B2AF6}"/>
          </ac:picMkLst>
        </pc:picChg>
      </pc:sldChg>
      <pc:sldChg chg="addSp modSp new mod">
        <pc:chgData name="Alex Vakanski" userId="220bd9087dddc248" providerId="LiveId" clId="{1BD61FFB-9E4E-488A-BC0F-3765562B018E}" dt="2020-12-01T23:45:41.929" v="50841" actId="1076"/>
        <pc:sldMkLst>
          <pc:docMk/>
          <pc:sldMk cId="3463131529" sldId="625"/>
        </pc:sldMkLst>
        <pc:spChg chg="mod">
          <ac:chgData name="Alex Vakanski" userId="220bd9087dddc248" providerId="LiveId" clId="{1BD61FFB-9E4E-488A-BC0F-3765562B018E}" dt="2020-11-23T16:43:15.265" v="457"/>
          <ac:spMkLst>
            <pc:docMk/>
            <pc:sldMk cId="3463131529" sldId="625"/>
            <ac:spMk id="2" creationId="{58DCFDD6-BF20-4547-8028-C2DFC310E650}"/>
          </ac:spMkLst>
        </pc:spChg>
        <pc:spChg chg="mod">
          <ac:chgData name="Alex Vakanski" userId="220bd9087dddc248" providerId="LiveId" clId="{1BD61FFB-9E4E-488A-BC0F-3765562B018E}" dt="2020-12-01T23:45:37.033" v="50839"/>
          <ac:spMkLst>
            <pc:docMk/>
            <pc:sldMk cId="3463131529" sldId="625"/>
            <ac:spMk id="3" creationId="{BB33A090-BD33-4402-B578-44BFFA4AE233}"/>
          </ac:spMkLst>
        </pc:spChg>
        <pc:picChg chg="add mod">
          <ac:chgData name="Alex Vakanski" userId="220bd9087dddc248" providerId="LiveId" clId="{1BD61FFB-9E4E-488A-BC0F-3765562B018E}" dt="2020-12-01T23:45:41.929" v="50841" actId="1076"/>
          <ac:picMkLst>
            <pc:docMk/>
            <pc:sldMk cId="3463131529" sldId="625"/>
            <ac:picMk id="4" creationId="{5A88E05C-8976-454F-8130-89DBBA9EF73A}"/>
          </ac:picMkLst>
        </pc:picChg>
      </pc:sldChg>
      <pc:sldChg chg="addSp modSp new mod">
        <pc:chgData name="Alex Vakanski" userId="220bd9087dddc248" providerId="LiveId" clId="{1BD61FFB-9E4E-488A-BC0F-3765562B018E}" dt="2020-12-01T23:46:30.610" v="50859" actId="1038"/>
        <pc:sldMkLst>
          <pc:docMk/>
          <pc:sldMk cId="2109021255" sldId="626"/>
        </pc:sldMkLst>
        <pc:spChg chg="mod">
          <ac:chgData name="Alex Vakanski" userId="220bd9087dddc248" providerId="LiveId" clId="{1BD61FFB-9E4E-488A-BC0F-3765562B018E}" dt="2020-11-23T17:58:24.159" v="2099"/>
          <ac:spMkLst>
            <pc:docMk/>
            <pc:sldMk cId="2109021255" sldId="626"/>
            <ac:spMk id="2" creationId="{4C5541A0-54E0-418A-9466-E9FA5A42EAA3}"/>
          </ac:spMkLst>
        </pc:spChg>
        <pc:spChg chg="mod">
          <ac:chgData name="Alex Vakanski" userId="220bd9087dddc248" providerId="LiveId" clId="{1BD61FFB-9E4E-488A-BC0F-3765562B018E}" dt="2020-12-01T23:45:30.594" v="50837" actId="21"/>
          <ac:spMkLst>
            <pc:docMk/>
            <pc:sldMk cId="2109021255" sldId="626"/>
            <ac:spMk id="3" creationId="{750BA229-6FE7-455C-90BB-A75F08589E07}"/>
          </ac:spMkLst>
        </pc:spChg>
        <pc:spChg chg="add mod">
          <ac:chgData name="Alex Vakanski" userId="220bd9087dddc248" providerId="LiveId" clId="{1BD61FFB-9E4E-488A-BC0F-3765562B018E}" dt="2020-12-01T23:46:30.610" v="50859" actId="1038"/>
          <ac:spMkLst>
            <pc:docMk/>
            <pc:sldMk cId="2109021255" sldId="626"/>
            <ac:spMk id="5" creationId="{A979EB5E-2FDF-4C7E-9386-77EA91F84096}"/>
          </ac:spMkLst>
        </pc:spChg>
        <pc:spChg chg="add mod">
          <ac:chgData name="Alex Vakanski" userId="220bd9087dddc248" providerId="LiveId" clId="{1BD61FFB-9E4E-488A-BC0F-3765562B018E}" dt="2020-12-01T23:46:30.610" v="50859" actId="1038"/>
          <ac:spMkLst>
            <pc:docMk/>
            <pc:sldMk cId="2109021255" sldId="626"/>
            <ac:spMk id="6" creationId="{D1A1C03B-7B9C-4B45-80CF-10DC740EA0F8}"/>
          </ac:spMkLst>
        </pc:spChg>
        <pc:spChg chg="add mod">
          <ac:chgData name="Alex Vakanski" userId="220bd9087dddc248" providerId="LiveId" clId="{1BD61FFB-9E4E-488A-BC0F-3765562B018E}" dt="2020-12-01T23:46:06.386" v="50850" actId="1035"/>
          <ac:spMkLst>
            <pc:docMk/>
            <pc:sldMk cId="2109021255" sldId="626"/>
            <ac:spMk id="7" creationId="{18B66CFA-0CF8-4645-9AC5-E8F5F48461C2}"/>
          </ac:spMkLst>
        </pc:spChg>
        <pc:spChg chg="add mod">
          <ac:chgData name="Alex Vakanski" userId="220bd9087dddc248" providerId="LiveId" clId="{1BD61FFB-9E4E-488A-BC0F-3765562B018E}" dt="2020-12-01T23:46:06.386" v="50850" actId="1035"/>
          <ac:spMkLst>
            <pc:docMk/>
            <pc:sldMk cId="2109021255" sldId="626"/>
            <ac:spMk id="8" creationId="{3E4DF2B2-25AC-42C3-97D9-9C3E05CE699E}"/>
          </ac:spMkLst>
        </pc:spChg>
        <pc:picChg chg="add mod">
          <ac:chgData name="Alex Vakanski" userId="220bd9087dddc248" providerId="LiveId" clId="{1BD61FFB-9E4E-488A-BC0F-3765562B018E}" dt="2020-12-01T23:46:06.386" v="50850" actId="1035"/>
          <ac:picMkLst>
            <pc:docMk/>
            <pc:sldMk cId="2109021255" sldId="626"/>
            <ac:picMk id="4" creationId="{6631DCCE-31D1-4CF5-8936-9E243C58E94A}"/>
          </ac:picMkLst>
        </pc:picChg>
      </pc:sldChg>
      <pc:sldChg chg="addSp delSp modSp new mod">
        <pc:chgData name="Alex Vakanski" userId="220bd9087dddc248" providerId="LiveId" clId="{1BD61FFB-9E4E-488A-BC0F-3765562B018E}" dt="2020-12-01T23:46:56.821" v="50865" actId="1035"/>
        <pc:sldMkLst>
          <pc:docMk/>
          <pc:sldMk cId="3332076033" sldId="627"/>
        </pc:sldMkLst>
        <pc:spChg chg="mod">
          <ac:chgData name="Alex Vakanski" userId="220bd9087dddc248" providerId="LiveId" clId="{1BD61FFB-9E4E-488A-BC0F-3765562B018E}" dt="2020-11-23T18:30:40.598" v="2990" actId="20577"/>
          <ac:spMkLst>
            <pc:docMk/>
            <pc:sldMk cId="3332076033" sldId="627"/>
            <ac:spMk id="2" creationId="{EE22491B-642B-4269-A9C5-607B6186BEDB}"/>
          </ac:spMkLst>
        </pc:spChg>
        <pc:spChg chg="mod">
          <ac:chgData name="Alex Vakanski" userId="220bd9087dddc248" providerId="LiveId" clId="{1BD61FFB-9E4E-488A-BC0F-3765562B018E}" dt="2020-12-01T23:46:44.447" v="50864" actId="20577"/>
          <ac:spMkLst>
            <pc:docMk/>
            <pc:sldMk cId="3332076033" sldId="627"/>
            <ac:spMk id="3" creationId="{99C49781-BED9-424C-936F-35CB4E33A8C1}"/>
          </ac:spMkLst>
        </pc:spChg>
        <pc:picChg chg="add del mod">
          <ac:chgData name="Alex Vakanski" userId="220bd9087dddc248" providerId="LiveId" clId="{1BD61FFB-9E4E-488A-BC0F-3765562B018E}" dt="2020-11-23T18:30:45.930" v="2991" actId="478"/>
          <ac:picMkLst>
            <pc:docMk/>
            <pc:sldMk cId="3332076033" sldId="627"/>
            <ac:picMk id="4" creationId="{A16D9F0A-E842-4956-A453-6E667B91CDD8}"/>
          </ac:picMkLst>
        </pc:picChg>
        <pc:picChg chg="add mod">
          <ac:chgData name="Alex Vakanski" userId="220bd9087dddc248" providerId="LiveId" clId="{1BD61FFB-9E4E-488A-BC0F-3765562B018E}" dt="2020-12-01T23:46:56.821" v="50865" actId="1035"/>
          <ac:picMkLst>
            <pc:docMk/>
            <pc:sldMk cId="3332076033" sldId="627"/>
            <ac:picMk id="5" creationId="{327AE1A2-2B70-41D1-AB03-797700212C87}"/>
          </ac:picMkLst>
        </pc:picChg>
        <pc:picChg chg="add mod">
          <ac:chgData name="Alex Vakanski" userId="220bd9087dddc248" providerId="LiveId" clId="{1BD61FFB-9E4E-488A-BC0F-3765562B018E}" dt="2020-12-01T23:46:56.821" v="50865" actId="1035"/>
          <ac:picMkLst>
            <pc:docMk/>
            <pc:sldMk cId="3332076033" sldId="627"/>
            <ac:picMk id="6" creationId="{32057119-A792-454E-947D-ABB6F3C6D113}"/>
          </ac:picMkLst>
        </pc:picChg>
        <pc:picChg chg="add del mod">
          <ac:chgData name="Alex Vakanski" userId="220bd9087dddc248" providerId="LiveId" clId="{1BD61FFB-9E4E-488A-BC0F-3765562B018E}" dt="2020-11-23T18:46:10.584" v="3228"/>
          <ac:picMkLst>
            <pc:docMk/>
            <pc:sldMk cId="3332076033" sldId="627"/>
            <ac:picMk id="7" creationId="{C35BCA0A-5ED5-4D1D-A396-02BCE434E311}"/>
          </ac:picMkLst>
        </pc:picChg>
      </pc:sldChg>
      <pc:sldChg chg="addSp modSp new mod">
        <pc:chgData name="Alex Vakanski" userId="220bd9087dddc248" providerId="LiveId" clId="{1BD61FFB-9E4E-488A-BC0F-3765562B018E}" dt="2020-11-23T18:35:28.224" v="3124" actId="164"/>
        <pc:sldMkLst>
          <pc:docMk/>
          <pc:sldMk cId="3242177679" sldId="628"/>
        </pc:sldMkLst>
        <pc:spChg chg="mod">
          <ac:chgData name="Alex Vakanski" userId="220bd9087dddc248" providerId="LiveId" clId="{1BD61FFB-9E4E-488A-BC0F-3765562B018E}" dt="2020-11-23T18:30:53.767" v="2992"/>
          <ac:spMkLst>
            <pc:docMk/>
            <pc:sldMk cId="3242177679" sldId="628"/>
            <ac:spMk id="2" creationId="{908B9FC6-44D6-444E-AB00-CDF880474359}"/>
          </ac:spMkLst>
        </pc:spChg>
        <pc:spChg chg="mod">
          <ac:chgData name="Alex Vakanski" userId="220bd9087dddc248" providerId="LiveId" clId="{1BD61FFB-9E4E-488A-BC0F-3765562B018E}" dt="2020-11-23T18:34:54.160" v="3116" actId="20577"/>
          <ac:spMkLst>
            <pc:docMk/>
            <pc:sldMk cId="3242177679" sldId="628"/>
            <ac:spMk id="3" creationId="{888439DE-074E-4F13-9ADB-F8BBBDC70A33}"/>
          </ac:spMkLst>
        </pc:spChg>
        <pc:spChg chg="add mod">
          <ac:chgData name="Alex Vakanski" userId="220bd9087dddc248" providerId="LiveId" clId="{1BD61FFB-9E4E-488A-BC0F-3765562B018E}" dt="2020-11-23T18:35:28.224" v="3124" actId="164"/>
          <ac:spMkLst>
            <pc:docMk/>
            <pc:sldMk cId="3242177679" sldId="628"/>
            <ac:spMk id="5" creationId="{0CB780E4-B2CC-4890-96FE-12DFA8B4EB63}"/>
          </ac:spMkLst>
        </pc:spChg>
        <pc:grpChg chg="add mod">
          <ac:chgData name="Alex Vakanski" userId="220bd9087dddc248" providerId="LiveId" clId="{1BD61FFB-9E4E-488A-BC0F-3765562B018E}" dt="2020-11-23T18:35:28.224" v="3124" actId="164"/>
          <ac:grpSpMkLst>
            <pc:docMk/>
            <pc:sldMk cId="3242177679" sldId="628"/>
            <ac:grpSpMk id="6" creationId="{955CC22F-2235-4BC8-B384-F9271F533FBA}"/>
          </ac:grpSpMkLst>
        </pc:grpChg>
        <pc:picChg chg="add mod">
          <ac:chgData name="Alex Vakanski" userId="220bd9087dddc248" providerId="LiveId" clId="{1BD61FFB-9E4E-488A-BC0F-3765562B018E}" dt="2020-11-23T18:35:28.224" v="3124" actId="164"/>
          <ac:picMkLst>
            <pc:docMk/>
            <pc:sldMk cId="3242177679" sldId="628"/>
            <ac:picMk id="4" creationId="{A70242A8-B455-49A2-9D37-8A8AF2FC35BA}"/>
          </ac:picMkLst>
        </pc:picChg>
      </pc:sldChg>
      <pc:sldChg chg="addSp delSp modSp new mod">
        <pc:chgData name="Alex Vakanski" userId="220bd9087dddc248" providerId="LiveId" clId="{1BD61FFB-9E4E-488A-BC0F-3765562B018E}" dt="2020-12-01T23:47:34.591" v="50866" actId="1035"/>
        <pc:sldMkLst>
          <pc:docMk/>
          <pc:sldMk cId="1820259870" sldId="629"/>
        </pc:sldMkLst>
        <pc:spChg chg="mod">
          <ac:chgData name="Alex Vakanski" userId="220bd9087dddc248" providerId="LiveId" clId="{1BD61FFB-9E4E-488A-BC0F-3765562B018E}" dt="2020-11-23T18:48:09.116" v="3237"/>
          <ac:spMkLst>
            <pc:docMk/>
            <pc:sldMk cId="1820259870" sldId="629"/>
            <ac:spMk id="2" creationId="{59D6B0FF-5B15-44CA-B610-B1820D20F003}"/>
          </ac:spMkLst>
        </pc:spChg>
        <pc:spChg chg="del">
          <ac:chgData name="Alex Vakanski" userId="220bd9087dddc248" providerId="LiveId" clId="{1BD61FFB-9E4E-488A-BC0F-3765562B018E}" dt="2020-11-23T18:48:01.132" v="3236" actId="478"/>
          <ac:spMkLst>
            <pc:docMk/>
            <pc:sldMk cId="1820259870" sldId="629"/>
            <ac:spMk id="3" creationId="{641EF153-ED1A-4DD5-9166-2C6345EAB1A7}"/>
          </ac:spMkLst>
        </pc:spChg>
        <pc:picChg chg="add mod">
          <ac:chgData name="Alex Vakanski" userId="220bd9087dddc248" providerId="LiveId" clId="{1BD61FFB-9E4E-488A-BC0F-3765562B018E}" dt="2020-12-01T23:47:34.591" v="50866" actId="1035"/>
          <ac:picMkLst>
            <pc:docMk/>
            <pc:sldMk cId="1820259870" sldId="629"/>
            <ac:picMk id="4" creationId="{85C47DBA-D024-4656-B46F-7F14449F8363}"/>
          </ac:picMkLst>
        </pc:picChg>
      </pc:sldChg>
      <pc:sldChg chg="addSp delSp modSp new mod">
        <pc:chgData name="Alex Vakanski" userId="220bd9087dddc248" providerId="LiveId" clId="{1BD61FFB-9E4E-488A-BC0F-3765562B018E}" dt="2020-11-23T18:37:40.903" v="3149" actId="20577"/>
        <pc:sldMkLst>
          <pc:docMk/>
          <pc:sldMk cId="3052785505" sldId="630"/>
        </pc:sldMkLst>
        <pc:spChg chg="mod">
          <ac:chgData name="Alex Vakanski" userId="220bd9087dddc248" providerId="LiveId" clId="{1BD61FFB-9E4E-488A-BC0F-3765562B018E}" dt="2020-11-23T17:01:32.037" v="728" actId="20577"/>
          <ac:spMkLst>
            <pc:docMk/>
            <pc:sldMk cId="3052785505" sldId="630"/>
            <ac:spMk id="2" creationId="{083E29C0-3011-409C-9F99-F10899A91E7D}"/>
          </ac:spMkLst>
        </pc:spChg>
        <pc:spChg chg="mod">
          <ac:chgData name="Alex Vakanski" userId="220bd9087dddc248" providerId="LiveId" clId="{1BD61FFB-9E4E-488A-BC0F-3765562B018E}" dt="2020-11-23T18:37:40.903" v="3149" actId="20577"/>
          <ac:spMkLst>
            <pc:docMk/>
            <pc:sldMk cId="3052785505" sldId="630"/>
            <ac:spMk id="3" creationId="{C5230F1A-C07D-499E-885B-4D3D2CBC68A5}"/>
          </ac:spMkLst>
        </pc:spChg>
        <pc:picChg chg="add del mod">
          <ac:chgData name="Alex Vakanski" userId="220bd9087dddc248" providerId="LiveId" clId="{1BD61FFB-9E4E-488A-BC0F-3765562B018E}" dt="2020-11-23T17:10:52.127" v="810" actId="478"/>
          <ac:picMkLst>
            <pc:docMk/>
            <pc:sldMk cId="3052785505" sldId="630"/>
            <ac:picMk id="4" creationId="{BD9E7FF2-07CB-4112-8EC6-6AEF4A0A4232}"/>
          </ac:picMkLst>
        </pc:picChg>
        <pc:picChg chg="add mod">
          <ac:chgData name="Alex Vakanski" userId="220bd9087dddc248" providerId="LiveId" clId="{1BD61FFB-9E4E-488A-BC0F-3765562B018E}" dt="2020-11-23T17:14:15.924" v="1103" actId="1076"/>
          <ac:picMkLst>
            <pc:docMk/>
            <pc:sldMk cId="3052785505" sldId="630"/>
            <ac:picMk id="5" creationId="{DB3B09C4-3761-44E5-A47B-71F4B8068033}"/>
          </ac:picMkLst>
        </pc:picChg>
      </pc:sldChg>
      <pc:sldChg chg="addSp delSp modSp new mod">
        <pc:chgData name="Alex Vakanski" userId="220bd9087dddc248" providerId="LiveId" clId="{1BD61FFB-9E4E-488A-BC0F-3765562B018E}" dt="2020-11-23T18:38:55.513" v="3185" actId="20577"/>
        <pc:sldMkLst>
          <pc:docMk/>
          <pc:sldMk cId="3078871533" sldId="631"/>
        </pc:sldMkLst>
        <pc:spChg chg="mod">
          <ac:chgData name="Alex Vakanski" userId="220bd9087dddc248" providerId="LiveId" clId="{1BD61FFB-9E4E-488A-BC0F-3765562B018E}" dt="2020-11-23T17:14:28.722" v="1105"/>
          <ac:spMkLst>
            <pc:docMk/>
            <pc:sldMk cId="3078871533" sldId="631"/>
            <ac:spMk id="2" creationId="{7F75719A-3D1F-423E-A507-B87D0AC33F10}"/>
          </ac:spMkLst>
        </pc:spChg>
        <pc:spChg chg="mod">
          <ac:chgData name="Alex Vakanski" userId="220bd9087dddc248" providerId="LiveId" clId="{1BD61FFB-9E4E-488A-BC0F-3765562B018E}" dt="2020-11-23T18:38:55.513" v="3185" actId="20577"/>
          <ac:spMkLst>
            <pc:docMk/>
            <pc:sldMk cId="3078871533" sldId="631"/>
            <ac:spMk id="3" creationId="{567F31CE-1DB3-42A0-9D12-66F2CA9B502D}"/>
          </ac:spMkLst>
        </pc:spChg>
        <pc:picChg chg="add mod">
          <ac:chgData name="Alex Vakanski" userId="220bd9087dddc248" providerId="LiveId" clId="{1BD61FFB-9E4E-488A-BC0F-3765562B018E}" dt="2020-11-23T17:34:30.530" v="1597" actId="14100"/>
          <ac:picMkLst>
            <pc:docMk/>
            <pc:sldMk cId="3078871533" sldId="631"/>
            <ac:picMk id="5" creationId="{300BE07B-81E8-4290-B5D8-D8E1AF4BDE2A}"/>
          </ac:picMkLst>
        </pc:picChg>
        <pc:picChg chg="add del mod">
          <ac:chgData name="Alex Vakanski" userId="220bd9087dddc248" providerId="LiveId" clId="{1BD61FFB-9E4E-488A-BC0F-3765562B018E}" dt="2020-11-23T17:20:04.966" v="1235"/>
          <ac:picMkLst>
            <pc:docMk/>
            <pc:sldMk cId="3078871533" sldId="631"/>
            <ac:picMk id="7" creationId="{FA1C1524-D2E6-455C-AD19-734550C72D95}"/>
          </ac:picMkLst>
        </pc:picChg>
      </pc:sldChg>
      <pc:sldChg chg="addSp modSp new mod">
        <pc:chgData name="Alex Vakanski" userId="220bd9087dddc248" providerId="LiveId" clId="{1BD61FFB-9E4E-488A-BC0F-3765562B018E}" dt="2020-12-01T00:06:58.587" v="47886" actId="20577"/>
        <pc:sldMkLst>
          <pc:docMk/>
          <pc:sldMk cId="2655893017" sldId="632"/>
        </pc:sldMkLst>
        <pc:spChg chg="mod">
          <ac:chgData name="Alex Vakanski" userId="220bd9087dddc248" providerId="LiveId" clId="{1BD61FFB-9E4E-488A-BC0F-3765562B018E}" dt="2020-11-23T17:37:57.186" v="1599"/>
          <ac:spMkLst>
            <pc:docMk/>
            <pc:sldMk cId="2655893017" sldId="632"/>
            <ac:spMk id="2" creationId="{4E1A8745-4C47-454F-B4C4-9873318E3AB3}"/>
          </ac:spMkLst>
        </pc:spChg>
        <pc:spChg chg="mod">
          <ac:chgData name="Alex Vakanski" userId="220bd9087dddc248" providerId="LiveId" clId="{1BD61FFB-9E4E-488A-BC0F-3765562B018E}" dt="2020-12-01T00:06:58.587" v="47886" actId="20577"/>
          <ac:spMkLst>
            <pc:docMk/>
            <pc:sldMk cId="2655893017" sldId="632"/>
            <ac:spMk id="3" creationId="{055A3363-DF32-41A6-898C-70586E11F580}"/>
          </ac:spMkLst>
        </pc:spChg>
        <pc:picChg chg="add mod">
          <ac:chgData name="Alex Vakanski" userId="220bd9087dddc248" providerId="LiveId" clId="{1BD61FFB-9E4E-488A-BC0F-3765562B018E}" dt="2020-11-23T17:42:24.810" v="1923" actId="1037"/>
          <ac:picMkLst>
            <pc:docMk/>
            <pc:sldMk cId="2655893017" sldId="632"/>
            <ac:picMk id="4" creationId="{BBDBA87C-48F0-4CF1-8436-7041FADE5EFB}"/>
          </ac:picMkLst>
        </pc:picChg>
        <pc:picChg chg="add mod">
          <ac:chgData name="Alex Vakanski" userId="220bd9087dddc248" providerId="LiveId" clId="{1BD61FFB-9E4E-488A-BC0F-3765562B018E}" dt="2020-11-23T17:42:13.061" v="1912" actId="14100"/>
          <ac:picMkLst>
            <pc:docMk/>
            <pc:sldMk cId="2655893017" sldId="632"/>
            <ac:picMk id="5" creationId="{E400B61F-CB69-4214-9A7F-3E57EDC5090F}"/>
          </ac:picMkLst>
        </pc:picChg>
        <pc:picChg chg="add mod">
          <ac:chgData name="Alex Vakanski" userId="220bd9087dddc248" providerId="LiveId" clId="{1BD61FFB-9E4E-488A-BC0F-3765562B018E}" dt="2020-11-23T17:45:04.225" v="1955" actId="14100"/>
          <ac:picMkLst>
            <pc:docMk/>
            <pc:sldMk cId="2655893017" sldId="632"/>
            <ac:picMk id="6" creationId="{4FCA8B97-1F53-45F2-9F24-6A202106576A}"/>
          </ac:picMkLst>
        </pc:picChg>
        <pc:picChg chg="add mod">
          <ac:chgData name="Alex Vakanski" userId="220bd9087dddc248" providerId="LiveId" clId="{1BD61FFB-9E4E-488A-BC0F-3765562B018E}" dt="2020-11-23T17:45:07.870" v="1957" actId="1036"/>
          <ac:picMkLst>
            <pc:docMk/>
            <pc:sldMk cId="2655893017" sldId="632"/>
            <ac:picMk id="7" creationId="{1619DD7D-7424-48B9-8B8F-DCC4BA074D9F}"/>
          </ac:picMkLst>
        </pc:picChg>
      </pc:sldChg>
      <pc:sldChg chg="modSp new del mod">
        <pc:chgData name="Alex Vakanski" userId="220bd9087dddc248" providerId="LiveId" clId="{1BD61FFB-9E4E-488A-BC0F-3765562B018E}" dt="2020-11-23T18:20:33.573" v="2613" actId="47"/>
        <pc:sldMkLst>
          <pc:docMk/>
          <pc:sldMk cId="1500836526" sldId="633"/>
        </pc:sldMkLst>
        <pc:spChg chg="mod">
          <ac:chgData name="Alex Vakanski" userId="220bd9087dddc248" providerId="LiveId" clId="{1BD61FFB-9E4E-488A-BC0F-3765562B018E}" dt="2020-11-23T18:19:48.768" v="2532"/>
          <ac:spMkLst>
            <pc:docMk/>
            <pc:sldMk cId="1500836526" sldId="633"/>
            <ac:spMk id="2" creationId="{4D574C44-2600-4806-8E3C-3C436E69D4EC}"/>
          </ac:spMkLst>
        </pc:spChg>
        <pc:spChg chg="mod">
          <ac:chgData name="Alex Vakanski" userId="220bd9087dddc248" providerId="LiveId" clId="{1BD61FFB-9E4E-488A-BC0F-3765562B018E}" dt="2020-11-23T18:20:30.624" v="2611"/>
          <ac:spMkLst>
            <pc:docMk/>
            <pc:sldMk cId="1500836526" sldId="633"/>
            <ac:spMk id="3" creationId="{91AE99A5-45FA-4A3D-B952-A28A5710E183}"/>
          </ac:spMkLst>
        </pc:spChg>
      </pc:sldChg>
      <pc:sldChg chg="addSp modSp new mod">
        <pc:chgData name="Alex Vakanski" userId="220bd9087dddc248" providerId="LiveId" clId="{1BD61FFB-9E4E-488A-BC0F-3765562B018E}" dt="2020-11-23T19:08:59.443" v="3777" actId="1038"/>
        <pc:sldMkLst>
          <pc:docMk/>
          <pc:sldMk cId="2111751854" sldId="633"/>
        </pc:sldMkLst>
        <pc:spChg chg="mod">
          <ac:chgData name="Alex Vakanski" userId="220bd9087dddc248" providerId="LiveId" clId="{1BD61FFB-9E4E-488A-BC0F-3765562B018E}" dt="2020-11-23T19:06:34.920" v="3726" actId="20577"/>
          <ac:spMkLst>
            <pc:docMk/>
            <pc:sldMk cId="2111751854" sldId="633"/>
            <ac:spMk id="2" creationId="{18449752-5D6F-4059-8191-1BA85B5520A6}"/>
          </ac:spMkLst>
        </pc:spChg>
        <pc:spChg chg="mod">
          <ac:chgData name="Alex Vakanski" userId="220bd9087dddc248" providerId="LiveId" clId="{1BD61FFB-9E4E-488A-BC0F-3765562B018E}" dt="2020-11-23T19:08:40.747" v="3764" actId="6549"/>
          <ac:spMkLst>
            <pc:docMk/>
            <pc:sldMk cId="2111751854" sldId="633"/>
            <ac:spMk id="3" creationId="{3DD0DDD2-673C-422A-A268-A3C9DA702B0B}"/>
          </ac:spMkLst>
        </pc:spChg>
        <pc:picChg chg="add mod">
          <ac:chgData name="Alex Vakanski" userId="220bd9087dddc248" providerId="LiveId" clId="{1BD61FFB-9E4E-488A-BC0F-3765562B018E}" dt="2020-11-23T19:08:59.443" v="3777" actId="1038"/>
          <ac:picMkLst>
            <pc:docMk/>
            <pc:sldMk cId="2111751854" sldId="633"/>
            <ac:picMk id="4" creationId="{F9E12EE4-8339-40E1-859F-205561FEB946}"/>
          </ac:picMkLst>
        </pc:picChg>
      </pc:sldChg>
      <pc:sldChg chg="addSp modSp new mod">
        <pc:chgData name="Alex Vakanski" userId="220bd9087dddc248" providerId="LiveId" clId="{1BD61FFB-9E4E-488A-BC0F-3765562B018E}" dt="2020-11-23T20:28:31.941" v="4479" actId="20577"/>
        <pc:sldMkLst>
          <pc:docMk/>
          <pc:sldMk cId="3921011701" sldId="634"/>
        </pc:sldMkLst>
        <pc:spChg chg="mod">
          <ac:chgData name="Alex Vakanski" userId="220bd9087dddc248" providerId="LiveId" clId="{1BD61FFB-9E4E-488A-BC0F-3765562B018E}" dt="2020-11-23T20:28:31.941" v="4479" actId="20577"/>
          <ac:spMkLst>
            <pc:docMk/>
            <pc:sldMk cId="3921011701" sldId="634"/>
            <ac:spMk id="2" creationId="{9F95FE75-ABD2-4C54-A540-14E438A43787}"/>
          </ac:spMkLst>
        </pc:spChg>
        <pc:spChg chg="mod">
          <ac:chgData name="Alex Vakanski" userId="220bd9087dddc248" providerId="LiveId" clId="{1BD61FFB-9E4E-488A-BC0F-3765562B018E}" dt="2020-11-23T19:14:29.453" v="3902" actId="20577"/>
          <ac:spMkLst>
            <pc:docMk/>
            <pc:sldMk cId="3921011701" sldId="634"/>
            <ac:spMk id="3" creationId="{3123A8BE-1CDE-4263-BF35-4DF591F0AE2B}"/>
          </ac:spMkLst>
        </pc:spChg>
        <pc:picChg chg="add mod">
          <ac:chgData name="Alex Vakanski" userId="220bd9087dddc248" providerId="LiveId" clId="{1BD61FFB-9E4E-488A-BC0F-3765562B018E}" dt="2020-11-23T19:14:36.425" v="3904" actId="1076"/>
          <ac:picMkLst>
            <pc:docMk/>
            <pc:sldMk cId="3921011701" sldId="634"/>
            <ac:picMk id="4" creationId="{F0F1FBAB-C818-47BF-BD71-2AF8F05A0E76}"/>
          </ac:picMkLst>
        </pc:picChg>
      </pc:sldChg>
      <pc:sldChg chg="modSp new mod">
        <pc:chgData name="Alex Vakanski" userId="220bd9087dddc248" providerId="LiveId" clId="{1BD61FFB-9E4E-488A-BC0F-3765562B018E}" dt="2020-12-02T02:42:38.842" v="50903" actId="20577"/>
        <pc:sldMkLst>
          <pc:docMk/>
          <pc:sldMk cId="363677804" sldId="635"/>
        </pc:sldMkLst>
        <pc:spChg chg="mod">
          <ac:chgData name="Alex Vakanski" userId="220bd9087dddc248" providerId="LiveId" clId="{1BD61FFB-9E4E-488A-BC0F-3765562B018E}" dt="2020-11-23T20:32:22.557" v="4608" actId="20577"/>
          <ac:spMkLst>
            <pc:docMk/>
            <pc:sldMk cId="363677804" sldId="635"/>
            <ac:spMk id="2" creationId="{230EDC26-7445-49D8-A8EF-7CB1F0D240A3}"/>
          </ac:spMkLst>
        </pc:spChg>
        <pc:spChg chg="mod">
          <ac:chgData name="Alex Vakanski" userId="220bd9087dddc248" providerId="LiveId" clId="{1BD61FFB-9E4E-488A-BC0F-3765562B018E}" dt="2020-12-02T02:42:38.842" v="50903" actId="20577"/>
          <ac:spMkLst>
            <pc:docMk/>
            <pc:sldMk cId="363677804" sldId="635"/>
            <ac:spMk id="3" creationId="{DBB28182-F361-4803-8204-0A369A551CFB}"/>
          </ac:spMkLst>
        </pc:spChg>
      </pc:sldChg>
      <pc:sldChg chg="addSp modSp new mod">
        <pc:chgData name="Alex Vakanski" userId="220bd9087dddc248" providerId="LiveId" clId="{1BD61FFB-9E4E-488A-BC0F-3765562B018E}" dt="2020-11-24T16:39:04.601" v="11735" actId="113"/>
        <pc:sldMkLst>
          <pc:docMk/>
          <pc:sldMk cId="537533896" sldId="636"/>
        </pc:sldMkLst>
        <pc:spChg chg="mod">
          <ac:chgData name="Alex Vakanski" userId="220bd9087dddc248" providerId="LiveId" clId="{1BD61FFB-9E4E-488A-BC0F-3765562B018E}" dt="2020-11-23T22:06:17.344" v="6326"/>
          <ac:spMkLst>
            <pc:docMk/>
            <pc:sldMk cId="537533896" sldId="636"/>
            <ac:spMk id="2" creationId="{61ABF809-8CFF-431F-B1A3-BA909377A74A}"/>
          </ac:spMkLst>
        </pc:spChg>
        <pc:spChg chg="mod">
          <ac:chgData name="Alex Vakanski" userId="220bd9087dddc248" providerId="LiveId" clId="{1BD61FFB-9E4E-488A-BC0F-3765562B018E}" dt="2020-11-24T16:39:04.601" v="11735" actId="113"/>
          <ac:spMkLst>
            <pc:docMk/>
            <pc:sldMk cId="537533896" sldId="636"/>
            <ac:spMk id="3" creationId="{406262E1-2A15-4B5F-9F6B-0F4013944E5D}"/>
          </ac:spMkLst>
        </pc:spChg>
        <pc:spChg chg="add mod">
          <ac:chgData name="Alex Vakanski" userId="220bd9087dddc248" providerId="LiveId" clId="{1BD61FFB-9E4E-488A-BC0F-3765562B018E}" dt="2020-11-24T05:01:07.490" v="9719" actId="1035"/>
          <ac:spMkLst>
            <pc:docMk/>
            <pc:sldMk cId="537533896" sldId="636"/>
            <ac:spMk id="5" creationId="{F7CD94D8-F2F5-483C-A4DB-D4397A308D91}"/>
          </ac:spMkLst>
        </pc:spChg>
        <pc:spChg chg="add mod">
          <ac:chgData name="Alex Vakanski" userId="220bd9087dddc248" providerId="LiveId" clId="{1BD61FFB-9E4E-488A-BC0F-3765562B018E}" dt="2020-11-24T05:01:07.490" v="9719" actId="1035"/>
          <ac:spMkLst>
            <pc:docMk/>
            <pc:sldMk cId="537533896" sldId="636"/>
            <ac:spMk id="6" creationId="{DB1B537D-8BEE-4622-ADB6-811185270148}"/>
          </ac:spMkLst>
        </pc:spChg>
        <pc:picChg chg="add mod">
          <ac:chgData name="Alex Vakanski" userId="220bd9087dddc248" providerId="LiveId" clId="{1BD61FFB-9E4E-488A-BC0F-3765562B018E}" dt="2020-11-24T05:01:07.490" v="9719" actId="1035"/>
          <ac:picMkLst>
            <pc:docMk/>
            <pc:sldMk cId="537533896" sldId="636"/>
            <ac:picMk id="4" creationId="{F1A29859-45C0-442C-A9F7-969D05ACFF9E}"/>
          </ac:picMkLst>
        </pc:picChg>
      </pc:sldChg>
      <pc:sldChg chg="addSp modSp new mod ord modNotesTx">
        <pc:chgData name="Alex Vakanski" userId="220bd9087dddc248" providerId="LiveId" clId="{1BD61FFB-9E4E-488A-BC0F-3765562B018E}" dt="2020-12-01T23:51:58.836" v="50868" actId="20577"/>
        <pc:sldMkLst>
          <pc:docMk/>
          <pc:sldMk cId="1168698682" sldId="637"/>
        </pc:sldMkLst>
        <pc:spChg chg="mod">
          <ac:chgData name="Alex Vakanski" userId="220bd9087dddc248" providerId="LiveId" clId="{1BD61FFB-9E4E-488A-BC0F-3765562B018E}" dt="2020-11-23T18:50:25.638" v="3253" actId="27636"/>
          <ac:spMkLst>
            <pc:docMk/>
            <pc:sldMk cId="1168698682" sldId="637"/>
            <ac:spMk id="2" creationId="{21FBAF8F-A24C-4619-A25A-2F445443CEBA}"/>
          </ac:spMkLst>
        </pc:spChg>
        <pc:spChg chg="mod">
          <ac:chgData name="Alex Vakanski" userId="220bd9087dddc248" providerId="LiveId" clId="{1BD61FFB-9E4E-488A-BC0F-3765562B018E}" dt="2020-12-01T23:51:58.836" v="50868" actId="20577"/>
          <ac:spMkLst>
            <pc:docMk/>
            <pc:sldMk cId="1168698682" sldId="637"/>
            <ac:spMk id="3" creationId="{09EE9B5A-446B-4057-B107-1956BC65D161}"/>
          </ac:spMkLst>
        </pc:spChg>
        <pc:picChg chg="add mod">
          <ac:chgData name="Alex Vakanski" userId="220bd9087dddc248" providerId="LiveId" clId="{1BD61FFB-9E4E-488A-BC0F-3765562B018E}" dt="2020-11-23T19:01:24.059" v="3587" actId="1076"/>
          <ac:picMkLst>
            <pc:docMk/>
            <pc:sldMk cId="1168698682" sldId="637"/>
            <ac:picMk id="4" creationId="{10043BC6-8807-4D71-AA94-8E4C3822CECC}"/>
          </ac:picMkLst>
        </pc:picChg>
      </pc:sldChg>
      <pc:sldChg chg="modSp new mod">
        <pc:chgData name="Alex Vakanski" userId="220bd9087dddc248" providerId="LiveId" clId="{1BD61FFB-9E4E-488A-BC0F-3765562B018E}" dt="2020-12-01T21:45:45.873" v="50736" actId="113"/>
        <pc:sldMkLst>
          <pc:docMk/>
          <pc:sldMk cId="438085986" sldId="638"/>
        </pc:sldMkLst>
        <pc:spChg chg="mod">
          <ac:chgData name="Alex Vakanski" userId="220bd9087dddc248" providerId="LiveId" clId="{1BD61FFB-9E4E-488A-BC0F-3765562B018E}" dt="2020-11-23T19:55:49.627" v="4040" actId="20577"/>
          <ac:spMkLst>
            <pc:docMk/>
            <pc:sldMk cId="438085986" sldId="638"/>
            <ac:spMk id="2" creationId="{EB4DF9D1-C54C-4004-8C62-511E609C8202}"/>
          </ac:spMkLst>
        </pc:spChg>
        <pc:spChg chg="mod">
          <ac:chgData name="Alex Vakanski" userId="220bd9087dddc248" providerId="LiveId" clId="{1BD61FFB-9E4E-488A-BC0F-3765562B018E}" dt="2020-12-01T21:45:45.873" v="50736" actId="113"/>
          <ac:spMkLst>
            <pc:docMk/>
            <pc:sldMk cId="438085986" sldId="638"/>
            <ac:spMk id="3" creationId="{EABDC52C-064B-4069-ADCE-A37F1D93F73B}"/>
          </ac:spMkLst>
        </pc:spChg>
      </pc:sldChg>
      <pc:sldChg chg="modSp add mod">
        <pc:chgData name="Alex Vakanski" userId="220bd9087dddc248" providerId="LiveId" clId="{1BD61FFB-9E4E-488A-BC0F-3765562B018E}" dt="2020-12-01T21:46:02.201" v="50737" actId="113"/>
        <pc:sldMkLst>
          <pc:docMk/>
          <pc:sldMk cId="1287920968" sldId="639"/>
        </pc:sldMkLst>
        <pc:spChg chg="mod">
          <ac:chgData name="Alex Vakanski" userId="220bd9087dddc248" providerId="LiveId" clId="{1BD61FFB-9E4E-488A-BC0F-3765562B018E}" dt="2020-12-01T21:46:02.201" v="50737" actId="113"/>
          <ac:spMkLst>
            <pc:docMk/>
            <pc:sldMk cId="1287920968" sldId="639"/>
            <ac:spMk id="3" creationId="{EABDC52C-064B-4069-ADCE-A37F1D93F73B}"/>
          </ac:spMkLst>
        </pc:spChg>
      </pc:sldChg>
      <pc:sldChg chg="modSp add mod">
        <pc:chgData name="Alex Vakanski" userId="220bd9087dddc248" providerId="LiveId" clId="{1BD61FFB-9E4E-488A-BC0F-3765562B018E}" dt="2020-12-01T21:46:12.038" v="50738" actId="113"/>
        <pc:sldMkLst>
          <pc:docMk/>
          <pc:sldMk cId="1424981307" sldId="640"/>
        </pc:sldMkLst>
        <pc:spChg chg="mod">
          <ac:chgData name="Alex Vakanski" userId="220bd9087dddc248" providerId="LiveId" clId="{1BD61FFB-9E4E-488A-BC0F-3765562B018E}" dt="2020-12-01T21:46:12.038" v="50738" actId="113"/>
          <ac:spMkLst>
            <pc:docMk/>
            <pc:sldMk cId="1424981307" sldId="640"/>
            <ac:spMk id="3" creationId="{EABDC52C-064B-4069-ADCE-A37F1D93F73B}"/>
          </ac:spMkLst>
        </pc:spChg>
      </pc:sldChg>
      <pc:sldChg chg="modSp new mod ord">
        <pc:chgData name="Alex Vakanski" userId="220bd9087dddc248" providerId="LiveId" clId="{1BD61FFB-9E4E-488A-BC0F-3765562B018E}" dt="2020-11-30T19:38:01.589" v="43839" actId="5793"/>
        <pc:sldMkLst>
          <pc:docMk/>
          <pc:sldMk cId="2720706539" sldId="641"/>
        </pc:sldMkLst>
        <pc:spChg chg="mod">
          <ac:chgData name="Alex Vakanski" userId="220bd9087dddc248" providerId="LiveId" clId="{1BD61FFB-9E4E-488A-BC0F-3765562B018E}" dt="2020-11-23T23:44:41.110" v="9260"/>
          <ac:spMkLst>
            <pc:docMk/>
            <pc:sldMk cId="2720706539" sldId="641"/>
            <ac:spMk id="2" creationId="{5FCDB88B-81E8-4339-AD8E-8F5C69F4B454}"/>
          </ac:spMkLst>
        </pc:spChg>
        <pc:spChg chg="mod">
          <ac:chgData name="Alex Vakanski" userId="220bd9087dddc248" providerId="LiveId" clId="{1BD61FFB-9E4E-488A-BC0F-3765562B018E}" dt="2020-11-30T19:38:01.589" v="43839" actId="5793"/>
          <ac:spMkLst>
            <pc:docMk/>
            <pc:sldMk cId="2720706539" sldId="641"/>
            <ac:spMk id="3" creationId="{42BBB743-8DE2-4193-99CB-833BA9885FA2}"/>
          </ac:spMkLst>
        </pc:spChg>
      </pc:sldChg>
      <pc:sldChg chg="addSp modSp new mod modNotesTx">
        <pc:chgData name="Alex Vakanski" userId="220bd9087dddc248" providerId="LiveId" clId="{1BD61FFB-9E4E-488A-BC0F-3765562B018E}" dt="2020-11-30T19:05:51.381" v="43458" actId="207"/>
        <pc:sldMkLst>
          <pc:docMk/>
          <pc:sldMk cId="2537567995" sldId="642"/>
        </pc:sldMkLst>
        <pc:spChg chg="mod">
          <ac:chgData name="Alex Vakanski" userId="220bd9087dddc248" providerId="LiveId" clId="{1BD61FFB-9E4E-488A-BC0F-3765562B018E}" dt="2020-11-27T17:51:26.840" v="22575" actId="313"/>
          <ac:spMkLst>
            <pc:docMk/>
            <pc:sldMk cId="2537567995" sldId="642"/>
            <ac:spMk id="2" creationId="{21A93F85-807E-4A89-9773-76CF601928B0}"/>
          </ac:spMkLst>
        </pc:spChg>
        <pc:spChg chg="mod">
          <ac:chgData name="Alex Vakanski" userId="220bd9087dddc248" providerId="LiveId" clId="{1BD61FFB-9E4E-488A-BC0F-3765562B018E}" dt="2020-11-30T19:05:51.381" v="43458" actId="207"/>
          <ac:spMkLst>
            <pc:docMk/>
            <pc:sldMk cId="2537567995" sldId="642"/>
            <ac:spMk id="3" creationId="{678D5586-0552-4954-A6CB-9FDED99F2BC2}"/>
          </ac:spMkLst>
        </pc:spChg>
        <pc:picChg chg="add mod">
          <ac:chgData name="Alex Vakanski" userId="220bd9087dddc248" providerId="LiveId" clId="{1BD61FFB-9E4E-488A-BC0F-3765562B018E}" dt="2020-11-27T17:55:13.950" v="22637" actId="1076"/>
          <ac:picMkLst>
            <pc:docMk/>
            <pc:sldMk cId="2537567995" sldId="642"/>
            <ac:picMk id="4" creationId="{3D65319E-8BB7-4BC4-A7D1-C170AC37F701}"/>
          </ac:picMkLst>
        </pc:picChg>
      </pc:sldChg>
      <pc:sldChg chg="modSp add mod">
        <pc:chgData name="Alex Vakanski" userId="220bd9087dddc248" providerId="LiveId" clId="{1BD61FFB-9E4E-488A-BC0F-3765562B018E}" dt="2020-12-01T21:46:19.907" v="50739" actId="113"/>
        <pc:sldMkLst>
          <pc:docMk/>
          <pc:sldMk cId="1392574215" sldId="643"/>
        </pc:sldMkLst>
        <pc:spChg chg="mod">
          <ac:chgData name="Alex Vakanski" userId="220bd9087dddc248" providerId="LiveId" clId="{1BD61FFB-9E4E-488A-BC0F-3765562B018E}" dt="2020-12-01T21:46:19.907" v="50739" actId="113"/>
          <ac:spMkLst>
            <pc:docMk/>
            <pc:sldMk cId="1392574215" sldId="643"/>
            <ac:spMk id="3" creationId="{EABDC52C-064B-4069-ADCE-A37F1D93F73B}"/>
          </ac:spMkLst>
        </pc:spChg>
      </pc:sldChg>
      <pc:sldChg chg="new del ord">
        <pc:chgData name="Alex Vakanski" userId="220bd9087dddc248" providerId="LiveId" clId="{1BD61FFB-9E4E-488A-BC0F-3765562B018E}" dt="2020-11-23T20:26:48.297" v="4462" actId="47"/>
        <pc:sldMkLst>
          <pc:docMk/>
          <pc:sldMk cId="2407564842" sldId="644"/>
        </pc:sldMkLst>
      </pc:sldChg>
      <pc:sldChg chg="addSp delSp modSp new mod modNotesTx">
        <pc:chgData name="Alex Vakanski" userId="220bd9087dddc248" providerId="LiveId" clId="{1BD61FFB-9E4E-488A-BC0F-3765562B018E}" dt="2020-11-30T22:00:25.364" v="45847" actId="207"/>
        <pc:sldMkLst>
          <pc:docMk/>
          <pc:sldMk cId="3063707720" sldId="645"/>
        </pc:sldMkLst>
        <pc:spChg chg="mod">
          <ac:chgData name="Alex Vakanski" userId="220bd9087dddc248" providerId="LiveId" clId="{1BD61FFB-9E4E-488A-BC0F-3765562B018E}" dt="2020-11-23T20:27:02.529" v="4463" actId="20577"/>
          <ac:spMkLst>
            <pc:docMk/>
            <pc:sldMk cId="3063707720" sldId="645"/>
            <ac:spMk id="2" creationId="{257CE9D0-6615-4C3E-BEF5-7A5AD8724760}"/>
          </ac:spMkLst>
        </pc:spChg>
        <pc:spChg chg="mod">
          <ac:chgData name="Alex Vakanski" userId="220bd9087dddc248" providerId="LiveId" clId="{1BD61FFB-9E4E-488A-BC0F-3765562B018E}" dt="2020-11-30T22:00:25.364" v="45847" actId="207"/>
          <ac:spMkLst>
            <pc:docMk/>
            <pc:sldMk cId="3063707720" sldId="645"/>
            <ac:spMk id="3" creationId="{F257BB33-0623-480C-A1A4-BF47579FC5DF}"/>
          </ac:spMkLst>
        </pc:spChg>
        <pc:picChg chg="add del">
          <ac:chgData name="Alex Vakanski" userId="220bd9087dddc248" providerId="LiveId" clId="{1BD61FFB-9E4E-488A-BC0F-3765562B018E}" dt="2020-11-23T20:09:26.116" v="4201" actId="478"/>
          <ac:picMkLst>
            <pc:docMk/>
            <pc:sldMk cId="3063707720" sldId="645"/>
            <ac:picMk id="4" creationId="{D622D5E2-2BD8-4171-B27E-685B0156DC4E}"/>
          </ac:picMkLst>
        </pc:picChg>
        <pc:picChg chg="add mod">
          <ac:chgData name="Alex Vakanski" userId="220bd9087dddc248" providerId="LiveId" clId="{1BD61FFB-9E4E-488A-BC0F-3765562B018E}" dt="2020-11-23T20:14:24.705" v="4300" actId="1035"/>
          <ac:picMkLst>
            <pc:docMk/>
            <pc:sldMk cId="3063707720" sldId="645"/>
            <ac:picMk id="5" creationId="{3C744EFC-0E3E-4E47-BD15-964F2604528F}"/>
          </ac:picMkLst>
        </pc:picChg>
      </pc:sldChg>
      <pc:sldChg chg="addSp modSp new mod">
        <pc:chgData name="Alex Vakanski" userId="220bd9087dddc248" providerId="LiveId" clId="{1BD61FFB-9E4E-488A-BC0F-3765562B018E}" dt="2020-12-01T21:50:09.315" v="50741" actId="6549"/>
        <pc:sldMkLst>
          <pc:docMk/>
          <pc:sldMk cId="2034279941" sldId="646"/>
        </pc:sldMkLst>
        <pc:spChg chg="mod">
          <ac:chgData name="Alex Vakanski" userId="220bd9087dddc248" providerId="LiveId" clId="{1BD61FFB-9E4E-488A-BC0F-3765562B018E}" dt="2020-11-23T20:15:34.953" v="4332" actId="20577"/>
          <ac:spMkLst>
            <pc:docMk/>
            <pc:sldMk cId="2034279941" sldId="646"/>
            <ac:spMk id="2" creationId="{3584C964-6978-49B0-82D4-CA2065C1E738}"/>
          </ac:spMkLst>
        </pc:spChg>
        <pc:spChg chg="mod">
          <ac:chgData name="Alex Vakanski" userId="220bd9087dddc248" providerId="LiveId" clId="{1BD61FFB-9E4E-488A-BC0F-3765562B018E}" dt="2020-12-01T21:50:09.315" v="50741" actId="6549"/>
          <ac:spMkLst>
            <pc:docMk/>
            <pc:sldMk cId="2034279941" sldId="646"/>
            <ac:spMk id="3" creationId="{EF442667-F369-4634-8048-3DC12AA6BADC}"/>
          </ac:spMkLst>
        </pc:spChg>
        <pc:picChg chg="add mod ord">
          <ac:chgData name="Alex Vakanski" userId="220bd9087dddc248" providerId="LiveId" clId="{1BD61FFB-9E4E-488A-BC0F-3765562B018E}" dt="2020-11-30T23:06:47.524" v="47478" actId="167"/>
          <ac:picMkLst>
            <pc:docMk/>
            <pc:sldMk cId="2034279941" sldId="646"/>
            <ac:picMk id="4" creationId="{48382090-CAA6-4BED-A8B7-FC4D37DEA405}"/>
          </ac:picMkLst>
        </pc:picChg>
      </pc:sldChg>
      <pc:sldChg chg="addSp modSp new mod">
        <pc:chgData name="Alex Vakanski" userId="220bd9087dddc248" providerId="LiveId" clId="{1BD61FFB-9E4E-488A-BC0F-3765562B018E}" dt="2020-12-02T02:42:15.094" v="50901" actId="20577"/>
        <pc:sldMkLst>
          <pc:docMk/>
          <pc:sldMk cId="428270144" sldId="647"/>
        </pc:sldMkLst>
        <pc:spChg chg="mod">
          <ac:chgData name="Alex Vakanski" userId="220bd9087dddc248" providerId="LiveId" clId="{1BD61FFB-9E4E-488A-BC0F-3765562B018E}" dt="2020-11-23T20:34:47.261" v="4629" actId="20577"/>
          <ac:spMkLst>
            <pc:docMk/>
            <pc:sldMk cId="428270144" sldId="647"/>
            <ac:spMk id="2" creationId="{28929476-2803-48CA-9FE9-7D765F88EF23}"/>
          </ac:spMkLst>
        </pc:spChg>
        <pc:spChg chg="mod">
          <ac:chgData name="Alex Vakanski" userId="220bd9087dddc248" providerId="LiveId" clId="{1BD61FFB-9E4E-488A-BC0F-3765562B018E}" dt="2020-12-02T02:42:15.094" v="50901" actId="20577"/>
          <ac:spMkLst>
            <pc:docMk/>
            <pc:sldMk cId="428270144" sldId="647"/>
            <ac:spMk id="3" creationId="{11F98A80-4188-4270-A60C-3DA1372208CC}"/>
          </ac:spMkLst>
        </pc:spChg>
        <pc:picChg chg="add mod">
          <ac:chgData name="Alex Vakanski" userId="220bd9087dddc248" providerId="LiveId" clId="{1BD61FFB-9E4E-488A-BC0F-3765562B018E}" dt="2020-11-23T20:45:47.580" v="5050" actId="1076"/>
          <ac:picMkLst>
            <pc:docMk/>
            <pc:sldMk cId="428270144" sldId="647"/>
            <ac:picMk id="4" creationId="{8150D776-9B3D-4FF7-8A28-EC9D6243CE22}"/>
          </ac:picMkLst>
        </pc:picChg>
      </pc:sldChg>
      <pc:sldChg chg="addSp modSp new mod">
        <pc:chgData name="Alex Vakanski" userId="220bd9087dddc248" providerId="LiveId" clId="{1BD61FFB-9E4E-488A-BC0F-3765562B018E}" dt="2020-11-24T05:03:19.653" v="9793" actId="5793"/>
        <pc:sldMkLst>
          <pc:docMk/>
          <pc:sldMk cId="3460725474" sldId="648"/>
        </pc:sldMkLst>
        <pc:spChg chg="mod">
          <ac:chgData name="Alex Vakanski" userId="220bd9087dddc248" providerId="LiveId" clId="{1BD61FFB-9E4E-488A-BC0F-3765562B018E}" dt="2020-11-23T22:06:28.192" v="6329"/>
          <ac:spMkLst>
            <pc:docMk/>
            <pc:sldMk cId="3460725474" sldId="648"/>
            <ac:spMk id="2" creationId="{304FED8A-E5A6-4E2D-B287-F1B04634472C}"/>
          </ac:spMkLst>
        </pc:spChg>
        <pc:spChg chg="mod">
          <ac:chgData name="Alex Vakanski" userId="220bd9087dddc248" providerId="LiveId" clId="{1BD61FFB-9E4E-488A-BC0F-3765562B018E}" dt="2020-11-24T05:03:19.653" v="9793" actId="5793"/>
          <ac:spMkLst>
            <pc:docMk/>
            <pc:sldMk cId="3460725474" sldId="648"/>
            <ac:spMk id="3" creationId="{6B721C4D-CABF-4E36-BA56-7D081B8B267F}"/>
          </ac:spMkLst>
        </pc:spChg>
        <pc:picChg chg="add mod">
          <ac:chgData name="Alex Vakanski" userId="220bd9087dddc248" providerId="LiveId" clId="{1BD61FFB-9E4E-488A-BC0F-3765562B018E}" dt="2020-11-24T05:03:01.070" v="9781" actId="1036"/>
          <ac:picMkLst>
            <pc:docMk/>
            <pc:sldMk cId="3460725474" sldId="648"/>
            <ac:picMk id="4" creationId="{B4132B5D-90FD-42E2-A46F-6B995CA9D5BE}"/>
          </ac:picMkLst>
        </pc:picChg>
      </pc:sldChg>
      <pc:sldChg chg="modSp new mod">
        <pc:chgData name="Alex Vakanski" userId="220bd9087dddc248" providerId="LiveId" clId="{1BD61FFB-9E4E-488A-BC0F-3765562B018E}" dt="2020-11-30T19:36:38.447" v="43823" actId="20577"/>
        <pc:sldMkLst>
          <pc:docMk/>
          <pc:sldMk cId="547663261" sldId="649"/>
        </pc:sldMkLst>
        <pc:spChg chg="mod">
          <ac:chgData name="Alex Vakanski" userId="220bd9087dddc248" providerId="LiveId" clId="{1BD61FFB-9E4E-488A-BC0F-3765562B018E}" dt="2020-11-23T22:12:24.346" v="6650"/>
          <ac:spMkLst>
            <pc:docMk/>
            <pc:sldMk cId="547663261" sldId="649"/>
            <ac:spMk id="2" creationId="{9D984D78-062B-4777-B816-00200D7161E9}"/>
          </ac:spMkLst>
        </pc:spChg>
        <pc:spChg chg="mod">
          <ac:chgData name="Alex Vakanski" userId="220bd9087dddc248" providerId="LiveId" clId="{1BD61FFB-9E4E-488A-BC0F-3765562B018E}" dt="2020-11-30T19:36:38.447" v="43823" actId="20577"/>
          <ac:spMkLst>
            <pc:docMk/>
            <pc:sldMk cId="547663261" sldId="649"/>
            <ac:spMk id="3" creationId="{A91ACFCA-26AF-4E69-86B2-8876BFC079A2}"/>
          </ac:spMkLst>
        </pc:spChg>
      </pc:sldChg>
      <pc:sldChg chg="addSp modSp new mod ord modNotesTx">
        <pc:chgData name="Alex Vakanski" userId="220bd9087dddc248" providerId="LiveId" clId="{1BD61FFB-9E4E-488A-BC0F-3765562B018E}" dt="2020-11-24T17:00:03.815" v="12022" actId="20577"/>
        <pc:sldMkLst>
          <pc:docMk/>
          <pc:sldMk cId="3175935689" sldId="650"/>
        </pc:sldMkLst>
        <pc:spChg chg="mod">
          <ac:chgData name="Alex Vakanski" userId="220bd9087dddc248" providerId="LiveId" clId="{1BD61FFB-9E4E-488A-BC0F-3765562B018E}" dt="2020-11-23T23:44:46.204" v="9261"/>
          <ac:spMkLst>
            <pc:docMk/>
            <pc:sldMk cId="3175935689" sldId="650"/>
            <ac:spMk id="2" creationId="{17D1D8DD-D9C0-485F-AC97-8A70FCE87C30}"/>
          </ac:spMkLst>
        </pc:spChg>
        <pc:spChg chg="mod">
          <ac:chgData name="Alex Vakanski" userId="220bd9087dddc248" providerId="LiveId" clId="{1BD61FFB-9E4E-488A-BC0F-3765562B018E}" dt="2020-11-24T17:00:03.815" v="12022" actId="20577"/>
          <ac:spMkLst>
            <pc:docMk/>
            <pc:sldMk cId="3175935689" sldId="650"/>
            <ac:spMk id="3" creationId="{3A177C75-D6E4-4309-8EE5-2B432FE81A5B}"/>
          </ac:spMkLst>
        </pc:spChg>
        <pc:picChg chg="add mod">
          <ac:chgData name="Alex Vakanski" userId="220bd9087dddc248" providerId="LiveId" clId="{1BD61FFB-9E4E-488A-BC0F-3765562B018E}" dt="2020-11-24T16:59:50.371" v="12018" actId="14100"/>
          <ac:picMkLst>
            <pc:docMk/>
            <pc:sldMk cId="3175935689" sldId="650"/>
            <ac:picMk id="4" creationId="{002F4327-4E02-4A3A-81A2-4C1B2C1CA7AB}"/>
          </ac:picMkLst>
        </pc:picChg>
      </pc:sldChg>
      <pc:sldChg chg="modSp new mod">
        <pc:chgData name="Alex Vakanski" userId="220bd9087dddc248" providerId="LiveId" clId="{1BD61FFB-9E4E-488A-BC0F-3765562B018E}" dt="2020-11-30T19:40:06.865" v="43844" actId="20577"/>
        <pc:sldMkLst>
          <pc:docMk/>
          <pc:sldMk cId="769026062" sldId="651"/>
        </pc:sldMkLst>
        <pc:spChg chg="mod">
          <ac:chgData name="Alex Vakanski" userId="220bd9087dddc248" providerId="LiveId" clId="{1BD61FFB-9E4E-488A-BC0F-3765562B018E}" dt="2020-11-24T16:32:04.708" v="11590" actId="20577"/>
          <ac:spMkLst>
            <pc:docMk/>
            <pc:sldMk cId="769026062" sldId="651"/>
            <ac:spMk id="2" creationId="{27E1426D-2A40-4AC4-88C7-C5B399244EBF}"/>
          </ac:spMkLst>
        </pc:spChg>
        <pc:spChg chg="mod">
          <ac:chgData name="Alex Vakanski" userId="220bd9087dddc248" providerId="LiveId" clId="{1BD61FFB-9E4E-488A-BC0F-3765562B018E}" dt="2020-11-30T19:40:06.865" v="43844" actId="20577"/>
          <ac:spMkLst>
            <pc:docMk/>
            <pc:sldMk cId="769026062" sldId="651"/>
            <ac:spMk id="3" creationId="{033E5D73-5C91-4E25-B0F7-EB2F3775F063}"/>
          </ac:spMkLst>
        </pc:spChg>
      </pc:sldChg>
      <pc:sldChg chg="addSp delSp modSp new mod">
        <pc:chgData name="Alex Vakanski" userId="220bd9087dddc248" providerId="LiveId" clId="{1BD61FFB-9E4E-488A-BC0F-3765562B018E}" dt="2020-12-01T00:07:51.891" v="47891" actId="14100"/>
        <pc:sldMkLst>
          <pc:docMk/>
          <pc:sldMk cId="3903862428" sldId="652"/>
        </pc:sldMkLst>
        <pc:spChg chg="mod">
          <ac:chgData name="Alex Vakanski" userId="220bd9087dddc248" providerId="LiveId" clId="{1BD61FFB-9E4E-488A-BC0F-3765562B018E}" dt="2020-11-30T21:52:03.398" v="45786" actId="6549"/>
          <ac:spMkLst>
            <pc:docMk/>
            <pc:sldMk cId="3903862428" sldId="652"/>
            <ac:spMk id="2" creationId="{F9D74653-1B87-4420-A4D1-BEB232F78716}"/>
          </ac:spMkLst>
        </pc:spChg>
        <pc:spChg chg="mod">
          <ac:chgData name="Alex Vakanski" userId="220bd9087dddc248" providerId="LiveId" clId="{1BD61FFB-9E4E-488A-BC0F-3765562B018E}" dt="2020-12-01T00:07:46.885" v="47890" actId="6549"/>
          <ac:spMkLst>
            <pc:docMk/>
            <pc:sldMk cId="3903862428" sldId="652"/>
            <ac:spMk id="3" creationId="{5F7DCED3-BEC0-4AF3-AABD-1DF464C1B065}"/>
          </ac:spMkLst>
        </pc:spChg>
        <pc:picChg chg="add del mod">
          <ac:chgData name="Alex Vakanski" userId="220bd9087dddc248" providerId="LiveId" clId="{1BD61FFB-9E4E-488A-BC0F-3765562B018E}" dt="2020-11-30T22:52:12.010" v="46784" actId="478"/>
          <ac:picMkLst>
            <pc:docMk/>
            <pc:sldMk cId="3903862428" sldId="652"/>
            <ac:picMk id="4" creationId="{ECBA838E-EB8C-44BB-A8C3-176C794C721F}"/>
          </ac:picMkLst>
        </pc:picChg>
        <pc:picChg chg="add mod">
          <ac:chgData name="Alex Vakanski" userId="220bd9087dddc248" providerId="LiveId" clId="{1BD61FFB-9E4E-488A-BC0F-3765562B018E}" dt="2020-12-01T00:07:51.891" v="47891" actId="14100"/>
          <ac:picMkLst>
            <pc:docMk/>
            <pc:sldMk cId="3903862428" sldId="652"/>
            <ac:picMk id="5" creationId="{2D1C1CC4-6F1C-4E4C-9759-B9287127806C}"/>
          </ac:picMkLst>
        </pc:picChg>
      </pc:sldChg>
      <pc:sldChg chg="addSp modSp new mod modNotesTx">
        <pc:chgData name="Alex Vakanski" userId="220bd9087dddc248" providerId="LiveId" clId="{1BD61FFB-9E4E-488A-BC0F-3765562B018E}" dt="2020-11-24T17:05:37.133" v="12087" actId="20577"/>
        <pc:sldMkLst>
          <pc:docMk/>
          <pc:sldMk cId="1815826688" sldId="653"/>
        </pc:sldMkLst>
        <pc:spChg chg="mod">
          <ac:chgData name="Alex Vakanski" userId="220bd9087dddc248" providerId="LiveId" clId="{1BD61FFB-9E4E-488A-BC0F-3765562B018E}" dt="2020-11-24T05:29:14.823" v="10884"/>
          <ac:spMkLst>
            <pc:docMk/>
            <pc:sldMk cId="1815826688" sldId="653"/>
            <ac:spMk id="2" creationId="{C6A110C1-A07C-49F4-B06F-6001932AEDF1}"/>
          </ac:spMkLst>
        </pc:spChg>
        <pc:spChg chg="mod">
          <ac:chgData name="Alex Vakanski" userId="220bd9087dddc248" providerId="LiveId" clId="{1BD61FFB-9E4E-488A-BC0F-3765562B018E}" dt="2020-11-24T17:05:37.133" v="12087" actId="20577"/>
          <ac:spMkLst>
            <pc:docMk/>
            <pc:sldMk cId="1815826688" sldId="653"/>
            <ac:spMk id="3" creationId="{2BD555F7-072C-4AC4-A736-916E3DA101A8}"/>
          </ac:spMkLst>
        </pc:spChg>
        <pc:spChg chg="add mod">
          <ac:chgData name="Alex Vakanski" userId="220bd9087dddc248" providerId="LiveId" clId="{1BD61FFB-9E4E-488A-BC0F-3765562B018E}" dt="2020-11-24T05:56:06.404" v="11391" actId="1038"/>
          <ac:spMkLst>
            <pc:docMk/>
            <pc:sldMk cId="1815826688" sldId="653"/>
            <ac:spMk id="5" creationId="{544A415A-D6B7-4909-836B-CE26BA3E748C}"/>
          </ac:spMkLst>
        </pc:spChg>
        <pc:spChg chg="add mod">
          <ac:chgData name="Alex Vakanski" userId="220bd9087dddc248" providerId="LiveId" clId="{1BD61FFB-9E4E-488A-BC0F-3765562B018E}" dt="2020-11-24T05:56:06.404" v="11391" actId="1038"/>
          <ac:spMkLst>
            <pc:docMk/>
            <pc:sldMk cId="1815826688" sldId="653"/>
            <ac:spMk id="7" creationId="{69B73F2D-A2DC-4AF1-98B7-A81B5B5906FF}"/>
          </ac:spMkLst>
        </pc:spChg>
        <pc:picChg chg="add mod">
          <ac:chgData name="Alex Vakanski" userId="220bd9087dddc248" providerId="LiveId" clId="{1BD61FFB-9E4E-488A-BC0F-3765562B018E}" dt="2020-11-24T05:55:42.050" v="11388" actId="1035"/>
          <ac:picMkLst>
            <pc:docMk/>
            <pc:sldMk cId="1815826688" sldId="653"/>
            <ac:picMk id="4" creationId="{0BD26F53-8963-4D3E-90A1-DDB531948598}"/>
          </ac:picMkLst>
        </pc:picChg>
        <pc:picChg chg="add mod">
          <ac:chgData name="Alex Vakanski" userId="220bd9087dddc248" providerId="LiveId" clId="{1BD61FFB-9E4E-488A-BC0F-3765562B018E}" dt="2020-11-24T05:56:06.404" v="11391" actId="1038"/>
          <ac:picMkLst>
            <pc:docMk/>
            <pc:sldMk cId="1815826688" sldId="653"/>
            <ac:picMk id="6" creationId="{A39C354A-C7A0-43D6-B7E7-DBFF158C3E71}"/>
          </ac:picMkLst>
        </pc:picChg>
        <pc:picChg chg="add mod">
          <ac:chgData name="Alex Vakanski" userId="220bd9087dddc248" providerId="LiveId" clId="{1BD61FFB-9E4E-488A-BC0F-3765562B018E}" dt="2020-11-24T05:56:06.404" v="11391" actId="1038"/>
          <ac:picMkLst>
            <pc:docMk/>
            <pc:sldMk cId="1815826688" sldId="653"/>
            <ac:picMk id="8" creationId="{41EF486D-2AA4-4E0C-B056-3D87FFE0FA75}"/>
          </ac:picMkLst>
        </pc:picChg>
      </pc:sldChg>
      <pc:sldChg chg="addSp delSp modSp new mod ord modNotesTx">
        <pc:chgData name="Alex Vakanski" userId="220bd9087dddc248" providerId="LiveId" clId="{1BD61FFB-9E4E-488A-BC0F-3765562B018E}" dt="2020-11-25T19:20:32.322" v="20927"/>
        <pc:sldMkLst>
          <pc:docMk/>
          <pc:sldMk cId="2399058613" sldId="654"/>
        </pc:sldMkLst>
        <pc:spChg chg="mod">
          <ac:chgData name="Alex Vakanski" userId="220bd9087dddc248" providerId="LiveId" clId="{1BD61FFB-9E4E-488A-BC0F-3765562B018E}" dt="2020-11-24T20:08:46.197" v="12630"/>
          <ac:spMkLst>
            <pc:docMk/>
            <pc:sldMk cId="2399058613" sldId="654"/>
            <ac:spMk id="2" creationId="{D345AA8A-A72A-433E-AE84-6985F3956DDC}"/>
          </ac:spMkLst>
        </pc:spChg>
        <pc:spChg chg="mod">
          <ac:chgData name="Alex Vakanski" userId="220bd9087dddc248" providerId="LiveId" clId="{1BD61FFB-9E4E-488A-BC0F-3765562B018E}" dt="2020-11-25T17:15:34.547" v="18955" actId="14100"/>
          <ac:spMkLst>
            <pc:docMk/>
            <pc:sldMk cId="2399058613" sldId="654"/>
            <ac:spMk id="3" creationId="{E563EA3F-4F56-42A1-BA40-9A5CD2638C74}"/>
          </ac:spMkLst>
        </pc:spChg>
        <pc:spChg chg="add mod topLvl">
          <ac:chgData name="Alex Vakanski" userId="220bd9087dddc248" providerId="LiveId" clId="{1BD61FFB-9E4E-488A-BC0F-3765562B018E}" dt="2020-11-25T17:06:46.897" v="18378" actId="164"/>
          <ac:spMkLst>
            <pc:docMk/>
            <pc:sldMk cId="2399058613" sldId="654"/>
            <ac:spMk id="5" creationId="{6ED9C3BA-592B-4B6C-87B3-8846676AF515}"/>
          </ac:spMkLst>
        </pc:spChg>
        <pc:spChg chg="add mod">
          <ac:chgData name="Alex Vakanski" userId="220bd9087dddc248" providerId="LiveId" clId="{1BD61FFB-9E4E-488A-BC0F-3765562B018E}" dt="2020-11-25T19:20:32.322" v="20927"/>
          <ac:spMkLst>
            <pc:docMk/>
            <pc:sldMk cId="2399058613" sldId="654"/>
            <ac:spMk id="7" creationId="{05E48ECB-84CA-4AF1-8C10-C92F00FAFACA}"/>
          </ac:spMkLst>
        </pc:spChg>
        <pc:grpChg chg="add del mod">
          <ac:chgData name="Alex Vakanski" userId="220bd9087dddc248" providerId="LiveId" clId="{1BD61FFB-9E4E-488A-BC0F-3765562B018E}" dt="2020-11-24T20:17:26.632" v="13213" actId="165"/>
          <ac:grpSpMkLst>
            <pc:docMk/>
            <pc:sldMk cId="2399058613" sldId="654"/>
            <ac:grpSpMk id="6" creationId="{3459BB2E-C5C2-461D-9A10-35D5B3595D8F}"/>
          </ac:grpSpMkLst>
        </pc:grpChg>
        <pc:grpChg chg="add mod">
          <ac:chgData name="Alex Vakanski" userId="220bd9087dddc248" providerId="LiveId" clId="{1BD61FFB-9E4E-488A-BC0F-3765562B018E}" dt="2020-11-25T17:15:38.517" v="18959" actId="1038"/>
          <ac:grpSpMkLst>
            <pc:docMk/>
            <pc:sldMk cId="2399058613" sldId="654"/>
            <ac:grpSpMk id="6" creationId="{557917E2-9A5B-4FB6-929D-267A52411384}"/>
          </ac:grpSpMkLst>
        </pc:grpChg>
        <pc:picChg chg="add mod topLvl">
          <ac:chgData name="Alex Vakanski" userId="220bd9087dddc248" providerId="LiveId" clId="{1BD61FFB-9E4E-488A-BC0F-3765562B018E}" dt="2020-11-25T17:06:46.897" v="18378" actId="164"/>
          <ac:picMkLst>
            <pc:docMk/>
            <pc:sldMk cId="2399058613" sldId="654"/>
            <ac:picMk id="4" creationId="{C1802B58-C2B5-48C5-B222-79FE07017077}"/>
          </ac:picMkLst>
        </pc:picChg>
      </pc:sldChg>
      <pc:sldChg chg="modSp new mod ord">
        <pc:chgData name="Alex Vakanski" userId="220bd9087dddc248" providerId="LiveId" clId="{1BD61FFB-9E4E-488A-BC0F-3765562B018E}" dt="2020-11-30T19:51:39.818" v="43874" actId="6549"/>
        <pc:sldMkLst>
          <pc:docMk/>
          <pc:sldMk cId="4066652460" sldId="655"/>
        </pc:sldMkLst>
        <pc:spChg chg="mod">
          <ac:chgData name="Alex Vakanski" userId="220bd9087dddc248" providerId="LiveId" clId="{1BD61FFB-9E4E-488A-BC0F-3765562B018E}" dt="2020-11-24T20:08:48.876" v="12631"/>
          <ac:spMkLst>
            <pc:docMk/>
            <pc:sldMk cId="4066652460" sldId="655"/>
            <ac:spMk id="2" creationId="{85467A06-DCAD-46C9-AC18-17EA0AC29D34}"/>
          </ac:spMkLst>
        </pc:spChg>
        <pc:spChg chg="mod">
          <ac:chgData name="Alex Vakanski" userId="220bd9087dddc248" providerId="LiveId" clId="{1BD61FFB-9E4E-488A-BC0F-3765562B018E}" dt="2020-11-30T19:51:39.818" v="43874" actId="6549"/>
          <ac:spMkLst>
            <pc:docMk/>
            <pc:sldMk cId="4066652460" sldId="655"/>
            <ac:spMk id="3" creationId="{543DEFB2-9A42-47D2-981A-8845A581481E}"/>
          </ac:spMkLst>
        </pc:spChg>
      </pc:sldChg>
      <pc:sldChg chg="addSp modSp new mod">
        <pc:chgData name="Alex Vakanski" userId="220bd9087dddc248" providerId="LiveId" clId="{1BD61FFB-9E4E-488A-BC0F-3765562B018E}" dt="2020-12-02T03:09:45.526" v="50908" actId="20577"/>
        <pc:sldMkLst>
          <pc:docMk/>
          <pc:sldMk cId="2826632827" sldId="656"/>
        </pc:sldMkLst>
        <pc:spChg chg="mod">
          <ac:chgData name="Alex Vakanski" userId="220bd9087dddc248" providerId="LiveId" clId="{1BD61FFB-9E4E-488A-BC0F-3765562B018E}" dt="2020-11-24T20:08:52.201" v="12632"/>
          <ac:spMkLst>
            <pc:docMk/>
            <pc:sldMk cId="2826632827" sldId="656"/>
            <ac:spMk id="2" creationId="{F7E70FA4-6F07-4DA3-BD46-6ED1A235386B}"/>
          </ac:spMkLst>
        </pc:spChg>
        <pc:spChg chg="mod">
          <ac:chgData name="Alex Vakanski" userId="220bd9087dddc248" providerId="LiveId" clId="{1BD61FFB-9E4E-488A-BC0F-3765562B018E}" dt="2020-12-02T03:09:45.526" v="50908" actId="20577"/>
          <ac:spMkLst>
            <pc:docMk/>
            <pc:sldMk cId="2826632827" sldId="656"/>
            <ac:spMk id="3" creationId="{80F8FCEE-50EA-4827-A478-D2AED46B7E40}"/>
          </ac:spMkLst>
        </pc:spChg>
        <pc:picChg chg="add mod">
          <ac:chgData name="Alex Vakanski" userId="220bd9087dddc248" providerId="LiveId" clId="{1BD61FFB-9E4E-488A-BC0F-3765562B018E}" dt="2020-11-24T21:45:50.139" v="13628" actId="1037"/>
          <ac:picMkLst>
            <pc:docMk/>
            <pc:sldMk cId="2826632827" sldId="656"/>
            <ac:picMk id="4" creationId="{5FE0F98A-CF7A-4772-A144-D074CFBF3A0C}"/>
          </ac:picMkLst>
        </pc:picChg>
      </pc:sldChg>
      <pc:sldChg chg="modSp new mod ord">
        <pc:chgData name="Alex Vakanski" userId="220bd9087dddc248" providerId="LiveId" clId="{1BD61FFB-9E4E-488A-BC0F-3765562B018E}" dt="2020-11-30T19:42:34.989" v="43869" actId="20577"/>
        <pc:sldMkLst>
          <pc:docMk/>
          <pc:sldMk cId="748479844" sldId="657"/>
        </pc:sldMkLst>
        <pc:spChg chg="mod">
          <ac:chgData name="Alex Vakanski" userId="220bd9087dddc248" providerId="LiveId" clId="{1BD61FFB-9E4E-488A-BC0F-3765562B018E}" dt="2020-11-24T23:01:33.107" v="14488"/>
          <ac:spMkLst>
            <pc:docMk/>
            <pc:sldMk cId="748479844" sldId="657"/>
            <ac:spMk id="2" creationId="{2BFA9A07-2E7F-4681-900A-6E2F22E6589E}"/>
          </ac:spMkLst>
        </pc:spChg>
        <pc:spChg chg="mod">
          <ac:chgData name="Alex Vakanski" userId="220bd9087dddc248" providerId="LiveId" clId="{1BD61FFB-9E4E-488A-BC0F-3765562B018E}" dt="2020-11-30T19:42:34.989" v="43869" actId="20577"/>
          <ac:spMkLst>
            <pc:docMk/>
            <pc:sldMk cId="748479844" sldId="657"/>
            <ac:spMk id="3" creationId="{1041B986-CDAC-409C-8DC1-73E3A15E4111}"/>
          </ac:spMkLst>
        </pc:spChg>
      </pc:sldChg>
      <pc:sldChg chg="addSp modSp new mod">
        <pc:chgData name="Alex Vakanski" userId="220bd9087dddc248" providerId="LiveId" clId="{1BD61FFB-9E4E-488A-BC0F-3765562B018E}" dt="2020-11-30T19:42:02.861" v="43857" actId="20577"/>
        <pc:sldMkLst>
          <pc:docMk/>
          <pc:sldMk cId="924552460" sldId="658"/>
        </pc:sldMkLst>
        <pc:spChg chg="mod">
          <ac:chgData name="Alex Vakanski" userId="220bd9087dddc248" providerId="LiveId" clId="{1BD61FFB-9E4E-488A-BC0F-3765562B018E}" dt="2020-11-24T21:59:51.610" v="14248"/>
          <ac:spMkLst>
            <pc:docMk/>
            <pc:sldMk cId="924552460" sldId="658"/>
            <ac:spMk id="2" creationId="{45B62338-FC23-435D-B401-C2B006C39E9B}"/>
          </ac:spMkLst>
        </pc:spChg>
        <pc:spChg chg="mod">
          <ac:chgData name="Alex Vakanski" userId="220bd9087dddc248" providerId="LiveId" clId="{1BD61FFB-9E4E-488A-BC0F-3765562B018E}" dt="2020-11-30T19:42:02.861" v="43857" actId="20577"/>
          <ac:spMkLst>
            <pc:docMk/>
            <pc:sldMk cId="924552460" sldId="658"/>
            <ac:spMk id="3" creationId="{D5B33C83-078A-4AA1-9B06-6FE6436F82E0}"/>
          </ac:spMkLst>
        </pc:spChg>
        <pc:picChg chg="add mod">
          <ac:chgData name="Alex Vakanski" userId="220bd9087dddc248" providerId="LiveId" clId="{1BD61FFB-9E4E-488A-BC0F-3765562B018E}" dt="2020-11-25T02:25:28.483" v="16568" actId="1035"/>
          <ac:picMkLst>
            <pc:docMk/>
            <pc:sldMk cId="924552460" sldId="658"/>
            <ac:picMk id="4" creationId="{4469AF2C-72A7-4CCC-B226-A1E8CEB85ECF}"/>
          </ac:picMkLst>
        </pc:picChg>
        <pc:picChg chg="add mod">
          <ac:chgData name="Alex Vakanski" userId="220bd9087dddc248" providerId="LiveId" clId="{1BD61FFB-9E4E-488A-BC0F-3765562B018E}" dt="2020-11-24T23:00:55.439" v="14484" actId="1076"/>
          <ac:picMkLst>
            <pc:docMk/>
            <pc:sldMk cId="924552460" sldId="658"/>
            <ac:picMk id="5" creationId="{29FE0DF9-1570-4036-880B-7F21860FE699}"/>
          </ac:picMkLst>
        </pc:picChg>
      </pc:sldChg>
      <pc:sldChg chg="modSp new mod">
        <pc:chgData name="Alex Vakanski" userId="220bd9087dddc248" providerId="LiveId" clId="{1BD61FFB-9E4E-488A-BC0F-3765562B018E}" dt="2020-11-25T02:33:51.157" v="16614" actId="20577"/>
        <pc:sldMkLst>
          <pc:docMk/>
          <pc:sldMk cId="1252842744" sldId="659"/>
        </pc:sldMkLst>
        <pc:spChg chg="mod">
          <ac:chgData name="Alex Vakanski" userId="220bd9087dddc248" providerId="LiveId" clId="{1BD61FFB-9E4E-488A-BC0F-3765562B018E}" dt="2020-11-24T23:23:27.108" v="15350"/>
          <ac:spMkLst>
            <pc:docMk/>
            <pc:sldMk cId="1252842744" sldId="659"/>
            <ac:spMk id="2" creationId="{F5B7F551-2E3A-4CD3-8CBE-242AF01FC3D1}"/>
          </ac:spMkLst>
        </pc:spChg>
        <pc:spChg chg="mod">
          <ac:chgData name="Alex Vakanski" userId="220bd9087dddc248" providerId="LiveId" clId="{1BD61FFB-9E4E-488A-BC0F-3765562B018E}" dt="2020-11-25T02:33:51.157" v="16614" actId="20577"/>
          <ac:spMkLst>
            <pc:docMk/>
            <pc:sldMk cId="1252842744" sldId="659"/>
            <ac:spMk id="3" creationId="{78E43F02-35D1-41D8-A66C-66D5A7EB6728}"/>
          </ac:spMkLst>
        </pc:spChg>
      </pc:sldChg>
      <pc:sldChg chg="addSp modSp new mod">
        <pc:chgData name="Alex Vakanski" userId="220bd9087dddc248" providerId="LiveId" clId="{1BD61FFB-9E4E-488A-BC0F-3765562B018E}" dt="2020-11-25T17:05:35.910" v="18359" actId="14100"/>
        <pc:sldMkLst>
          <pc:docMk/>
          <pc:sldMk cId="1305718602" sldId="660"/>
        </pc:sldMkLst>
        <pc:spChg chg="mod">
          <ac:chgData name="Alex Vakanski" userId="220bd9087dddc248" providerId="LiveId" clId="{1BD61FFB-9E4E-488A-BC0F-3765562B018E}" dt="2020-11-24T23:58:45.805" v="15956"/>
          <ac:spMkLst>
            <pc:docMk/>
            <pc:sldMk cId="1305718602" sldId="660"/>
            <ac:spMk id="2" creationId="{0265DDE2-1944-423C-A92B-79C8B52DC41C}"/>
          </ac:spMkLst>
        </pc:spChg>
        <pc:spChg chg="mod">
          <ac:chgData name="Alex Vakanski" userId="220bd9087dddc248" providerId="LiveId" clId="{1BD61FFB-9E4E-488A-BC0F-3765562B018E}" dt="2020-11-25T17:05:35.910" v="18359" actId="14100"/>
          <ac:spMkLst>
            <pc:docMk/>
            <pc:sldMk cId="1305718602" sldId="660"/>
            <ac:spMk id="3" creationId="{7E9AF635-8AC1-416A-A3D7-CD0C53D53C0C}"/>
          </ac:spMkLst>
        </pc:spChg>
        <pc:graphicFrameChg chg="add mod modGraphic">
          <ac:chgData name="Alex Vakanski" userId="220bd9087dddc248" providerId="LiveId" clId="{1BD61FFB-9E4E-488A-BC0F-3765562B018E}" dt="2020-11-25T17:05:35.910" v="18359" actId="14100"/>
          <ac:graphicFrameMkLst>
            <pc:docMk/>
            <pc:sldMk cId="1305718602" sldId="660"/>
            <ac:graphicFrameMk id="4" creationId="{38BEC880-F3C8-4F32-A156-4198BBB20C4E}"/>
          </ac:graphicFrameMkLst>
        </pc:graphicFrameChg>
      </pc:sldChg>
      <pc:sldChg chg="modSp new mod">
        <pc:chgData name="Alex Vakanski" userId="220bd9087dddc248" providerId="LiveId" clId="{1BD61FFB-9E4E-488A-BC0F-3765562B018E}" dt="2020-11-25T19:21:16.499" v="20942" actId="20577"/>
        <pc:sldMkLst>
          <pc:docMk/>
          <pc:sldMk cId="2383811965" sldId="661"/>
        </pc:sldMkLst>
        <pc:spChg chg="mod">
          <ac:chgData name="Alex Vakanski" userId="220bd9087dddc248" providerId="LiveId" clId="{1BD61FFB-9E4E-488A-BC0F-3765562B018E}" dt="2020-11-24T23:58:53.512" v="15960"/>
          <ac:spMkLst>
            <pc:docMk/>
            <pc:sldMk cId="2383811965" sldId="661"/>
            <ac:spMk id="2" creationId="{71904B4B-0754-4409-B632-57DB298C3FC0}"/>
          </ac:spMkLst>
        </pc:spChg>
        <pc:spChg chg="mod">
          <ac:chgData name="Alex Vakanski" userId="220bd9087dddc248" providerId="LiveId" clId="{1BD61FFB-9E4E-488A-BC0F-3765562B018E}" dt="2020-11-25T19:21:16.499" v="20942" actId="20577"/>
          <ac:spMkLst>
            <pc:docMk/>
            <pc:sldMk cId="2383811965" sldId="661"/>
            <ac:spMk id="3" creationId="{702DD3AE-32CD-4E1A-978E-0E60E64F8ECA}"/>
          </ac:spMkLst>
        </pc:spChg>
      </pc:sldChg>
      <pc:sldChg chg="addSp delSp modSp new mod">
        <pc:chgData name="Alex Vakanski" userId="220bd9087dddc248" providerId="LiveId" clId="{1BD61FFB-9E4E-488A-BC0F-3765562B018E}" dt="2020-12-02T03:32:16.679" v="50914" actId="6549"/>
        <pc:sldMkLst>
          <pc:docMk/>
          <pc:sldMk cId="4037462602" sldId="662"/>
        </pc:sldMkLst>
        <pc:spChg chg="mod">
          <ac:chgData name="Alex Vakanski" userId="220bd9087dddc248" providerId="LiveId" clId="{1BD61FFB-9E4E-488A-BC0F-3765562B018E}" dt="2020-11-24T23:58:57.857" v="15961"/>
          <ac:spMkLst>
            <pc:docMk/>
            <pc:sldMk cId="4037462602" sldId="662"/>
            <ac:spMk id="2" creationId="{37BCDD76-B998-4B54-A252-3585985904A1}"/>
          </ac:spMkLst>
        </pc:spChg>
        <pc:spChg chg="mod">
          <ac:chgData name="Alex Vakanski" userId="220bd9087dddc248" providerId="LiveId" clId="{1BD61FFB-9E4E-488A-BC0F-3765562B018E}" dt="2020-12-02T03:32:16.679" v="50914" actId="6549"/>
          <ac:spMkLst>
            <pc:docMk/>
            <pc:sldMk cId="4037462602" sldId="662"/>
            <ac:spMk id="3" creationId="{A01CB085-F08F-40A8-BE6D-1D96B88556C2}"/>
          </ac:spMkLst>
        </pc:spChg>
        <pc:spChg chg="add mod">
          <ac:chgData name="Alex Vakanski" userId="220bd9087dddc248" providerId="LiveId" clId="{1BD61FFB-9E4E-488A-BC0F-3765562B018E}" dt="2020-11-25T19:16:05.117" v="20917" actId="1037"/>
          <ac:spMkLst>
            <pc:docMk/>
            <pc:sldMk cId="4037462602" sldId="662"/>
            <ac:spMk id="6" creationId="{E17B06E0-E2A1-45FB-9FCA-B8346A08D8DB}"/>
          </ac:spMkLst>
        </pc:spChg>
        <pc:picChg chg="add del">
          <ac:chgData name="Alex Vakanski" userId="220bd9087dddc248" providerId="LiveId" clId="{1BD61FFB-9E4E-488A-BC0F-3765562B018E}" dt="2020-11-25T19:12:24.073" v="20892" actId="478"/>
          <ac:picMkLst>
            <pc:docMk/>
            <pc:sldMk cId="4037462602" sldId="662"/>
            <ac:picMk id="4" creationId="{9E97B833-10CB-4211-906A-C5C793BA2456}"/>
          </ac:picMkLst>
        </pc:picChg>
        <pc:picChg chg="add mod ord">
          <ac:chgData name="Alex Vakanski" userId="220bd9087dddc248" providerId="LiveId" clId="{1BD61FFB-9E4E-488A-BC0F-3765562B018E}" dt="2020-11-25T19:19:48.506" v="20926" actId="1038"/>
          <ac:picMkLst>
            <pc:docMk/>
            <pc:sldMk cId="4037462602" sldId="662"/>
            <ac:picMk id="5" creationId="{E388C3EC-49B5-4997-BB9A-79F5A6B864AB}"/>
          </ac:picMkLst>
        </pc:picChg>
      </pc:sldChg>
      <pc:sldChg chg="modSp new mod">
        <pc:chgData name="Alex Vakanski" userId="220bd9087dddc248" providerId="LiveId" clId="{1BD61FFB-9E4E-488A-BC0F-3765562B018E}" dt="2020-11-30T21:40:57.646" v="45784" actId="6549"/>
        <pc:sldMkLst>
          <pc:docMk/>
          <pc:sldMk cId="3074362410" sldId="663"/>
        </pc:sldMkLst>
        <pc:spChg chg="mod">
          <ac:chgData name="Alex Vakanski" userId="220bd9087dddc248" providerId="LiveId" clId="{1BD61FFB-9E4E-488A-BC0F-3765562B018E}" dt="2020-11-30T00:08:02.751" v="40583"/>
          <ac:spMkLst>
            <pc:docMk/>
            <pc:sldMk cId="3074362410" sldId="663"/>
            <ac:spMk id="2" creationId="{F0BFC4DF-11F7-48C2-A64D-585C51AB2455}"/>
          </ac:spMkLst>
        </pc:spChg>
        <pc:spChg chg="mod">
          <ac:chgData name="Alex Vakanski" userId="220bd9087dddc248" providerId="LiveId" clId="{1BD61FFB-9E4E-488A-BC0F-3765562B018E}" dt="2020-11-30T21:40:57.646" v="45784" actId="6549"/>
          <ac:spMkLst>
            <pc:docMk/>
            <pc:sldMk cId="3074362410" sldId="663"/>
            <ac:spMk id="3" creationId="{7C916DBC-E94C-4834-928D-54A29213B39D}"/>
          </ac:spMkLst>
        </pc:spChg>
      </pc:sldChg>
      <pc:sldChg chg="addSp modSp new mod">
        <pc:chgData name="Alex Vakanski" userId="220bd9087dddc248" providerId="LiveId" clId="{1BD61FFB-9E4E-488A-BC0F-3765562B018E}" dt="2020-11-30T19:55:31.637" v="43918" actId="14100"/>
        <pc:sldMkLst>
          <pc:docMk/>
          <pc:sldMk cId="2017599809" sldId="664"/>
        </pc:sldMkLst>
        <pc:spChg chg="mod">
          <ac:chgData name="Alex Vakanski" userId="220bd9087dddc248" providerId="LiveId" clId="{1BD61FFB-9E4E-488A-BC0F-3765562B018E}" dt="2020-11-25T19:23:44.314" v="20969"/>
          <ac:spMkLst>
            <pc:docMk/>
            <pc:sldMk cId="2017599809" sldId="664"/>
            <ac:spMk id="2" creationId="{7B65B71A-4234-42CC-A95F-1D1A82510489}"/>
          </ac:spMkLst>
        </pc:spChg>
        <pc:spChg chg="mod">
          <ac:chgData name="Alex Vakanski" userId="220bd9087dddc248" providerId="LiveId" clId="{1BD61FFB-9E4E-488A-BC0F-3765562B018E}" dt="2020-11-30T19:55:10.833" v="43917" actId="20578"/>
          <ac:spMkLst>
            <pc:docMk/>
            <pc:sldMk cId="2017599809" sldId="664"/>
            <ac:spMk id="3" creationId="{FBBDF9B6-2ABD-4C6E-BE8C-17CC2CF2A5C2}"/>
          </ac:spMkLst>
        </pc:spChg>
        <pc:spChg chg="add mod">
          <ac:chgData name="Alex Vakanski" userId="220bd9087dddc248" providerId="LiveId" clId="{1BD61FFB-9E4E-488A-BC0F-3765562B018E}" dt="2020-11-25T19:29:16.741" v="21438"/>
          <ac:spMkLst>
            <pc:docMk/>
            <pc:sldMk cId="2017599809" sldId="664"/>
            <ac:spMk id="4" creationId="{997FCC8D-3978-431B-A023-8F381AF079CC}"/>
          </ac:spMkLst>
        </pc:spChg>
        <pc:picChg chg="add mod">
          <ac:chgData name="Alex Vakanski" userId="220bd9087dddc248" providerId="LiveId" clId="{1BD61FFB-9E4E-488A-BC0F-3765562B018E}" dt="2020-11-30T19:55:31.637" v="43918" actId="14100"/>
          <ac:picMkLst>
            <pc:docMk/>
            <pc:sldMk cId="2017599809" sldId="664"/>
            <ac:picMk id="5" creationId="{DD3CF56B-C5B2-4A7E-8BBE-C02F07376966}"/>
          </ac:picMkLst>
        </pc:picChg>
      </pc:sldChg>
      <pc:sldChg chg="modSp new mod">
        <pc:chgData name="Alex Vakanski" userId="220bd9087dddc248" providerId="LiveId" clId="{1BD61FFB-9E4E-488A-BC0F-3765562B018E}" dt="2020-11-30T21:39:16.288" v="45777" actId="14100"/>
        <pc:sldMkLst>
          <pc:docMk/>
          <pc:sldMk cId="1100971115" sldId="665"/>
        </pc:sldMkLst>
        <pc:spChg chg="mod">
          <ac:chgData name="Alex Vakanski" userId="220bd9087dddc248" providerId="LiveId" clId="{1BD61FFB-9E4E-488A-BC0F-3765562B018E}" dt="2020-11-25T19:30:22.681" v="21452" actId="20577"/>
          <ac:spMkLst>
            <pc:docMk/>
            <pc:sldMk cId="1100971115" sldId="665"/>
            <ac:spMk id="2" creationId="{E8627B12-0176-41F2-A4E0-6C5E15C41913}"/>
          </ac:spMkLst>
        </pc:spChg>
        <pc:spChg chg="mod">
          <ac:chgData name="Alex Vakanski" userId="220bd9087dddc248" providerId="LiveId" clId="{1BD61FFB-9E4E-488A-BC0F-3765562B018E}" dt="2020-11-30T21:39:16.288" v="45777" actId="14100"/>
          <ac:spMkLst>
            <pc:docMk/>
            <pc:sldMk cId="1100971115" sldId="665"/>
            <ac:spMk id="3" creationId="{98BA5F02-760B-42CB-9EF9-51F7DAF81B77}"/>
          </ac:spMkLst>
        </pc:spChg>
      </pc:sldChg>
      <pc:sldChg chg="modSp new mod ord modNotesTx">
        <pc:chgData name="Alex Vakanski" userId="220bd9087dddc248" providerId="LiveId" clId="{1BD61FFB-9E4E-488A-BC0F-3765562B018E}" dt="2020-11-30T22:26:17.963" v="46279" actId="20577"/>
        <pc:sldMkLst>
          <pc:docMk/>
          <pc:sldMk cId="2512436719" sldId="666"/>
        </pc:sldMkLst>
        <pc:spChg chg="mod">
          <ac:chgData name="Alex Vakanski" userId="220bd9087dddc248" providerId="LiveId" clId="{1BD61FFB-9E4E-488A-BC0F-3765562B018E}" dt="2020-11-25T21:56:41.715" v="22115" actId="20577"/>
          <ac:spMkLst>
            <pc:docMk/>
            <pc:sldMk cId="2512436719" sldId="666"/>
            <ac:spMk id="2" creationId="{1A1F9818-DA21-4B18-A039-D25C90EB4B5C}"/>
          </ac:spMkLst>
        </pc:spChg>
        <pc:spChg chg="mod">
          <ac:chgData name="Alex Vakanski" userId="220bd9087dddc248" providerId="LiveId" clId="{1BD61FFB-9E4E-488A-BC0F-3765562B018E}" dt="2020-11-30T22:26:17.963" v="46279" actId="20577"/>
          <ac:spMkLst>
            <pc:docMk/>
            <pc:sldMk cId="2512436719" sldId="666"/>
            <ac:spMk id="3" creationId="{B4352211-7BC6-497C-9B55-9E69C42A6C23}"/>
          </ac:spMkLst>
        </pc:spChg>
      </pc:sldChg>
      <pc:sldChg chg="modSp new del mod">
        <pc:chgData name="Alex Vakanski" userId="220bd9087dddc248" providerId="LiveId" clId="{1BD61FFB-9E4E-488A-BC0F-3765562B018E}" dt="2020-11-25T19:37:14.348" v="21636" actId="2696"/>
        <pc:sldMkLst>
          <pc:docMk/>
          <pc:sldMk cId="3583558962" sldId="666"/>
        </pc:sldMkLst>
        <pc:spChg chg="mod">
          <ac:chgData name="Alex Vakanski" userId="220bd9087dddc248" providerId="LiveId" clId="{1BD61FFB-9E4E-488A-BC0F-3765562B018E}" dt="2020-11-25T19:37:05.784" v="21635"/>
          <ac:spMkLst>
            <pc:docMk/>
            <pc:sldMk cId="3583558962" sldId="666"/>
            <ac:spMk id="2" creationId="{E1194C1E-4628-4189-B877-24936C21973F}"/>
          </ac:spMkLst>
        </pc:spChg>
      </pc:sldChg>
      <pc:sldChg chg="addSp modSp new mod">
        <pc:chgData name="Alex Vakanski" userId="220bd9087dddc248" providerId="LiveId" clId="{1BD61FFB-9E4E-488A-BC0F-3765562B018E}" dt="2020-11-30T19:06:41.144" v="43459" actId="6549"/>
        <pc:sldMkLst>
          <pc:docMk/>
          <pc:sldMk cId="548044807" sldId="667"/>
        </pc:sldMkLst>
        <pc:spChg chg="mod">
          <ac:chgData name="Alex Vakanski" userId="220bd9087dddc248" providerId="LiveId" clId="{1BD61FFB-9E4E-488A-BC0F-3765562B018E}" dt="2020-11-27T17:58:29.858" v="22829" actId="20577"/>
          <ac:spMkLst>
            <pc:docMk/>
            <pc:sldMk cId="548044807" sldId="667"/>
            <ac:spMk id="2" creationId="{FE09724E-AB4E-4124-BC21-1FCA9BE2F643}"/>
          </ac:spMkLst>
        </pc:spChg>
        <pc:spChg chg="mod">
          <ac:chgData name="Alex Vakanski" userId="220bd9087dddc248" providerId="LiveId" clId="{1BD61FFB-9E4E-488A-BC0F-3765562B018E}" dt="2020-11-30T19:06:41.144" v="43459" actId="6549"/>
          <ac:spMkLst>
            <pc:docMk/>
            <pc:sldMk cId="548044807" sldId="667"/>
            <ac:spMk id="3" creationId="{D77A9ECF-00AF-4753-9D78-534E81354C56}"/>
          </ac:spMkLst>
        </pc:spChg>
        <pc:picChg chg="add mod">
          <ac:chgData name="Alex Vakanski" userId="220bd9087dddc248" providerId="LiveId" clId="{1BD61FFB-9E4E-488A-BC0F-3765562B018E}" dt="2020-11-28T01:54:48.488" v="27450" actId="1038"/>
          <ac:picMkLst>
            <pc:docMk/>
            <pc:sldMk cId="548044807" sldId="667"/>
            <ac:picMk id="4" creationId="{45718714-9582-459E-BE12-5B3DE8D52877}"/>
          </ac:picMkLst>
        </pc:picChg>
      </pc:sldChg>
      <pc:sldChg chg="modSp new del mod">
        <pc:chgData name="Alex Vakanski" userId="220bd9087dddc248" providerId="LiveId" clId="{1BD61FFB-9E4E-488A-BC0F-3765562B018E}" dt="2020-11-25T21:58:17.146" v="22239" actId="2696"/>
        <pc:sldMkLst>
          <pc:docMk/>
          <pc:sldMk cId="2545745289" sldId="667"/>
        </pc:sldMkLst>
        <pc:spChg chg="mod">
          <ac:chgData name="Alex Vakanski" userId="220bd9087dddc248" providerId="LiveId" clId="{1BD61FFB-9E4E-488A-BC0F-3765562B018E}" dt="2020-11-25T21:49:38.156" v="21760" actId="20577"/>
          <ac:spMkLst>
            <pc:docMk/>
            <pc:sldMk cId="2545745289" sldId="667"/>
            <ac:spMk id="2" creationId="{70347FAC-F740-43F0-A8B5-E7D4A506A753}"/>
          </ac:spMkLst>
        </pc:spChg>
      </pc:sldChg>
      <pc:sldChg chg="addSp delSp modSp new mod modNotesTx">
        <pc:chgData name="Alex Vakanski" userId="220bd9087dddc248" providerId="LiveId" clId="{1BD61FFB-9E4E-488A-BC0F-3765562B018E}" dt="2020-11-30T19:09:00.958" v="43490" actId="20577"/>
        <pc:sldMkLst>
          <pc:docMk/>
          <pc:sldMk cId="978410137" sldId="668"/>
        </pc:sldMkLst>
        <pc:spChg chg="mod">
          <ac:chgData name="Alex Vakanski" userId="220bd9087dddc248" providerId="LiveId" clId="{1BD61FFB-9E4E-488A-BC0F-3765562B018E}" dt="2020-11-27T18:07:19.962" v="23332"/>
          <ac:spMkLst>
            <pc:docMk/>
            <pc:sldMk cId="978410137" sldId="668"/>
            <ac:spMk id="2" creationId="{554DB511-27B2-4D91-8400-3636C8CEBCD1}"/>
          </ac:spMkLst>
        </pc:spChg>
        <pc:spChg chg="mod">
          <ac:chgData name="Alex Vakanski" userId="220bd9087dddc248" providerId="LiveId" clId="{1BD61FFB-9E4E-488A-BC0F-3765562B018E}" dt="2020-11-30T19:09:00.958" v="43490" actId="20577"/>
          <ac:spMkLst>
            <pc:docMk/>
            <pc:sldMk cId="978410137" sldId="668"/>
            <ac:spMk id="3" creationId="{1F3CC9FB-7430-4E46-8C05-69360689B5C0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5" creationId="{9F20B929-269D-4196-9C13-1ACAC96A908C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6" creationId="{B50D377F-C13C-4678-86BD-6E8935AF5DB3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7" creationId="{CB0477CC-CDC8-4FBB-904F-21B668712FC7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8" creationId="{B4D0E5A0-1F5B-45CF-ABDC-77965895E00A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9" creationId="{AA28EC96-3BBE-4DA8-B78C-EF4395FE2A65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10" creationId="{5358EB7A-8736-4571-BAF6-E3BA6033F658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11" creationId="{B36D09AF-C2A6-4C57-BBDB-C4AF80A1E059}"/>
          </ac:spMkLst>
        </pc:spChg>
        <pc:spChg chg="add del mod">
          <ac:chgData name="Alex Vakanski" userId="220bd9087dddc248" providerId="LiveId" clId="{1BD61FFB-9E4E-488A-BC0F-3765562B018E}" dt="2020-11-27T18:36:07.266" v="23964" actId="478"/>
          <ac:spMkLst>
            <pc:docMk/>
            <pc:sldMk cId="978410137" sldId="668"/>
            <ac:spMk id="12" creationId="{FAE87B22-2CD8-4158-8B63-699D2E6DFFF3}"/>
          </ac:spMkLst>
        </pc:spChg>
        <pc:spChg chg="add mod">
          <ac:chgData name="Alex Vakanski" userId="220bd9087dddc248" providerId="LiveId" clId="{1BD61FFB-9E4E-488A-BC0F-3765562B018E}" dt="2020-11-27T21:17:54.104" v="25593" actId="20577"/>
          <ac:spMkLst>
            <pc:docMk/>
            <pc:sldMk cId="978410137" sldId="668"/>
            <ac:spMk id="13" creationId="{CDCA882A-1C4C-4727-9A9F-3D02F2E187ED}"/>
          </ac:spMkLst>
        </pc:spChg>
        <pc:spChg chg="add mod">
          <ac:chgData name="Alex Vakanski" userId="220bd9087dddc248" providerId="LiveId" clId="{1BD61FFB-9E4E-488A-BC0F-3765562B018E}" dt="2020-11-27T18:41:17.613" v="24060" actId="1076"/>
          <ac:spMkLst>
            <pc:docMk/>
            <pc:sldMk cId="978410137" sldId="668"/>
            <ac:spMk id="14" creationId="{1FBC59FA-3274-4226-BAFD-EB04F7CB06CC}"/>
          </ac:spMkLst>
        </pc:spChg>
        <pc:spChg chg="add mod">
          <ac:chgData name="Alex Vakanski" userId="220bd9087dddc248" providerId="LiveId" clId="{1BD61FFB-9E4E-488A-BC0F-3765562B018E}" dt="2020-11-27T18:41:26.560" v="24061" actId="1076"/>
          <ac:spMkLst>
            <pc:docMk/>
            <pc:sldMk cId="978410137" sldId="668"/>
            <ac:spMk id="15" creationId="{8DAAD2CE-AB46-48E3-9269-A3C56C14B7D0}"/>
          </ac:spMkLst>
        </pc:spChg>
        <pc:picChg chg="add mod">
          <ac:chgData name="Alex Vakanski" userId="220bd9087dddc248" providerId="LiveId" clId="{1BD61FFB-9E4E-488A-BC0F-3765562B018E}" dt="2020-11-27T18:38:30.549" v="24019" actId="1035"/>
          <ac:picMkLst>
            <pc:docMk/>
            <pc:sldMk cId="978410137" sldId="668"/>
            <ac:picMk id="4" creationId="{ED8B9ECA-5901-40F2-B875-C54CDDC50923}"/>
          </ac:picMkLst>
        </pc:picChg>
      </pc:sldChg>
      <pc:sldChg chg="addSp modSp new mod">
        <pc:chgData name="Alex Vakanski" userId="220bd9087dddc248" providerId="LiveId" clId="{1BD61FFB-9E4E-488A-BC0F-3765562B018E}" dt="2020-11-28T02:01:16.845" v="27529" actId="20577"/>
        <pc:sldMkLst>
          <pc:docMk/>
          <pc:sldMk cId="3449845687" sldId="669"/>
        </pc:sldMkLst>
        <pc:spChg chg="mod">
          <ac:chgData name="Alex Vakanski" userId="220bd9087dddc248" providerId="LiveId" clId="{1BD61FFB-9E4E-488A-BC0F-3765562B018E}" dt="2020-11-27T18:07:25.433" v="23336"/>
          <ac:spMkLst>
            <pc:docMk/>
            <pc:sldMk cId="3449845687" sldId="669"/>
            <ac:spMk id="2" creationId="{64449327-93F8-43E4-AD21-449D6FDC892D}"/>
          </ac:spMkLst>
        </pc:spChg>
        <pc:spChg chg="mod">
          <ac:chgData name="Alex Vakanski" userId="220bd9087dddc248" providerId="LiveId" clId="{1BD61FFB-9E4E-488A-BC0F-3765562B018E}" dt="2020-11-28T02:01:16.845" v="27529" actId="20577"/>
          <ac:spMkLst>
            <pc:docMk/>
            <pc:sldMk cId="3449845687" sldId="669"/>
            <ac:spMk id="3" creationId="{D6759B0E-E9F4-458D-B7A8-6168A9ABB3CD}"/>
          </ac:spMkLst>
        </pc:spChg>
        <pc:picChg chg="add mod">
          <ac:chgData name="Alex Vakanski" userId="220bd9087dddc248" providerId="LiveId" clId="{1BD61FFB-9E4E-488A-BC0F-3765562B018E}" dt="2020-11-27T18:52:56.492" v="24384" actId="1037"/>
          <ac:picMkLst>
            <pc:docMk/>
            <pc:sldMk cId="3449845687" sldId="669"/>
            <ac:picMk id="4" creationId="{6ACC5CB8-8EBC-441A-BF90-C5B3D7D4C64C}"/>
          </ac:picMkLst>
        </pc:picChg>
        <pc:picChg chg="add mod">
          <ac:chgData name="Alex Vakanski" userId="220bd9087dddc248" providerId="LiveId" clId="{1BD61FFB-9E4E-488A-BC0F-3765562B018E}" dt="2020-11-27T18:52:52.054" v="24383" actId="14100"/>
          <ac:picMkLst>
            <pc:docMk/>
            <pc:sldMk cId="3449845687" sldId="669"/>
            <ac:picMk id="5" creationId="{71FB0A3C-7369-42EA-AC05-82C2F6E6F7CC}"/>
          </ac:picMkLst>
        </pc:picChg>
      </pc:sldChg>
      <pc:sldChg chg="addSp modSp new mod">
        <pc:chgData name="Alex Vakanski" userId="220bd9087dddc248" providerId="LiveId" clId="{1BD61FFB-9E4E-488A-BC0F-3765562B018E}" dt="2020-11-28T02:05:59.074" v="27633" actId="20577"/>
        <pc:sldMkLst>
          <pc:docMk/>
          <pc:sldMk cId="2787470282" sldId="670"/>
        </pc:sldMkLst>
        <pc:spChg chg="mod">
          <ac:chgData name="Alex Vakanski" userId="220bd9087dddc248" providerId="LiveId" clId="{1BD61FFB-9E4E-488A-BC0F-3765562B018E}" dt="2020-11-27T18:07:28.274" v="23337"/>
          <ac:spMkLst>
            <pc:docMk/>
            <pc:sldMk cId="2787470282" sldId="670"/>
            <ac:spMk id="2" creationId="{6E5C5FC5-FF52-4C75-ADFA-456AF322B69A}"/>
          </ac:spMkLst>
        </pc:spChg>
        <pc:spChg chg="mod">
          <ac:chgData name="Alex Vakanski" userId="220bd9087dddc248" providerId="LiveId" clId="{1BD61FFB-9E4E-488A-BC0F-3765562B018E}" dt="2020-11-28T02:05:59.074" v="27633" actId="20577"/>
          <ac:spMkLst>
            <pc:docMk/>
            <pc:sldMk cId="2787470282" sldId="670"/>
            <ac:spMk id="3" creationId="{EF00F2A5-943A-4320-BF73-DA2D6A677FD0}"/>
          </ac:spMkLst>
        </pc:spChg>
        <pc:spChg chg="add mod">
          <ac:chgData name="Alex Vakanski" userId="220bd9087dddc248" providerId="LiveId" clId="{1BD61FFB-9E4E-488A-BC0F-3765562B018E}" dt="2020-11-27T21:40:23.242" v="25980" actId="1038"/>
          <ac:spMkLst>
            <pc:docMk/>
            <pc:sldMk cId="2787470282" sldId="670"/>
            <ac:spMk id="7" creationId="{2D4C3ADD-1E65-41B0-89A5-EC537A9CA9B5}"/>
          </ac:spMkLst>
        </pc:spChg>
        <pc:grpChg chg="add mod">
          <ac:chgData name="Alex Vakanski" userId="220bd9087dddc248" providerId="LiveId" clId="{1BD61FFB-9E4E-488A-BC0F-3765562B018E}" dt="2020-11-27T21:23:16.995" v="25795" actId="1076"/>
          <ac:grpSpMkLst>
            <pc:docMk/>
            <pc:sldMk cId="2787470282" sldId="670"/>
            <ac:grpSpMk id="6" creationId="{69C5215B-B32A-4545-B185-C99EBD10EE7F}"/>
          </ac:grpSpMkLst>
        </pc:grpChg>
        <pc:picChg chg="add mod modCrop">
          <ac:chgData name="Alex Vakanski" userId="220bd9087dddc248" providerId="LiveId" clId="{1BD61FFB-9E4E-488A-BC0F-3765562B018E}" dt="2020-11-27T21:21:42.408" v="25635" actId="164"/>
          <ac:picMkLst>
            <pc:docMk/>
            <pc:sldMk cId="2787470282" sldId="670"/>
            <ac:picMk id="4" creationId="{9EAB12B6-CA5A-42A2-BCB2-A1C5B8CC3225}"/>
          </ac:picMkLst>
        </pc:picChg>
        <pc:picChg chg="add mod modCrop">
          <ac:chgData name="Alex Vakanski" userId="220bd9087dddc248" providerId="LiveId" clId="{1BD61FFB-9E4E-488A-BC0F-3765562B018E}" dt="2020-11-27T21:21:42.408" v="25635" actId="164"/>
          <ac:picMkLst>
            <pc:docMk/>
            <pc:sldMk cId="2787470282" sldId="670"/>
            <ac:picMk id="5" creationId="{48D6C9A8-EC64-49AC-9267-2BDB4B37061E}"/>
          </ac:picMkLst>
        </pc:picChg>
      </pc:sldChg>
      <pc:sldChg chg="modSp new mod">
        <pc:chgData name="Alex Vakanski" userId="220bd9087dddc248" providerId="LiveId" clId="{1BD61FFB-9E4E-488A-BC0F-3765562B018E}" dt="2020-12-02T04:24:36.869" v="51068" actId="20577"/>
        <pc:sldMkLst>
          <pc:docMk/>
          <pc:sldMk cId="533458949" sldId="671"/>
        </pc:sldMkLst>
        <pc:spChg chg="mod">
          <ac:chgData name="Alex Vakanski" userId="220bd9087dddc248" providerId="LiveId" clId="{1BD61FFB-9E4E-488A-BC0F-3765562B018E}" dt="2020-11-27T18:07:30.713" v="23338"/>
          <ac:spMkLst>
            <pc:docMk/>
            <pc:sldMk cId="533458949" sldId="671"/>
            <ac:spMk id="2" creationId="{35D3180D-5F1D-46D3-8D04-5FC9D496D9B8}"/>
          </ac:spMkLst>
        </pc:spChg>
        <pc:spChg chg="mod">
          <ac:chgData name="Alex Vakanski" userId="220bd9087dddc248" providerId="LiveId" clId="{1BD61FFB-9E4E-488A-BC0F-3765562B018E}" dt="2020-12-02T04:24:36.869" v="51068" actId="20577"/>
          <ac:spMkLst>
            <pc:docMk/>
            <pc:sldMk cId="533458949" sldId="671"/>
            <ac:spMk id="3" creationId="{0CA93E5D-39CF-4B2B-8A55-3969F9AF2B57}"/>
          </ac:spMkLst>
        </pc:spChg>
      </pc:sldChg>
      <pc:sldChg chg="addSp modSp new mod modNotesTx">
        <pc:chgData name="Alex Vakanski" userId="220bd9087dddc248" providerId="LiveId" clId="{1BD61FFB-9E4E-488A-BC0F-3765562B018E}" dt="2020-11-30T19:14:01.290" v="43504" actId="6549"/>
        <pc:sldMkLst>
          <pc:docMk/>
          <pc:sldMk cId="2130199169" sldId="672"/>
        </pc:sldMkLst>
        <pc:spChg chg="mod">
          <ac:chgData name="Alex Vakanski" userId="220bd9087dddc248" providerId="LiveId" clId="{1BD61FFB-9E4E-488A-BC0F-3765562B018E}" dt="2020-11-28T01:33:26.346" v="26738"/>
          <ac:spMkLst>
            <pc:docMk/>
            <pc:sldMk cId="2130199169" sldId="672"/>
            <ac:spMk id="2" creationId="{278B70FB-0DE7-4E92-B149-6EA3D9F7BAE4}"/>
          </ac:spMkLst>
        </pc:spChg>
        <pc:spChg chg="mod">
          <ac:chgData name="Alex Vakanski" userId="220bd9087dddc248" providerId="LiveId" clId="{1BD61FFB-9E4E-488A-BC0F-3765562B018E}" dt="2020-11-30T19:14:01.290" v="43504" actId="6549"/>
          <ac:spMkLst>
            <pc:docMk/>
            <pc:sldMk cId="2130199169" sldId="672"/>
            <ac:spMk id="3" creationId="{E98FC38D-F883-4A8F-9267-1803A884CA09}"/>
          </ac:spMkLst>
        </pc:spChg>
        <pc:picChg chg="add mod">
          <ac:chgData name="Alex Vakanski" userId="220bd9087dddc248" providerId="LiveId" clId="{1BD61FFB-9E4E-488A-BC0F-3765562B018E}" dt="2020-11-28T01:43:34.860" v="27392" actId="14100"/>
          <ac:picMkLst>
            <pc:docMk/>
            <pc:sldMk cId="2130199169" sldId="672"/>
            <ac:picMk id="4" creationId="{6D1D4639-5D93-4057-B753-21425F43B85F}"/>
          </ac:picMkLst>
        </pc:picChg>
      </pc:sldChg>
      <pc:sldChg chg="addSp modSp new mod">
        <pc:chgData name="Alex Vakanski" userId="220bd9087dddc248" providerId="LiveId" clId="{1BD61FFB-9E4E-488A-BC0F-3765562B018E}" dt="2020-11-30T19:15:18.353" v="43517" actId="20577"/>
        <pc:sldMkLst>
          <pc:docMk/>
          <pc:sldMk cId="2963880170" sldId="673"/>
        </pc:sldMkLst>
        <pc:spChg chg="mod">
          <ac:chgData name="Alex Vakanski" userId="220bd9087dddc248" providerId="LiveId" clId="{1BD61FFB-9E4E-488A-BC0F-3765562B018E}" dt="2020-11-28T18:35:13.726" v="27866" actId="20577"/>
          <ac:spMkLst>
            <pc:docMk/>
            <pc:sldMk cId="2963880170" sldId="673"/>
            <ac:spMk id="2" creationId="{6157C45A-6F69-4F96-8A47-F11F879400EF}"/>
          </ac:spMkLst>
        </pc:spChg>
        <pc:spChg chg="mod">
          <ac:chgData name="Alex Vakanski" userId="220bd9087dddc248" providerId="LiveId" clId="{1BD61FFB-9E4E-488A-BC0F-3765562B018E}" dt="2020-11-30T19:15:18.353" v="43517" actId="20577"/>
          <ac:spMkLst>
            <pc:docMk/>
            <pc:sldMk cId="2963880170" sldId="673"/>
            <ac:spMk id="3" creationId="{C749B4BA-E81B-4C0A-B535-43F986ABDED0}"/>
          </ac:spMkLst>
        </pc:spChg>
        <pc:picChg chg="add mod">
          <ac:chgData name="Alex Vakanski" userId="220bd9087dddc248" providerId="LiveId" clId="{1BD61FFB-9E4E-488A-BC0F-3765562B018E}" dt="2020-11-28T18:44:25.526" v="28314" actId="1038"/>
          <ac:picMkLst>
            <pc:docMk/>
            <pc:sldMk cId="2963880170" sldId="673"/>
            <ac:picMk id="4" creationId="{E05D036E-7E45-4ACD-9451-A4063415E885}"/>
          </ac:picMkLst>
        </pc:picChg>
      </pc:sldChg>
      <pc:sldChg chg="addSp modSp new mod modNotesTx">
        <pc:chgData name="Alex Vakanski" userId="220bd9087dddc248" providerId="LiveId" clId="{1BD61FFB-9E4E-488A-BC0F-3765562B018E}" dt="2020-12-02T05:07:28.436" v="51069" actId="6549"/>
        <pc:sldMkLst>
          <pc:docMk/>
          <pc:sldMk cId="3684547342" sldId="674"/>
        </pc:sldMkLst>
        <pc:spChg chg="mod">
          <ac:chgData name="Alex Vakanski" userId="220bd9087dddc248" providerId="LiveId" clId="{1BD61FFB-9E4E-488A-BC0F-3765562B018E}" dt="2020-11-28T18:35:21.173" v="27867"/>
          <ac:spMkLst>
            <pc:docMk/>
            <pc:sldMk cId="3684547342" sldId="674"/>
            <ac:spMk id="2" creationId="{870DB46B-A4E8-4409-B538-2C40A37B3CDC}"/>
          </ac:spMkLst>
        </pc:spChg>
        <pc:spChg chg="mod">
          <ac:chgData name="Alex Vakanski" userId="220bd9087dddc248" providerId="LiveId" clId="{1BD61FFB-9E4E-488A-BC0F-3765562B018E}" dt="2020-12-02T05:07:28.436" v="51069" actId="6549"/>
          <ac:spMkLst>
            <pc:docMk/>
            <pc:sldMk cId="3684547342" sldId="674"/>
            <ac:spMk id="3" creationId="{D1177757-2308-4B17-B475-7C237CEA7A55}"/>
          </ac:spMkLst>
        </pc:spChg>
        <pc:picChg chg="add mod modCrop">
          <ac:chgData name="Alex Vakanski" userId="220bd9087dddc248" providerId="LiveId" clId="{1BD61FFB-9E4E-488A-BC0F-3765562B018E}" dt="2020-11-28T20:21:46.215" v="29762" actId="1035"/>
          <ac:picMkLst>
            <pc:docMk/>
            <pc:sldMk cId="3684547342" sldId="674"/>
            <ac:picMk id="4" creationId="{5D2D38E2-86E6-4529-89FE-F9B34D3433CA}"/>
          </ac:picMkLst>
        </pc:picChg>
        <pc:picChg chg="add mod ord modCrop">
          <ac:chgData name="Alex Vakanski" userId="220bd9087dddc248" providerId="LiveId" clId="{1BD61FFB-9E4E-488A-BC0F-3765562B018E}" dt="2020-11-28T20:21:42.356" v="29761" actId="1035"/>
          <ac:picMkLst>
            <pc:docMk/>
            <pc:sldMk cId="3684547342" sldId="674"/>
            <ac:picMk id="5" creationId="{A32E78CF-D75D-475B-877C-24BD6CD23843}"/>
          </ac:picMkLst>
        </pc:picChg>
      </pc:sldChg>
      <pc:sldChg chg="addSp delSp modSp new mod">
        <pc:chgData name="Alex Vakanski" userId="220bd9087dddc248" providerId="LiveId" clId="{1BD61FFB-9E4E-488A-BC0F-3765562B018E}" dt="2020-11-30T19:17:08.700" v="43531" actId="20577"/>
        <pc:sldMkLst>
          <pc:docMk/>
          <pc:sldMk cId="561031407" sldId="675"/>
        </pc:sldMkLst>
        <pc:spChg chg="mod">
          <ac:chgData name="Alex Vakanski" userId="220bd9087dddc248" providerId="LiveId" clId="{1BD61FFB-9E4E-488A-BC0F-3765562B018E}" dt="2020-11-28T18:35:25.865" v="27868"/>
          <ac:spMkLst>
            <pc:docMk/>
            <pc:sldMk cId="561031407" sldId="675"/>
            <ac:spMk id="2" creationId="{83009398-5986-4490-91C0-4D1A9F75C27C}"/>
          </ac:spMkLst>
        </pc:spChg>
        <pc:spChg chg="mod">
          <ac:chgData name="Alex Vakanski" userId="220bd9087dddc248" providerId="LiveId" clId="{1BD61FFB-9E4E-488A-BC0F-3765562B018E}" dt="2020-11-30T19:17:08.700" v="43531" actId="20577"/>
          <ac:spMkLst>
            <pc:docMk/>
            <pc:sldMk cId="561031407" sldId="675"/>
            <ac:spMk id="3" creationId="{ABBD52CF-A8B4-4A09-B787-7DD1BA44C12E}"/>
          </ac:spMkLst>
        </pc:spChg>
        <pc:picChg chg="add mod modCrop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4" creationId="{C891F658-1F6A-4485-9EFC-16F22ECB543D}"/>
          </ac:picMkLst>
        </pc:picChg>
        <pc:picChg chg="add mod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5" creationId="{987B6A97-1C14-4953-AE86-88D035E6C3E4}"/>
          </ac:picMkLst>
        </pc:picChg>
        <pc:picChg chg="add mod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6" creationId="{CA61BDAA-53D5-478E-B31C-D19E6E7A7D7E}"/>
          </ac:picMkLst>
        </pc:picChg>
        <pc:picChg chg="add mod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7" creationId="{CB153E43-6E58-4EEE-A455-216C23E826D1}"/>
          </ac:picMkLst>
        </pc:picChg>
        <pc:picChg chg="add del mod">
          <ac:chgData name="Alex Vakanski" userId="220bd9087dddc248" providerId="LiveId" clId="{1BD61FFB-9E4E-488A-BC0F-3765562B018E}" dt="2020-11-28T20:31:14.827" v="29978" actId="478"/>
          <ac:picMkLst>
            <pc:docMk/>
            <pc:sldMk cId="561031407" sldId="675"/>
            <ac:picMk id="8" creationId="{A3E653B1-7EFF-4374-B837-9964DFB03524}"/>
          </ac:picMkLst>
        </pc:picChg>
      </pc:sldChg>
      <pc:sldChg chg="addSp modSp new mod">
        <pc:chgData name="Alex Vakanski" userId="220bd9087dddc248" providerId="LiveId" clId="{1BD61FFB-9E4E-488A-BC0F-3765562B018E}" dt="2020-11-30T19:17:53.812" v="43541" actId="20577"/>
        <pc:sldMkLst>
          <pc:docMk/>
          <pc:sldMk cId="3124790794" sldId="676"/>
        </pc:sldMkLst>
        <pc:spChg chg="mod">
          <ac:chgData name="Alex Vakanski" userId="220bd9087dddc248" providerId="LiveId" clId="{1BD61FFB-9E4E-488A-BC0F-3765562B018E}" dt="2020-11-28T20:19:03.064" v="29546"/>
          <ac:spMkLst>
            <pc:docMk/>
            <pc:sldMk cId="3124790794" sldId="676"/>
            <ac:spMk id="2" creationId="{7BF3E0AC-2A33-4324-BFC4-A96D5BD09AD1}"/>
          </ac:spMkLst>
        </pc:spChg>
        <pc:spChg chg="mod">
          <ac:chgData name="Alex Vakanski" userId="220bd9087dddc248" providerId="LiveId" clId="{1BD61FFB-9E4E-488A-BC0F-3765562B018E}" dt="2020-11-30T19:17:53.812" v="43541" actId="20577"/>
          <ac:spMkLst>
            <pc:docMk/>
            <pc:sldMk cId="3124790794" sldId="676"/>
            <ac:spMk id="3" creationId="{DB6D50AD-1C17-408F-9EE7-A877D2453740}"/>
          </ac:spMkLst>
        </pc:spChg>
        <pc:picChg chg="add mod">
          <ac:chgData name="Alex Vakanski" userId="220bd9087dddc248" providerId="LiveId" clId="{1BD61FFB-9E4E-488A-BC0F-3765562B018E}" dt="2020-11-28T22:04:11.303" v="30352" actId="1035"/>
          <ac:picMkLst>
            <pc:docMk/>
            <pc:sldMk cId="3124790794" sldId="676"/>
            <ac:picMk id="4" creationId="{C538B029-B172-4CF5-B3F7-C93AE2C46491}"/>
          </ac:picMkLst>
        </pc:picChg>
        <pc:picChg chg="add mod">
          <ac:chgData name="Alex Vakanski" userId="220bd9087dddc248" providerId="LiveId" clId="{1BD61FFB-9E4E-488A-BC0F-3765562B018E}" dt="2020-11-28T22:04:12.213" v="30353" actId="1035"/>
          <ac:picMkLst>
            <pc:docMk/>
            <pc:sldMk cId="3124790794" sldId="676"/>
            <ac:picMk id="5" creationId="{91B30121-96E2-4BE1-8AD0-6E6153DFD7C0}"/>
          </ac:picMkLst>
        </pc:picChg>
        <pc:picChg chg="add mod">
          <ac:chgData name="Alex Vakanski" userId="220bd9087dddc248" providerId="LiveId" clId="{1BD61FFB-9E4E-488A-BC0F-3765562B018E}" dt="2020-11-28T22:03:43.777" v="30347" actId="1038"/>
          <ac:picMkLst>
            <pc:docMk/>
            <pc:sldMk cId="3124790794" sldId="676"/>
            <ac:picMk id="6" creationId="{AF513F5F-C4F9-4ABC-B686-25E144B1532B}"/>
          </ac:picMkLst>
        </pc:picChg>
        <pc:picChg chg="add mod">
          <ac:chgData name="Alex Vakanski" userId="220bd9087dddc248" providerId="LiveId" clId="{1BD61FFB-9E4E-488A-BC0F-3765562B018E}" dt="2020-11-28T22:02:57.884" v="30330" actId="1037"/>
          <ac:picMkLst>
            <pc:docMk/>
            <pc:sldMk cId="3124790794" sldId="676"/>
            <ac:picMk id="7" creationId="{3DBAA0E6-C84E-4C51-8496-6CF2B3188E64}"/>
          </ac:picMkLst>
        </pc:picChg>
      </pc:sldChg>
      <pc:sldChg chg="addSp modSp new mod">
        <pc:chgData name="Alex Vakanski" userId="220bd9087dddc248" providerId="LiveId" clId="{1BD61FFB-9E4E-488A-BC0F-3765562B018E}" dt="2020-12-02T05:10:45.755" v="51070" actId="6549"/>
        <pc:sldMkLst>
          <pc:docMk/>
          <pc:sldMk cId="13439635" sldId="677"/>
        </pc:sldMkLst>
        <pc:spChg chg="mod">
          <ac:chgData name="Alex Vakanski" userId="220bd9087dddc248" providerId="LiveId" clId="{1BD61FFB-9E4E-488A-BC0F-3765562B018E}" dt="2020-11-28T22:10:19.785" v="30356"/>
          <ac:spMkLst>
            <pc:docMk/>
            <pc:sldMk cId="13439635" sldId="677"/>
            <ac:spMk id="2" creationId="{FF7EAF31-7C39-4DA3-92A5-22FF25896A98}"/>
          </ac:spMkLst>
        </pc:spChg>
        <pc:spChg chg="mod">
          <ac:chgData name="Alex Vakanski" userId="220bd9087dddc248" providerId="LiveId" clId="{1BD61FFB-9E4E-488A-BC0F-3765562B018E}" dt="2020-12-02T05:10:45.755" v="51070" actId="6549"/>
          <ac:spMkLst>
            <pc:docMk/>
            <pc:sldMk cId="13439635" sldId="677"/>
            <ac:spMk id="3" creationId="{FCA9588F-3B25-4750-98A5-2B3795CC7F32}"/>
          </ac:spMkLst>
        </pc:spChg>
        <pc:picChg chg="add mod">
          <ac:chgData name="Alex Vakanski" userId="220bd9087dddc248" providerId="LiveId" clId="{1BD61FFB-9E4E-488A-BC0F-3765562B018E}" dt="2020-11-28T22:16:51.408" v="30817" actId="1036"/>
          <ac:picMkLst>
            <pc:docMk/>
            <pc:sldMk cId="13439635" sldId="677"/>
            <ac:picMk id="4" creationId="{0B8DC540-FF39-48E3-9E45-F8C4A8AF4603}"/>
          </ac:picMkLst>
        </pc:picChg>
      </pc:sldChg>
      <pc:sldChg chg="modSp new mod">
        <pc:chgData name="Alex Vakanski" userId="220bd9087dddc248" providerId="LiveId" clId="{1BD61FFB-9E4E-488A-BC0F-3765562B018E}" dt="2020-11-30T19:23:15.668" v="43736" actId="6549"/>
        <pc:sldMkLst>
          <pc:docMk/>
          <pc:sldMk cId="2729919759" sldId="678"/>
        </pc:sldMkLst>
        <pc:spChg chg="mod">
          <ac:chgData name="Alex Vakanski" userId="220bd9087dddc248" providerId="LiveId" clId="{1BD61FFB-9E4E-488A-BC0F-3765562B018E}" dt="2020-11-28T22:18:08.053" v="30857" actId="20577"/>
          <ac:spMkLst>
            <pc:docMk/>
            <pc:sldMk cId="2729919759" sldId="678"/>
            <ac:spMk id="2" creationId="{ABCA7F35-382A-4044-ABBA-A082ADB0BAA3}"/>
          </ac:spMkLst>
        </pc:spChg>
        <pc:spChg chg="mod">
          <ac:chgData name="Alex Vakanski" userId="220bd9087dddc248" providerId="LiveId" clId="{1BD61FFB-9E4E-488A-BC0F-3765562B018E}" dt="2020-11-30T19:23:15.668" v="43736" actId="6549"/>
          <ac:spMkLst>
            <pc:docMk/>
            <pc:sldMk cId="2729919759" sldId="678"/>
            <ac:spMk id="3" creationId="{53B0FEF1-3734-45B7-AD02-547AAD5EA74E}"/>
          </ac:spMkLst>
        </pc:spChg>
      </pc:sldChg>
      <pc:sldChg chg="addSp modSp new mod modNotesTx">
        <pc:chgData name="Alex Vakanski" userId="220bd9087dddc248" providerId="LiveId" clId="{1BD61FFB-9E4E-488A-BC0F-3765562B018E}" dt="2020-11-29T22:46:31.418" v="40491" actId="313"/>
        <pc:sldMkLst>
          <pc:docMk/>
          <pc:sldMk cId="93227709" sldId="679"/>
        </pc:sldMkLst>
        <pc:spChg chg="mod">
          <ac:chgData name="Alex Vakanski" userId="220bd9087dddc248" providerId="LiveId" clId="{1BD61FFB-9E4E-488A-BC0F-3765562B018E}" dt="2020-11-29T21:23:30.495" v="38509"/>
          <ac:spMkLst>
            <pc:docMk/>
            <pc:sldMk cId="93227709" sldId="679"/>
            <ac:spMk id="2" creationId="{24D7E08F-9C32-4384-A621-143258ACD913}"/>
          </ac:spMkLst>
        </pc:spChg>
        <pc:spChg chg="mod">
          <ac:chgData name="Alex Vakanski" userId="220bd9087dddc248" providerId="LiveId" clId="{1BD61FFB-9E4E-488A-BC0F-3765562B018E}" dt="2020-11-29T22:46:31.418" v="40491" actId="313"/>
          <ac:spMkLst>
            <pc:docMk/>
            <pc:sldMk cId="93227709" sldId="679"/>
            <ac:spMk id="3" creationId="{D63BBFC3-448A-4D02-9176-F9A1E5C396BA}"/>
          </ac:spMkLst>
        </pc:spChg>
        <pc:spChg chg="add mod">
          <ac:chgData name="Alex Vakanski" userId="220bd9087dddc248" providerId="LiveId" clId="{1BD61FFB-9E4E-488A-BC0F-3765562B018E}" dt="2020-11-29T22:46:10.031" v="40481" actId="1037"/>
          <ac:spMkLst>
            <pc:docMk/>
            <pc:sldMk cId="93227709" sldId="679"/>
            <ac:spMk id="5" creationId="{BFFEC5CD-65A5-4953-B984-51E13D268F6D}"/>
          </ac:spMkLst>
        </pc:spChg>
        <pc:spChg chg="add mod">
          <ac:chgData name="Alex Vakanski" userId="220bd9087dddc248" providerId="LiveId" clId="{1BD61FFB-9E4E-488A-BC0F-3765562B018E}" dt="2020-11-29T22:46:10.031" v="40481" actId="1037"/>
          <ac:spMkLst>
            <pc:docMk/>
            <pc:sldMk cId="93227709" sldId="679"/>
            <ac:spMk id="6" creationId="{14D4BA2A-26D3-4937-B5E6-FB6F8D193405}"/>
          </ac:spMkLst>
        </pc:spChg>
        <pc:spChg chg="add mod">
          <ac:chgData name="Alex Vakanski" userId="220bd9087dddc248" providerId="LiveId" clId="{1BD61FFB-9E4E-488A-BC0F-3765562B018E}" dt="2020-11-29T22:46:10.031" v="40481" actId="1037"/>
          <ac:spMkLst>
            <pc:docMk/>
            <pc:sldMk cId="93227709" sldId="679"/>
            <ac:spMk id="15" creationId="{18A633BB-F85E-489B-8018-D2422AF6C794}"/>
          </ac:spMkLst>
        </pc:spChg>
        <pc:picChg chg="add mod">
          <ac:chgData name="Alex Vakanski" userId="220bd9087dddc248" providerId="LiveId" clId="{1BD61FFB-9E4E-488A-BC0F-3765562B018E}" dt="2020-11-29T22:46:10.031" v="40481" actId="1037"/>
          <ac:picMkLst>
            <pc:docMk/>
            <pc:sldMk cId="93227709" sldId="679"/>
            <ac:picMk id="4" creationId="{C90A7B26-4519-467D-8710-C369D17D06A0}"/>
          </ac:picMkLst>
        </pc:pic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8" creationId="{183CD9B4-81CC-470B-81E4-95D7EA49B165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9" creationId="{209F76FE-90BD-41AD-BF7F-22363725898E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12" creationId="{95EF6F95-0BFA-4043-857C-4F08A060F21B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16" creationId="{22E3ED0E-9A59-4B04-956D-905BD58A4CFC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19" creationId="{525EFDDC-BAC2-457F-99A1-EC5C59FC04E6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22" creationId="{02B478C4-80F2-492D-8D86-58B3E2199C31}"/>
          </ac:cxnSpMkLst>
        </pc:cxnChg>
      </pc:sldChg>
      <pc:sldChg chg="addSp modSp new mod">
        <pc:chgData name="Alex Vakanski" userId="220bd9087dddc248" providerId="LiveId" clId="{1BD61FFB-9E4E-488A-BC0F-3765562B018E}" dt="2020-11-29T21:14:11.747" v="38256" actId="1076"/>
        <pc:sldMkLst>
          <pc:docMk/>
          <pc:sldMk cId="178484007" sldId="680"/>
        </pc:sldMkLst>
        <pc:spChg chg="mod">
          <ac:chgData name="Alex Vakanski" userId="220bd9087dddc248" providerId="LiveId" clId="{1BD61FFB-9E4E-488A-BC0F-3765562B018E}" dt="2020-11-29T21:10:27.759" v="37994"/>
          <ac:spMkLst>
            <pc:docMk/>
            <pc:sldMk cId="178484007" sldId="680"/>
            <ac:spMk id="2" creationId="{A0B7A967-6ADA-44EA-BE9D-1C296CD00E4E}"/>
          </ac:spMkLst>
        </pc:spChg>
        <pc:spChg chg="mod">
          <ac:chgData name="Alex Vakanski" userId="220bd9087dddc248" providerId="LiveId" clId="{1BD61FFB-9E4E-488A-BC0F-3765562B018E}" dt="2020-11-29T21:12:46.084" v="38243" actId="20577"/>
          <ac:spMkLst>
            <pc:docMk/>
            <pc:sldMk cId="178484007" sldId="680"/>
            <ac:spMk id="3" creationId="{9235E989-9504-40B1-9715-98141B9A90F2}"/>
          </ac:spMkLst>
        </pc:spChg>
        <pc:picChg chg="add mod">
          <ac:chgData name="Alex Vakanski" userId="220bd9087dddc248" providerId="LiveId" clId="{1BD61FFB-9E4E-488A-BC0F-3765562B018E}" dt="2020-11-29T21:14:11.747" v="38256" actId="1076"/>
          <ac:picMkLst>
            <pc:docMk/>
            <pc:sldMk cId="178484007" sldId="680"/>
            <ac:picMk id="4" creationId="{027179E4-31BA-4296-9C55-3E904C6D79E8}"/>
          </ac:picMkLst>
        </pc:picChg>
      </pc:sldChg>
      <pc:sldChg chg="modSp new mod ord modNotesTx">
        <pc:chgData name="Alex Vakanski" userId="220bd9087dddc248" providerId="LiveId" clId="{1BD61FFB-9E4E-488A-BC0F-3765562B018E}" dt="2020-11-30T19:25:19.524" v="43762" actId="20577"/>
        <pc:sldMkLst>
          <pc:docMk/>
          <pc:sldMk cId="63134894" sldId="681"/>
        </pc:sldMkLst>
        <pc:spChg chg="mod">
          <ac:chgData name="Alex Vakanski" userId="220bd9087dddc248" providerId="LiveId" clId="{1BD61FFB-9E4E-488A-BC0F-3765562B018E}" dt="2020-11-28T22:19:36.997" v="30918"/>
          <ac:spMkLst>
            <pc:docMk/>
            <pc:sldMk cId="63134894" sldId="681"/>
            <ac:spMk id="2" creationId="{6D19169E-BDE9-4BB6-963B-AF5DB1B7DCEE}"/>
          </ac:spMkLst>
        </pc:spChg>
        <pc:spChg chg="mod">
          <ac:chgData name="Alex Vakanski" userId="220bd9087dddc248" providerId="LiveId" clId="{1BD61FFB-9E4E-488A-BC0F-3765562B018E}" dt="2020-11-30T19:25:19.524" v="43762" actId="20577"/>
          <ac:spMkLst>
            <pc:docMk/>
            <pc:sldMk cId="63134894" sldId="681"/>
            <ac:spMk id="3" creationId="{8EE103D0-6639-4D7C-AEA6-9EC8EEB7A758}"/>
          </ac:spMkLst>
        </pc:spChg>
      </pc:sldChg>
      <pc:sldChg chg="modSp new del mod">
        <pc:chgData name="Alex Vakanski" userId="220bd9087dddc248" providerId="LiveId" clId="{1BD61FFB-9E4E-488A-BC0F-3765562B018E}" dt="2020-11-29T00:29:45.145" v="32588" actId="47"/>
        <pc:sldMkLst>
          <pc:docMk/>
          <pc:sldMk cId="213189962" sldId="682"/>
        </pc:sldMkLst>
        <pc:spChg chg="mod">
          <ac:chgData name="Alex Vakanski" userId="220bd9087dddc248" providerId="LiveId" clId="{1BD61FFB-9E4E-488A-BC0F-3765562B018E}" dt="2020-11-28T23:38:04.772" v="32324" actId="21"/>
          <ac:spMkLst>
            <pc:docMk/>
            <pc:sldMk cId="213189962" sldId="682"/>
            <ac:spMk id="3" creationId="{2C8D9924-FFEF-4C34-A559-C60EF13E919E}"/>
          </ac:spMkLst>
        </pc:spChg>
      </pc:sldChg>
      <pc:sldChg chg="modSp new mod">
        <pc:chgData name="Alex Vakanski" userId="220bd9087dddc248" providerId="LiveId" clId="{1BD61FFB-9E4E-488A-BC0F-3765562B018E}" dt="2020-11-30T23:26:13.486" v="47866" actId="20577"/>
        <pc:sldMkLst>
          <pc:docMk/>
          <pc:sldMk cId="2861896146" sldId="682"/>
        </pc:sldMkLst>
        <pc:spChg chg="mod">
          <ac:chgData name="Alex Vakanski" userId="220bd9087dddc248" providerId="LiveId" clId="{1BD61FFB-9E4E-488A-BC0F-3765562B018E}" dt="2020-11-29T02:19:36.868" v="32713" actId="20577"/>
          <ac:spMkLst>
            <pc:docMk/>
            <pc:sldMk cId="2861896146" sldId="682"/>
            <ac:spMk id="2" creationId="{5C44BA3A-5726-4B9D-BBDC-A19BEDA977DF}"/>
          </ac:spMkLst>
        </pc:spChg>
        <pc:spChg chg="mod">
          <ac:chgData name="Alex Vakanski" userId="220bd9087dddc248" providerId="LiveId" clId="{1BD61FFB-9E4E-488A-BC0F-3765562B018E}" dt="2020-11-30T23:26:13.486" v="47866" actId="20577"/>
          <ac:spMkLst>
            <pc:docMk/>
            <pc:sldMk cId="2861896146" sldId="682"/>
            <ac:spMk id="3" creationId="{C250858F-55D4-43A1-B784-CC95574F65D4}"/>
          </ac:spMkLst>
        </pc:spChg>
      </pc:sldChg>
      <pc:sldChg chg="modSp new mod modNotesTx">
        <pc:chgData name="Alex Vakanski" userId="220bd9087dddc248" providerId="LiveId" clId="{1BD61FFB-9E4E-488A-BC0F-3765562B018E}" dt="2020-11-29T05:09:53.582" v="37514" actId="20577"/>
        <pc:sldMkLst>
          <pc:docMk/>
          <pc:sldMk cId="2594740719" sldId="683"/>
        </pc:sldMkLst>
        <pc:spChg chg="mod">
          <ac:chgData name="Alex Vakanski" userId="220bd9087dddc248" providerId="LiveId" clId="{1BD61FFB-9E4E-488A-BC0F-3765562B018E}" dt="2020-11-29T03:06:16.113" v="35504" actId="20577"/>
          <ac:spMkLst>
            <pc:docMk/>
            <pc:sldMk cId="2594740719" sldId="683"/>
            <ac:spMk id="2" creationId="{F7DE2574-4A1D-4B74-A7AC-ADDFCE3A7465}"/>
          </ac:spMkLst>
        </pc:spChg>
        <pc:spChg chg="mod">
          <ac:chgData name="Alex Vakanski" userId="220bd9087dddc248" providerId="LiveId" clId="{1BD61FFB-9E4E-488A-BC0F-3765562B018E}" dt="2020-11-29T05:09:53.582" v="37514" actId="20577"/>
          <ac:spMkLst>
            <pc:docMk/>
            <pc:sldMk cId="2594740719" sldId="683"/>
            <ac:spMk id="3" creationId="{B3272464-4EAA-4BF6-9853-0C3E9FFDAF00}"/>
          </ac:spMkLst>
        </pc:spChg>
      </pc:sldChg>
      <pc:sldChg chg="addSp delSp modSp new mod">
        <pc:chgData name="Alex Vakanski" userId="220bd9087dddc248" providerId="LiveId" clId="{1BD61FFB-9E4E-488A-BC0F-3765562B018E}" dt="2020-11-29T03:14:37.811" v="35660" actId="1076"/>
        <pc:sldMkLst>
          <pc:docMk/>
          <pc:sldMk cId="4280747341" sldId="684"/>
        </pc:sldMkLst>
        <pc:spChg chg="mod">
          <ac:chgData name="Alex Vakanski" userId="220bd9087dddc248" providerId="LiveId" clId="{1BD61FFB-9E4E-488A-BC0F-3765562B018E}" dt="2020-11-29T03:13:19.072" v="35623" actId="6549"/>
          <ac:spMkLst>
            <pc:docMk/>
            <pc:sldMk cId="4280747341" sldId="684"/>
            <ac:spMk id="2" creationId="{BEFB88FB-C8E1-4829-ADFF-E8FA675B084A}"/>
          </ac:spMkLst>
        </pc:spChg>
        <pc:spChg chg="del mod">
          <ac:chgData name="Alex Vakanski" userId="220bd9087dddc248" providerId="LiveId" clId="{1BD61FFB-9E4E-488A-BC0F-3765562B018E}" dt="2020-11-29T03:14:21.567" v="35652" actId="478"/>
          <ac:spMkLst>
            <pc:docMk/>
            <pc:sldMk cId="4280747341" sldId="684"/>
            <ac:spMk id="3" creationId="{D512E2FC-6889-486F-8F61-07405B5BF3C4}"/>
          </ac:spMkLst>
        </pc:spChg>
        <pc:spChg chg="add mod">
          <ac:chgData name="Alex Vakanski" userId="220bd9087dddc248" providerId="LiveId" clId="{1BD61FFB-9E4E-488A-BC0F-3765562B018E}" dt="2020-11-29T03:11:58.217" v="35609"/>
          <ac:spMkLst>
            <pc:docMk/>
            <pc:sldMk cId="4280747341" sldId="684"/>
            <ac:spMk id="4" creationId="{74B08F8D-3CA8-48DA-B911-6D7068F434EC}"/>
          </ac:spMkLst>
        </pc:spChg>
        <pc:spChg chg="add del mod">
          <ac:chgData name="Alex Vakanski" userId="220bd9087dddc248" providerId="LiveId" clId="{1BD61FFB-9E4E-488A-BC0F-3765562B018E}" dt="2020-11-29T03:14:27.560" v="35654" actId="478"/>
          <ac:spMkLst>
            <pc:docMk/>
            <pc:sldMk cId="4280747341" sldId="684"/>
            <ac:spMk id="8" creationId="{716F5DEC-E828-4B66-A63F-A18EE940C832}"/>
          </ac:spMkLst>
        </pc:spChg>
        <pc:picChg chg="add mod">
          <ac:chgData name="Alex Vakanski" userId="220bd9087dddc248" providerId="LiveId" clId="{1BD61FFB-9E4E-488A-BC0F-3765562B018E}" dt="2020-11-29T03:14:37.811" v="35660" actId="1076"/>
          <ac:picMkLst>
            <pc:docMk/>
            <pc:sldMk cId="4280747341" sldId="684"/>
            <ac:picMk id="5" creationId="{E0240A97-7F07-4D3E-8236-5513BCC3EAC1}"/>
          </ac:picMkLst>
        </pc:picChg>
        <pc:picChg chg="add del mod">
          <ac:chgData name="Alex Vakanski" userId="220bd9087dddc248" providerId="LiveId" clId="{1BD61FFB-9E4E-488A-BC0F-3765562B018E}" dt="2020-11-29T03:13:36.043" v="35638" actId="21"/>
          <ac:picMkLst>
            <pc:docMk/>
            <pc:sldMk cId="4280747341" sldId="684"/>
            <ac:picMk id="6" creationId="{72C8C8E0-652E-449C-BF79-E536A46E4287}"/>
          </ac:picMkLst>
        </pc:picChg>
      </pc:sldChg>
      <pc:sldChg chg="addSp delSp modSp new mod">
        <pc:chgData name="Alex Vakanski" userId="220bd9087dddc248" providerId="LiveId" clId="{1BD61FFB-9E4E-488A-BC0F-3765562B018E}" dt="2020-11-29T03:15:04.373" v="35668" actId="1038"/>
        <pc:sldMkLst>
          <pc:docMk/>
          <pc:sldMk cId="4266249512" sldId="685"/>
        </pc:sldMkLst>
        <pc:spChg chg="mod">
          <ac:chgData name="Alex Vakanski" userId="220bd9087dddc248" providerId="LiveId" clId="{1BD61FFB-9E4E-488A-BC0F-3765562B018E}" dt="2020-11-29T03:13:25.973" v="35636" actId="20577"/>
          <ac:spMkLst>
            <pc:docMk/>
            <pc:sldMk cId="4266249512" sldId="685"/>
            <ac:spMk id="2" creationId="{F75A4BEB-DF5E-44BA-AA86-C3C36537327A}"/>
          </ac:spMkLst>
        </pc:spChg>
        <pc:spChg chg="del mod">
          <ac:chgData name="Alex Vakanski" userId="220bd9087dddc248" providerId="LiveId" clId="{1BD61FFB-9E4E-488A-BC0F-3765562B018E}" dt="2020-11-29T03:14:53.178" v="35661" actId="478"/>
          <ac:spMkLst>
            <pc:docMk/>
            <pc:sldMk cId="4266249512" sldId="685"/>
            <ac:spMk id="3" creationId="{6F3AF1B9-7B08-4546-8D0A-E47821A9EF8C}"/>
          </ac:spMkLst>
        </pc:spChg>
        <pc:spChg chg="add mod">
          <ac:chgData name="Alex Vakanski" userId="220bd9087dddc248" providerId="LiveId" clId="{1BD61FFB-9E4E-488A-BC0F-3765562B018E}" dt="2020-11-29T03:13:57.371" v="35645"/>
          <ac:spMkLst>
            <pc:docMk/>
            <pc:sldMk cId="4266249512" sldId="685"/>
            <ac:spMk id="5" creationId="{E44C48CA-D974-4C9D-8CA2-F09629638063}"/>
          </ac:spMkLst>
        </pc:spChg>
        <pc:spChg chg="add del mod">
          <ac:chgData name="Alex Vakanski" userId="220bd9087dddc248" providerId="LiveId" clId="{1BD61FFB-9E4E-488A-BC0F-3765562B018E}" dt="2020-11-29T03:14:55.172" v="35662" actId="478"/>
          <ac:spMkLst>
            <pc:docMk/>
            <pc:sldMk cId="4266249512" sldId="685"/>
            <ac:spMk id="7" creationId="{BDB9361B-1643-46BD-AD0D-1321A2FD4E4C}"/>
          </ac:spMkLst>
        </pc:spChg>
        <pc:picChg chg="add mod">
          <ac:chgData name="Alex Vakanski" userId="220bd9087dddc248" providerId="LiveId" clId="{1BD61FFB-9E4E-488A-BC0F-3765562B018E}" dt="2020-11-29T03:15:04.373" v="35668" actId="1038"/>
          <ac:picMkLst>
            <pc:docMk/>
            <pc:sldMk cId="4266249512" sldId="685"/>
            <ac:picMk id="4" creationId="{B5ED538F-2E7F-47D7-BA76-70BC81C3C2EE}"/>
          </ac:picMkLst>
        </pc:picChg>
      </pc:sldChg>
      <pc:sldChg chg="addSp delSp modSp new mod">
        <pc:chgData name="Alex Vakanski" userId="220bd9087dddc248" providerId="LiveId" clId="{1BD61FFB-9E4E-488A-BC0F-3765562B018E}" dt="2020-11-29T04:35:44.294" v="36554" actId="20577"/>
        <pc:sldMkLst>
          <pc:docMk/>
          <pc:sldMk cId="3944808128" sldId="686"/>
        </pc:sldMkLst>
        <pc:spChg chg="mod">
          <ac:chgData name="Alex Vakanski" userId="220bd9087dddc248" providerId="LiveId" clId="{1BD61FFB-9E4E-488A-BC0F-3765562B018E}" dt="2020-11-29T03:23:43.957" v="35942" actId="20577"/>
          <ac:spMkLst>
            <pc:docMk/>
            <pc:sldMk cId="3944808128" sldId="686"/>
            <ac:spMk id="2" creationId="{EF8B1AA3-C6FA-4A73-8DAB-99D3E30B62DC}"/>
          </ac:spMkLst>
        </pc:spChg>
        <pc:spChg chg="mod">
          <ac:chgData name="Alex Vakanski" userId="220bd9087dddc248" providerId="LiveId" clId="{1BD61FFB-9E4E-488A-BC0F-3765562B018E}" dt="2020-11-29T04:35:44.294" v="36554" actId="20577"/>
          <ac:spMkLst>
            <pc:docMk/>
            <pc:sldMk cId="3944808128" sldId="686"/>
            <ac:spMk id="3" creationId="{5BA81CBA-6FD2-4E0B-BD24-93D228FFEC62}"/>
          </ac:spMkLst>
        </pc:spChg>
        <pc:spChg chg="add mod">
          <ac:chgData name="Alex Vakanski" userId="220bd9087dddc248" providerId="LiveId" clId="{1BD61FFB-9E4E-488A-BC0F-3765562B018E}" dt="2020-11-29T03:28:02.493" v="36239" actId="6549"/>
          <ac:spMkLst>
            <pc:docMk/>
            <pc:sldMk cId="3944808128" sldId="686"/>
            <ac:spMk id="5" creationId="{55745D0A-5A8E-4B5D-9ADC-B0F2DB8A1BB6}"/>
          </ac:spMkLst>
        </pc:spChg>
        <pc:spChg chg="add mod">
          <ac:chgData name="Alex Vakanski" userId="220bd9087dddc248" providerId="LiveId" clId="{1BD61FFB-9E4E-488A-BC0F-3765562B018E}" dt="2020-11-29T04:31:38.949" v="36360" actId="20577"/>
          <ac:spMkLst>
            <pc:docMk/>
            <pc:sldMk cId="3944808128" sldId="686"/>
            <ac:spMk id="7" creationId="{EABBB130-06C8-47E4-95ED-98B90DBA32E6}"/>
          </ac:spMkLst>
        </pc:spChg>
        <pc:spChg chg="add mod">
          <ac:chgData name="Alex Vakanski" userId="220bd9087dddc248" providerId="LiveId" clId="{1BD61FFB-9E4E-488A-BC0F-3765562B018E}" dt="2020-11-29T04:33:44.999" v="36446" actId="20577"/>
          <ac:spMkLst>
            <pc:docMk/>
            <pc:sldMk cId="3944808128" sldId="686"/>
            <ac:spMk id="8" creationId="{E77581DD-FB04-4271-A3EE-346731910761}"/>
          </ac:spMkLst>
        </pc:spChg>
        <pc:picChg chg="add del mod">
          <ac:chgData name="Alex Vakanski" userId="220bd9087dddc248" providerId="LiveId" clId="{1BD61FFB-9E4E-488A-BC0F-3765562B018E}" dt="2020-11-29T04:15:45.121" v="36247" actId="21"/>
          <ac:picMkLst>
            <pc:docMk/>
            <pc:sldMk cId="3944808128" sldId="686"/>
            <ac:picMk id="4" creationId="{99797F26-2888-48EC-BE54-8D28D0F3F629}"/>
          </ac:picMkLst>
        </pc:picChg>
        <pc:picChg chg="add mod">
          <ac:chgData name="Alex Vakanski" userId="220bd9087dddc248" providerId="LiveId" clId="{1BD61FFB-9E4E-488A-BC0F-3765562B018E}" dt="2020-11-29T04:17:14.522" v="36254" actId="1076"/>
          <ac:picMkLst>
            <pc:docMk/>
            <pc:sldMk cId="3944808128" sldId="686"/>
            <ac:picMk id="6" creationId="{9A978E43-AF0C-46BD-A488-BF4E333760A3}"/>
          </ac:picMkLst>
        </pc:picChg>
      </pc:sldChg>
      <pc:sldChg chg="addSp delSp modSp new mod modNotesTx">
        <pc:chgData name="Alex Vakanski" userId="220bd9087dddc248" providerId="LiveId" clId="{1BD61FFB-9E4E-488A-BC0F-3765562B018E}" dt="2020-12-01T00:02:03.685" v="47867" actId="6549"/>
        <pc:sldMkLst>
          <pc:docMk/>
          <pc:sldMk cId="1868294429" sldId="687"/>
        </pc:sldMkLst>
        <pc:spChg chg="mod">
          <ac:chgData name="Alex Vakanski" userId="220bd9087dddc248" providerId="LiveId" clId="{1BD61FFB-9E4E-488A-BC0F-3765562B018E}" dt="2020-11-29T04:56:58.233" v="36558"/>
          <ac:spMkLst>
            <pc:docMk/>
            <pc:sldMk cId="1868294429" sldId="687"/>
            <ac:spMk id="2" creationId="{BE974A35-D47B-4EED-B8CE-40EAE34638A6}"/>
          </ac:spMkLst>
        </pc:spChg>
        <pc:spChg chg="mod">
          <ac:chgData name="Alex Vakanski" userId="220bd9087dddc248" providerId="LiveId" clId="{1BD61FFB-9E4E-488A-BC0F-3765562B018E}" dt="2020-12-01T00:02:03.685" v="47867" actId="6549"/>
          <ac:spMkLst>
            <pc:docMk/>
            <pc:sldMk cId="1868294429" sldId="687"/>
            <ac:spMk id="3" creationId="{E5137083-9ACE-402D-B914-DA0150B3F962}"/>
          </ac:spMkLst>
        </pc:spChg>
        <pc:spChg chg="add mod">
          <ac:chgData name="Alex Vakanski" userId="220bd9087dddc248" providerId="LiveId" clId="{1BD61FFB-9E4E-488A-BC0F-3765562B018E}" dt="2020-11-29T05:03:49.833" v="37006" actId="6549"/>
          <ac:spMkLst>
            <pc:docMk/>
            <pc:sldMk cId="1868294429" sldId="687"/>
            <ac:spMk id="5" creationId="{44BF4C28-9A9D-4E5E-9C31-9851052D88C5}"/>
          </ac:spMkLst>
        </pc:spChg>
        <pc:picChg chg="add del mod">
          <ac:chgData name="Alex Vakanski" userId="220bd9087dddc248" providerId="LiveId" clId="{1BD61FFB-9E4E-488A-BC0F-3765562B018E}" dt="2020-11-29T05:04:28.661" v="37007" actId="478"/>
          <ac:picMkLst>
            <pc:docMk/>
            <pc:sldMk cId="1868294429" sldId="687"/>
            <ac:picMk id="4" creationId="{2774BFC4-AFDB-4840-AECF-8679C95841BE}"/>
          </ac:picMkLst>
        </pc:picChg>
        <pc:picChg chg="add mod">
          <ac:chgData name="Alex Vakanski" userId="220bd9087dddc248" providerId="LiveId" clId="{1BD61FFB-9E4E-488A-BC0F-3765562B018E}" dt="2020-11-29T05:05:10.272" v="37017" actId="692"/>
          <ac:picMkLst>
            <pc:docMk/>
            <pc:sldMk cId="1868294429" sldId="687"/>
            <ac:picMk id="6" creationId="{F032B055-8D76-46DA-90DD-29EDF7A9BDF3}"/>
          </ac:picMkLst>
        </pc:picChg>
      </pc:sldChg>
      <pc:sldChg chg="addSp modSp new del mod">
        <pc:chgData name="Alex Vakanski" userId="220bd9087dddc248" providerId="LiveId" clId="{1BD61FFB-9E4E-488A-BC0F-3765562B018E}" dt="2020-11-29T04:39:21.840" v="36555" actId="2696"/>
        <pc:sldMkLst>
          <pc:docMk/>
          <pc:sldMk cId="2559815104" sldId="687"/>
        </pc:sldMkLst>
        <pc:spChg chg="mod">
          <ac:chgData name="Alex Vakanski" userId="220bd9087dddc248" providerId="LiveId" clId="{1BD61FFB-9E4E-488A-BC0F-3765562B018E}" dt="2020-11-29T04:16:03.019" v="36250"/>
          <ac:spMkLst>
            <pc:docMk/>
            <pc:sldMk cId="2559815104" sldId="687"/>
            <ac:spMk id="2" creationId="{9263C2D1-3FAB-453D-BD7B-56670FE16806}"/>
          </ac:spMkLst>
        </pc:spChg>
        <pc:spChg chg="mod">
          <ac:chgData name="Alex Vakanski" userId="220bd9087dddc248" providerId="LiveId" clId="{1BD61FFB-9E4E-488A-BC0F-3765562B018E}" dt="2020-11-29T04:15:55.422" v="36249"/>
          <ac:spMkLst>
            <pc:docMk/>
            <pc:sldMk cId="2559815104" sldId="687"/>
            <ac:spMk id="3" creationId="{AA56C8EC-4547-4FB7-A4E6-717A1A2ACC4C}"/>
          </ac:spMkLst>
        </pc:spChg>
        <pc:picChg chg="add mod">
          <ac:chgData name="Alex Vakanski" userId="220bd9087dddc248" providerId="LiveId" clId="{1BD61FFB-9E4E-488A-BC0F-3765562B018E}" dt="2020-11-29T04:15:47.931" v="36248"/>
          <ac:picMkLst>
            <pc:docMk/>
            <pc:sldMk cId="2559815104" sldId="687"/>
            <ac:picMk id="4" creationId="{A3547435-EA57-4B49-8F48-572B5DC063B9}"/>
          </ac:picMkLst>
        </pc:picChg>
      </pc:sldChg>
      <pc:sldChg chg="addSp modSp new mod modNotesTx">
        <pc:chgData name="Alex Vakanski" userId="220bd9087dddc248" providerId="LiveId" clId="{1BD61FFB-9E4E-488A-BC0F-3765562B018E}" dt="2020-11-30T19:28:35.932" v="43790" actId="20577"/>
        <pc:sldMkLst>
          <pc:docMk/>
          <pc:sldMk cId="4224030304" sldId="688"/>
        </pc:sldMkLst>
        <pc:spChg chg="mod">
          <ac:chgData name="Alex Vakanski" userId="220bd9087dddc248" providerId="LiveId" clId="{1BD61FFB-9E4E-488A-BC0F-3765562B018E}" dt="2020-11-29T22:50:42.821" v="40562" actId="20577"/>
          <ac:spMkLst>
            <pc:docMk/>
            <pc:sldMk cId="4224030304" sldId="688"/>
            <ac:spMk id="2" creationId="{8F996044-4942-40FD-AEF8-46E867D59633}"/>
          </ac:spMkLst>
        </pc:spChg>
        <pc:spChg chg="mod">
          <ac:chgData name="Alex Vakanski" userId="220bd9087dddc248" providerId="LiveId" clId="{1BD61FFB-9E4E-488A-BC0F-3765562B018E}" dt="2020-11-30T19:28:35.932" v="43790" actId="20577"/>
          <ac:spMkLst>
            <pc:docMk/>
            <pc:sldMk cId="4224030304" sldId="688"/>
            <ac:spMk id="3" creationId="{C797DC9C-D161-4C90-8D85-B30AF3CDA5AE}"/>
          </ac:spMkLst>
        </pc:spChg>
        <pc:picChg chg="add mod">
          <ac:chgData name="Alex Vakanski" userId="220bd9087dddc248" providerId="LiveId" clId="{1BD61FFB-9E4E-488A-BC0F-3765562B018E}" dt="2020-11-30T17:47:43.570" v="41031" actId="1076"/>
          <ac:picMkLst>
            <pc:docMk/>
            <pc:sldMk cId="4224030304" sldId="688"/>
            <ac:picMk id="4" creationId="{BF3B0A68-B1A9-4C16-A5AE-00EFE9D61200}"/>
          </ac:picMkLst>
        </pc:picChg>
      </pc:sldChg>
      <pc:sldChg chg="addSp modSp new mod">
        <pc:chgData name="Alex Vakanski" userId="220bd9087dddc248" providerId="LiveId" clId="{1BD61FFB-9E4E-488A-BC0F-3765562B018E}" dt="2020-11-30T19:30:03.256" v="43792" actId="114"/>
        <pc:sldMkLst>
          <pc:docMk/>
          <pc:sldMk cId="963620254" sldId="689"/>
        </pc:sldMkLst>
        <pc:spChg chg="mod">
          <ac:chgData name="Alex Vakanski" userId="220bd9087dddc248" providerId="LiveId" clId="{1BD61FFB-9E4E-488A-BC0F-3765562B018E}" dt="2020-11-29T22:51:07.950" v="40574"/>
          <ac:spMkLst>
            <pc:docMk/>
            <pc:sldMk cId="963620254" sldId="689"/>
            <ac:spMk id="2" creationId="{A679DA6E-5600-4CA3-9C6C-5E88C3B9AE50}"/>
          </ac:spMkLst>
        </pc:spChg>
        <pc:spChg chg="mod">
          <ac:chgData name="Alex Vakanski" userId="220bd9087dddc248" providerId="LiveId" clId="{1BD61FFB-9E4E-488A-BC0F-3765562B018E}" dt="2020-11-30T19:30:03.256" v="43792" actId="114"/>
          <ac:spMkLst>
            <pc:docMk/>
            <pc:sldMk cId="963620254" sldId="689"/>
            <ac:spMk id="3" creationId="{21EF942A-0B4B-43FB-B71F-CAC8EB9E2614}"/>
          </ac:spMkLst>
        </pc:spChg>
        <pc:picChg chg="add mod modCrop">
          <ac:chgData name="Alex Vakanski" userId="220bd9087dddc248" providerId="LiveId" clId="{1BD61FFB-9E4E-488A-BC0F-3765562B018E}" dt="2020-11-30T18:07:36.482" v="41949" actId="1035"/>
          <ac:picMkLst>
            <pc:docMk/>
            <pc:sldMk cId="963620254" sldId="689"/>
            <ac:picMk id="4" creationId="{454DC4F0-6E9D-4915-8BA3-0845CB4F79AA}"/>
          </ac:picMkLst>
        </pc:picChg>
      </pc:sldChg>
      <pc:sldChg chg="modSp new mod">
        <pc:chgData name="Alex Vakanski" userId="220bd9087dddc248" providerId="LiveId" clId="{1BD61FFB-9E4E-488A-BC0F-3765562B018E}" dt="2020-11-30T19:25:44.500" v="43764" actId="207"/>
        <pc:sldMkLst>
          <pc:docMk/>
          <pc:sldMk cId="2863338847" sldId="690"/>
        </pc:sldMkLst>
        <pc:spChg chg="mod">
          <ac:chgData name="Alex Vakanski" userId="220bd9087dddc248" providerId="LiveId" clId="{1BD61FFB-9E4E-488A-BC0F-3765562B018E}" dt="2020-11-29T22:28:03.708" v="39400"/>
          <ac:spMkLst>
            <pc:docMk/>
            <pc:sldMk cId="2863338847" sldId="690"/>
            <ac:spMk id="2" creationId="{107DDAB3-7CA4-49D6-8B88-05011CC36D16}"/>
          </ac:spMkLst>
        </pc:spChg>
        <pc:spChg chg="mod">
          <ac:chgData name="Alex Vakanski" userId="220bd9087dddc248" providerId="LiveId" clId="{1BD61FFB-9E4E-488A-BC0F-3765562B018E}" dt="2020-11-30T19:25:44.500" v="43764" actId="207"/>
          <ac:spMkLst>
            <pc:docMk/>
            <pc:sldMk cId="2863338847" sldId="690"/>
            <ac:spMk id="3" creationId="{8BADD673-3695-4DFB-92E5-0F523C416F86}"/>
          </ac:spMkLst>
        </pc:spChg>
      </pc:sldChg>
      <pc:sldChg chg="addSp modSp new mod">
        <pc:chgData name="Alex Vakanski" userId="220bd9087dddc248" providerId="LiveId" clId="{1BD61FFB-9E4E-488A-BC0F-3765562B018E}" dt="2020-11-30T19:31:11.784" v="43802" actId="20577"/>
        <pc:sldMkLst>
          <pc:docMk/>
          <pc:sldMk cId="2906867703" sldId="691"/>
        </pc:sldMkLst>
        <pc:spChg chg="mod">
          <ac:chgData name="Alex Vakanski" userId="220bd9087dddc248" providerId="LiveId" clId="{1BD61FFB-9E4E-488A-BC0F-3765562B018E}" dt="2020-11-29T22:51:14.795" v="40577"/>
          <ac:spMkLst>
            <pc:docMk/>
            <pc:sldMk cId="2906867703" sldId="691"/>
            <ac:spMk id="2" creationId="{A6FCF3D9-346E-46DE-9A14-EEAB28256821}"/>
          </ac:spMkLst>
        </pc:spChg>
        <pc:spChg chg="mod">
          <ac:chgData name="Alex Vakanski" userId="220bd9087dddc248" providerId="LiveId" clId="{1BD61FFB-9E4E-488A-BC0F-3765562B018E}" dt="2020-11-30T19:31:11.784" v="43802" actId="20577"/>
          <ac:spMkLst>
            <pc:docMk/>
            <pc:sldMk cId="2906867703" sldId="691"/>
            <ac:spMk id="3" creationId="{F9429D6A-118A-47A6-985D-B14A39A6CD2D}"/>
          </ac:spMkLst>
        </pc:spChg>
        <pc:picChg chg="add mod">
          <ac:chgData name="Alex Vakanski" userId="220bd9087dddc248" providerId="LiveId" clId="{1BD61FFB-9E4E-488A-BC0F-3765562B018E}" dt="2020-11-30T18:24:51.138" v="42677" actId="1036"/>
          <ac:picMkLst>
            <pc:docMk/>
            <pc:sldMk cId="2906867703" sldId="691"/>
            <ac:picMk id="4" creationId="{73502839-682A-49B0-9478-1A0ECD4335AE}"/>
          </ac:picMkLst>
        </pc:picChg>
      </pc:sldChg>
      <pc:sldChg chg="addSp modSp new mod">
        <pc:chgData name="Alex Vakanski" userId="220bd9087dddc248" providerId="LiveId" clId="{1BD61FFB-9E4E-488A-BC0F-3765562B018E}" dt="2020-11-30T19:32:04.508" v="43813" actId="20577"/>
        <pc:sldMkLst>
          <pc:docMk/>
          <pc:sldMk cId="1219246384" sldId="692"/>
        </pc:sldMkLst>
        <pc:spChg chg="mod">
          <ac:chgData name="Alex Vakanski" userId="220bd9087dddc248" providerId="LiveId" clId="{1BD61FFB-9E4E-488A-BC0F-3765562B018E}" dt="2020-11-29T22:51:16.766" v="40578"/>
          <ac:spMkLst>
            <pc:docMk/>
            <pc:sldMk cId="1219246384" sldId="692"/>
            <ac:spMk id="2" creationId="{8796EEEC-6E7D-4079-84B4-58ABBFDBCA04}"/>
          </ac:spMkLst>
        </pc:spChg>
        <pc:spChg chg="mod">
          <ac:chgData name="Alex Vakanski" userId="220bd9087dddc248" providerId="LiveId" clId="{1BD61FFB-9E4E-488A-BC0F-3765562B018E}" dt="2020-11-30T19:32:04.508" v="43813" actId="20577"/>
          <ac:spMkLst>
            <pc:docMk/>
            <pc:sldMk cId="1219246384" sldId="692"/>
            <ac:spMk id="3" creationId="{CC7E71CF-52D5-47E9-99C7-CAC9C2CDBC04}"/>
          </ac:spMkLst>
        </pc:spChg>
        <pc:picChg chg="add mod">
          <ac:chgData name="Alex Vakanski" userId="220bd9087dddc248" providerId="LiveId" clId="{1BD61FFB-9E4E-488A-BC0F-3765562B018E}" dt="2020-11-30T19:02:30.443" v="43456" actId="1037"/>
          <ac:picMkLst>
            <pc:docMk/>
            <pc:sldMk cId="1219246384" sldId="692"/>
            <ac:picMk id="4" creationId="{8ED3ACD7-6170-4B48-B457-3A0C7253A923}"/>
          </ac:picMkLst>
        </pc:picChg>
      </pc:sldChg>
      <pc:sldChg chg="addSp modSp new mod">
        <pc:chgData name="Alex Vakanski" userId="220bd9087dddc248" providerId="LiveId" clId="{1BD61FFB-9E4E-488A-BC0F-3765562B018E}" dt="2020-11-30T21:37:24.603" v="45770" actId="1035"/>
        <pc:sldMkLst>
          <pc:docMk/>
          <pc:sldMk cId="616642528" sldId="693"/>
        </pc:sldMkLst>
        <pc:spChg chg="mod">
          <ac:chgData name="Alex Vakanski" userId="220bd9087dddc248" providerId="LiveId" clId="{1BD61FFB-9E4E-488A-BC0F-3765562B018E}" dt="2020-11-30T21:33:56.807" v="45519"/>
          <ac:spMkLst>
            <pc:docMk/>
            <pc:sldMk cId="616642528" sldId="693"/>
            <ac:spMk id="2" creationId="{DD912717-E477-45A3-9CC3-67F4B85203C6}"/>
          </ac:spMkLst>
        </pc:spChg>
        <pc:spChg chg="mod">
          <ac:chgData name="Alex Vakanski" userId="220bd9087dddc248" providerId="LiveId" clId="{1BD61FFB-9E4E-488A-BC0F-3765562B018E}" dt="2020-11-30T21:36:59.419" v="45762" actId="20577"/>
          <ac:spMkLst>
            <pc:docMk/>
            <pc:sldMk cId="616642528" sldId="693"/>
            <ac:spMk id="3" creationId="{85051940-BECC-49D5-A2D3-C56778ECF06D}"/>
          </ac:spMkLst>
        </pc:spChg>
        <pc:spChg chg="add mod">
          <ac:chgData name="Alex Vakanski" userId="220bd9087dddc248" providerId="LiveId" clId="{1BD61FFB-9E4E-488A-BC0F-3765562B018E}" dt="2020-11-30T21:37:22.060" v="45769"/>
          <ac:spMkLst>
            <pc:docMk/>
            <pc:sldMk cId="616642528" sldId="693"/>
            <ac:spMk id="5" creationId="{8CE831B6-8CA4-4492-A345-D185466209F1}"/>
          </ac:spMkLst>
        </pc:spChg>
        <pc:picChg chg="add mod">
          <ac:chgData name="Alex Vakanski" userId="220bd9087dddc248" providerId="LiveId" clId="{1BD61FFB-9E4E-488A-BC0F-3765562B018E}" dt="2020-11-30T21:37:24.603" v="45770" actId="1035"/>
          <ac:picMkLst>
            <pc:docMk/>
            <pc:sldMk cId="616642528" sldId="693"/>
            <ac:picMk id="4" creationId="{CEFB8F23-1D5C-4EA6-B1FE-9E848C642438}"/>
          </ac:picMkLst>
        </pc:picChg>
      </pc:sldChg>
      <pc:sldChg chg="modSp new del mod">
        <pc:chgData name="Alex Vakanski" userId="220bd9087dddc248" providerId="LiveId" clId="{1BD61FFB-9E4E-488A-BC0F-3765562B018E}" dt="2020-11-30T23:24:41.397" v="47837" actId="2696"/>
        <pc:sldMkLst>
          <pc:docMk/>
          <pc:sldMk cId="4074752988" sldId="694"/>
        </pc:sldMkLst>
        <pc:spChg chg="mod">
          <ac:chgData name="Alex Vakanski" userId="220bd9087dddc248" providerId="LiveId" clId="{1BD61FFB-9E4E-488A-BC0F-3765562B018E}" dt="2020-11-30T21:59:40.648" v="45791"/>
          <ac:spMkLst>
            <pc:docMk/>
            <pc:sldMk cId="4074752988" sldId="694"/>
            <ac:spMk id="2" creationId="{B413D7F5-8C54-4EDD-A415-F93D2201FED5}"/>
          </ac:spMkLst>
        </pc:spChg>
        <pc:spChg chg="mod">
          <ac:chgData name="Alex Vakanski" userId="220bd9087dddc248" providerId="LiveId" clId="{1BD61FFB-9E4E-488A-BC0F-3765562B018E}" dt="2020-11-30T22:01:15.511" v="45933" actId="20577"/>
          <ac:spMkLst>
            <pc:docMk/>
            <pc:sldMk cId="4074752988" sldId="694"/>
            <ac:spMk id="3" creationId="{896E924E-A993-4A78-A95F-01453D3FEB64}"/>
          </ac:spMkLst>
        </pc:spChg>
      </pc:sldChg>
      <pc:sldChg chg="addSp modSp new del mod ord">
        <pc:chgData name="Alex Vakanski" userId="220bd9087dddc248" providerId="LiveId" clId="{1BD61FFB-9E4E-488A-BC0F-3765562B018E}" dt="2020-12-01T19:08:32.488" v="49788" actId="47"/>
        <pc:sldMkLst>
          <pc:docMk/>
          <pc:sldMk cId="2155381848" sldId="695"/>
        </pc:sldMkLst>
        <pc:spChg chg="mod">
          <ac:chgData name="Alex Vakanski" userId="220bd9087dddc248" providerId="LiveId" clId="{1BD61FFB-9E4E-488A-BC0F-3765562B018E}" dt="2020-12-01T18:05:51.730" v="48372" actId="20577"/>
          <ac:spMkLst>
            <pc:docMk/>
            <pc:sldMk cId="2155381848" sldId="695"/>
            <ac:spMk id="2" creationId="{98321690-7C2B-4E62-9F6C-831E04CC8144}"/>
          </ac:spMkLst>
        </pc:spChg>
        <pc:spChg chg="mod">
          <ac:chgData name="Alex Vakanski" userId="220bd9087dddc248" providerId="LiveId" clId="{1BD61FFB-9E4E-488A-BC0F-3765562B018E}" dt="2020-12-01T18:45:30.038" v="49087" actId="20577"/>
          <ac:spMkLst>
            <pc:docMk/>
            <pc:sldMk cId="2155381848" sldId="695"/>
            <ac:spMk id="3" creationId="{6F92D352-1929-4E47-AEAC-4986D095A071}"/>
          </ac:spMkLst>
        </pc:spChg>
        <pc:picChg chg="add mod">
          <ac:chgData name="Alex Vakanski" userId="220bd9087dddc248" providerId="LiveId" clId="{1BD61FFB-9E4E-488A-BC0F-3765562B018E}" dt="2020-12-01T18:06:14.738" v="48385" actId="1038"/>
          <ac:picMkLst>
            <pc:docMk/>
            <pc:sldMk cId="2155381848" sldId="695"/>
            <ac:picMk id="4" creationId="{E7001E28-45A2-4D2E-B8E8-9E213A402EEF}"/>
          </ac:picMkLst>
        </pc:picChg>
        <pc:picChg chg="add mod">
          <ac:chgData name="Alex Vakanski" userId="220bd9087dddc248" providerId="LiveId" clId="{1BD61FFB-9E4E-488A-BC0F-3765562B018E}" dt="2020-12-01T18:06:18.242" v="48388" actId="1038"/>
          <ac:picMkLst>
            <pc:docMk/>
            <pc:sldMk cId="2155381848" sldId="695"/>
            <ac:picMk id="5" creationId="{534DE1C4-0DB5-41A8-B853-A922AA33F495}"/>
          </ac:picMkLst>
        </pc:picChg>
      </pc:sldChg>
      <pc:sldChg chg="addSp modSp new mod">
        <pc:chgData name="Alex Vakanski" userId="220bd9087dddc248" providerId="LiveId" clId="{1BD61FFB-9E4E-488A-BC0F-3765562B018E}" dt="2020-11-30T22:23:52.098" v="46168" actId="6549"/>
        <pc:sldMkLst>
          <pc:docMk/>
          <pc:sldMk cId="3323305631" sldId="696"/>
        </pc:sldMkLst>
        <pc:spChg chg="mod">
          <ac:chgData name="Alex Vakanski" userId="220bd9087dddc248" providerId="LiveId" clId="{1BD61FFB-9E4E-488A-BC0F-3765562B018E}" dt="2020-11-30T22:21:19.202" v="46051"/>
          <ac:spMkLst>
            <pc:docMk/>
            <pc:sldMk cId="3323305631" sldId="696"/>
            <ac:spMk id="2" creationId="{3C799941-614D-43FC-A188-5A3A72C9F0D5}"/>
          </ac:spMkLst>
        </pc:spChg>
        <pc:spChg chg="mod">
          <ac:chgData name="Alex Vakanski" userId="220bd9087dddc248" providerId="LiveId" clId="{1BD61FFB-9E4E-488A-BC0F-3765562B018E}" dt="2020-11-30T22:22:01.940" v="46111" actId="20577"/>
          <ac:spMkLst>
            <pc:docMk/>
            <pc:sldMk cId="3323305631" sldId="696"/>
            <ac:spMk id="3" creationId="{FEC955FD-876A-4466-AA36-5F5AA2E931EE}"/>
          </ac:spMkLst>
        </pc:spChg>
        <pc:spChg chg="add mod">
          <ac:chgData name="Alex Vakanski" userId="220bd9087dddc248" providerId="LiveId" clId="{1BD61FFB-9E4E-488A-BC0F-3765562B018E}" dt="2020-11-30T22:23:52.098" v="46168" actId="6549"/>
          <ac:spMkLst>
            <pc:docMk/>
            <pc:sldMk cId="3323305631" sldId="696"/>
            <ac:spMk id="5" creationId="{5183E16A-92D3-4031-9EE0-4CF82228BA0D}"/>
          </ac:spMkLst>
        </pc:spChg>
        <pc:picChg chg="add mod">
          <ac:chgData name="Alex Vakanski" userId="220bd9087dddc248" providerId="LiveId" clId="{1BD61FFB-9E4E-488A-BC0F-3765562B018E}" dt="2020-11-30T22:22:11.829" v="46115" actId="1076"/>
          <ac:picMkLst>
            <pc:docMk/>
            <pc:sldMk cId="3323305631" sldId="696"/>
            <ac:picMk id="4" creationId="{B8D7B615-5862-4FEE-BB75-DA3A1581C9DD}"/>
          </ac:picMkLst>
        </pc:picChg>
      </pc:sldChg>
      <pc:sldChg chg="addSp modSp new del mod">
        <pc:chgData name="Alex Vakanski" userId="220bd9087dddc248" providerId="LiveId" clId="{1BD61FFB-9E4E-488A-BC0F-3765562B018E}" dt="2020-11-30T23:10:29.614" v="47535" actId="47"/>
        <pc:sldMkLst>
          <pc:docMk/>
          <pc:sldMk cId="1907027976" sldId="697"/>
        </pc:sldMkLst>
        <pc:spChg chg="mod">
          <ac:chgData name="Alex Vakanski" userId="220bd9087dddc248" providerId="LiveId" clId="{1BD61FFB-9E4E-488A-BC0F-3765562B018E}" dt="2020-11-30T22:31:32.364" v="46308" actId="6549"/>
          <ac:spMkLst>
            <pc:docMk/>
            <pc:sldMk cId="1907027976" sldId="697"/>
            <ac:spMk id="3" creationId="{6A12ECC6-181E-410A-AEF3-EBBCB16786D2}"/>
          </ac:spMkLst>
        </pc:spChg>
        <pc:picChg chg="add mod">
          <ac:chgData name="Alex Vakanski" userId="220bd9087dddc248" providerId="LiveId" clId="{1BD61FFB-9E4E-488A-BC0F-3765562B018E}" dt="2020-11-30T22:31:50.467" v="46310" actId="1076"/>
          <ac:picMkLst>
            <pc:docMk/>
            <pc:sldMk cId="1907027976" sldId="697"/>
            <ac:picMk id="4" creationId="{28388363-04C5-47AF-8DE8-E045E34BFD59}"/>
          </ac:picMkLst>
        </pc:picChg>
      </pc:sldChg>
      <pc:sldChg chg="modSp new mod modNotesTx">
        <pc:chgData name="Alex Vakanski" userId="220bd9087dddc248" providerId="LiveId" clId="{1BD61FFB-9E4E-488A-BC0F-3765562B018E}" dt="2020-12-02T02:41:11.718" v="50890" actId="20577"/>
        <pc:sldMkLst>
          <pc:docMk/>
          <pc:sldMk cId="411960655" sldId="698"/>
        </pc:sldMkLst>
        <pc:spChg chg="mod">
          <ac:chgData name="Alex Vakanski" userId="220bd9087dddc248" providerId="LiveId" clId="{1BD61FFB-9E4E-488A-BC0F-3765562B018E}" dt="2020-11-30T22:34:39.790" v="46341"/>
          <ac:spMkLst>
            <pc:docMk/>
            <pc:sldMk cId="411960655" sldId="698"/>
            <ac:spMk id="2" creationId="{2EF93971-C6B3-4C8A-A63A-1E5AE2A9ED5E}"/>
          </ac:spMkLst>
        </pc:spChg>
        <pc:spChg chg="mod">
          <ac:chgData name="Alex Vakanski" userId="220bd9087dddc248" providerId="LiveId" clId="{1BD61FFB-9E4E-488A-BC0F-3765562B018E}" dt="2020-12-02T02:41:11.718" v="50890" actId="20577"/>
          <ac:spMkLst>
            <pc:docMk/>
            <pc:sldMk cId="411960655" sldId="698"/>
            <ac:spMk id="3" creationId="{B13BF4C5-5A09-47D3-AA3F-87A4888E373E}"/>
          </ac:spMkLst>
        </pc:spChg>
      </pc:sldChg>
      <pc:sldChg chg="addSp modSp new mod modNotesTx">
        <pc:chgData name="Alex Vakanski" userId="220bd9087dddc248" providerId="LiveId" clId="{1BD61FFB-9E4E-488A-BC0F-3765562B018E}" dt="2020-11-30T23:09:51.163" v="47534" actId="1036"/>
        <pc:sldMkLst>
          <pc:docMk/>
          <pc:sldMk cId="1596382975" sldId="699"/>
        </pc:sldMkLst>
        <pc:spChg chg="mod">
          <ac:chgData name="Alex Vakanski" userId="220bd9087dddc248" providerId="LiveId" clId="{1BD61FFB-9E4E-488A-BC0F-3765562B018E}" dt="2020-11-30T23:07:10.333" v="47480"/>
          <ac:spMkLst>
            <pc:docMk/>
            <pc:sldMk cId="1596382975" sldId="699"/>
            <ac:spMk id="2" creationId="{16D1B4F8-134C-4423-9377-3F11F2ADD88B}"/>
          </ac:spMkLst>
        </pc:spChg>
        <pc:spChg chg="mod">
          <ac:chgData name="Alex Vakanski" userId="220bd9087dddc248" providerId="LiveId" clId="{1BD61FFB-9E4E-488A-BC0F-3765562B018E}" dt="2020-11-30T23:08:12.078" v="47491" actId="20577"/>
          <ac:spMkLst>
            <pc:docMk/>
            <pc:sldMk cId="1596382975" sldId="699"/>
            <ac:spMk id="3" creationId="{9649C2F9-9B00-4959-97F9-05A7A56DF472}"/>
          </ac:spMkLst>
        </pc:spChg>
        <pc:picChg chg="add mod">
          <ac:chgData name="Alex Vakanski" userId="220bd9087dddc248" providerId="LiveId" clId="{1BD61FFB-9E4E-488A-BC0F-3765562B018E}" dt="2020-11-30T23:08:20.650" v="47493" actId="1076"/>
          <ac:picMkLst>
            <pc:docMk/>
            <pc:sldMk cId="1596382975" sldId="699"/>
            <ac:picMk id="4" creationId="{42EA98B6-980B-4744-81AD-E6B70463715D}"/>
          </ac:picMkLst>
        </pc:picChg>
        <pc:picChg chg="add mod">
          <ac:chgData name="Alex Vakanski" userId="220bd9087dddc248" providerId="LiveId" clId="{1BD61FFB-9E4E-488A-BC0F-3765562B018E}" dt="2020-11-30T23:09:51.163" v="47534" actId="1036"/>
          <ac:picMkLst>
            <pc:docMk/>
            <pc:sldMk cId="1596382975" sldId="699"/>
            <ac:picMk id="5" creationId="{5B1BB4CE-F82A-4489-ABAE-802395D3C745}"/>
          </ac:picMkLst>
        </pc:picChg>
      </pc:sldChg>
      <pc:sldChg chg="addSp modSp new mod">
        <pc:chgData name="Alex Vakanski" userId="220bd9087dddc248" providerId="LiveId" clId="{1BD61FFB-9E4E-488A-BC0F-3765562B018E}" dt="2020-12-01T23:59:10.773" v="50877" actId="1076"/>
        <pc:sldMkLst>
          <pc:docMk/>
          <pc:sldMk cId="3451763874" sldId="700"/>
        </pc:sldMkLst>
        <pc:spChg chg="mod">
          <ac:chgData name="Alex Vakanski" userId="220bd9087dddc248" providerId="LiveId" clId="{1BD61FFB-9E4E-488A-BC0F-3765562B018E}" dt="2020-12-01T17:03:44.524" v="47903" actId="20577"/>
          <ac:spMkLst>
            <pc:docMk/>
            <pc:sldMk cId="3451763874" sldId="700"/>
            <ac:spMk id="2" creationId="{52C22B9C-2786-4650-86AC-469AF7F582E2}"/>
          </ac:spMkLst>
        </pc:spChg>
        <pc:spChg chg="mod">
          <ac:chgData name="Alex Vakanski" userId="220bd9087dddc248" providerId="LiveId" clId="{1BD61FFB-9E4E-488A-BC0F-3765562B018E}" dt="2020-12-01T23:59:04.391" v="50875" actId="20577"/>
          <ac:spMkLst>
            <pc:docMk/>
            <pc:sldMk cId="3451763874" sldId="700"/>
            <ac:spMk id="3" creationId="{3674064A-7E49-4B26-99BF-3B1FDFA76EF4}"/>
          </ac:spMkLst>
        </pc:spChg>
        <pc:picChg chg="add mod">
          <ac:chgData name="Alex Vakanski" userId="220bd9087dddc248" providerId="LiveId" clId="{1BD61FFB-9E4E-488A-BC0F-3765562B018E}" dt="2020-12-01T23:59:10.773" v="50877" actId="1076"/>
          <ac:picMkLst>
            <pc:docMk/>
            <pc:sldMk cId="3451763874" sldId="700"/>
            <ac:picMk id="4" creationId="{19C78455-BBDA-4432-875A-443B810514B6}"/>
          </ac:picMkLst>
        </pc:picChg>
      </pc:sldChg>
      <pc:sldChg chg="modSp new mod ord">
        <pc:chgData name="Alex Vakanski" userId="220bd9087dddc248" providerId="LiveId" clId="{1BD61FFB-9E4E-488A-BC0F-3765562B018E}" dt="2020-12-01T19:28:43.138" v="50697" actId="20577"/>
        <pc:sldMkLst>
          <pc:docMk/>
          <pc:sldMk cId="633217426" sldId="701"/>
        </pc:sldMkLst>
        <pc:spChg chg="mod">
          <ac:chgData name="Alex Vakanski" userId="220bd9087dddc248" providerId="LiveId" clId="{1BD61FFB-9E4E-488A-BC0F-3765562B018E}" dt="2020-12-01T18:05:42.564" v="48367" actId="20577"/>
          <ac:spMkLst>
            <pc:docMk/>
            <pc:sldMk cId="633217426" sldId="701"/>
            <ac:spMk id="2" creationId="{9818B403-5D83-4633-B1CD-33A615D5FF31}"/>
          </ac:spMkLst>
        </pc:spChg>
        <pc:spChg chg="mod">
          <ac:chgData name="Alex Vakanski" userId="220bd9087dddc248" providerId="LiveId" clId="{1BD61FFB-9E4E-488A-BC0F-3765562B018E}" dt="2020-12-01T19:28:43.138" v="50697" actId="20577"/>
          <ac:spMkLst>
            <pc:docMk/>
            <pc:sldMk cId="633217426" sldId="701"/>
            <ac:spMk id="3" creationId="{18FB6265-1B8F-4C9A-92D3-084E0137E5F1}"/>
          </ac:spMkLst>
        </pc:spChg>
      </pc:sldChg>
      <pc:sldChg chg="addSp delSp modSp new mod">
        <pc:chgData name="Alex Vakanski" userId="220bd9087dddc248" providerId="LiveId" clId="{1BD61FFB-9E4E-488A-BC0F-3765562B018E}" dt="2020-12-02T00:04:26.740" v="50880" actId="20577"/>
        <pc:sldMkLst>
          <pc:docMk/>
          <pc:sldMk cId="2875439954" sldId="702"/>
        </pc:sldMkLst>
        <pc:spChg chg="mod">
          <ac:chgData name="Alex Vakanski" userId="220bd9087dddc248" providerId="LiveId" clId="{1BD61FFB-9E4E-488A-BC0F-3765562B018E}" dt="2020-12-01T18:46:38.964" v="49094"/>
          <ac:spMkLst>
            <pc:docMk/>
            <pc:sldMk cId="2875439954" sldId="702"/>
            <ac:spMk id="2" creationId="{AD57DF6E-A4CD-4558-A039-9B7306C0D3D9}"/>
          </ac:spMkLst>
        </pc:spChg>
        <pc:spChg chg="mod">
          <ac:chgData name="Alex Vakanski" userId="220bd9087dddc248" providerId="LiveId" clId="{1BD61FFB-9E4E-488A-BC0F-3765562B018E}" dt="2020-12-02T00:04:26.740" v="50880" actId="20577"/>
          <ac:spMkLst>
            <pc:docMk/>
            <pc:sldMk cId="2875439954" sldId="702"/>
            <ac:spMk id="3" creationId="{5E7EF6C6-8329-4312-9C2B-EB2E08A2C271}"/>
          </ac:spMkLst>
        </pc:spChg>
        <pc:spChg chg="add del mod">
          <ac:chgData name="Alex Vakanski" userId="220bd9087dddc248" providerId="LiveId" clId="{1BD61FFB-9E4E-488A-BC0F-3765562B018E}" dt="2020-12-01T18:51:37.369" v="49182" actId="478"/>
          <ac:spMkLst>
            <pc:docMk/>
            <pc:sldMk cId="2875439954" sldId="702"/>
            <ac:spMk id="6" creationId="{8FC8CE3C-B92D-4FB0-82BD-3B89CEDC019C}"/>
          </ac:spMkLst>
        </pc:spChg>
        <pc:picChg chg="add mod">
          <ac:chgData name="Alex Vakanski" userId="220bd9087dddc248" providerId="LiveId" clId="{1BD61FFB-9E4E-488A-BC0F-3765562B018E}" dt="2020-12-01T19:04:32.901" v="49571" actId="1037"/>
          <ac:picMkLst>
            <pc:docMk/>
            <pc:sldMk cId="2875439954" sldId="702"/>
            <ac:picMk id="4" creationId="{FB9CA839-5468-4A51-9A84-23649CA0E06E}"/>
          </ac:picMkLst>
        </pc:picChg>
        <pc:picChg chg="add mod">
          <ac:chgData name="Alex Vakanski" userId="220bd9087dddc248" providerId="LiveId" clId="{1BD61FFB-9E4E-488A-BC0F-3765562B018E}" dt="2020-12-01T19:04:23.049" v="49570" actId="1036"/>
          <ac:picMkLst>
            <pc:docMk/>
            <pc:sldMk cId="2875439954" sldId="702"/>
            <ac:picMk id="5" creationId="{843BB3F7-1F8A-455C-BEE9-ED43CF110E06}"/>
          </ac:picMkLst>
        </pc:picChg>
      </pc:sldChg>
      <pc:sldMasterChg chg="modSldLayout">
        <pc:chgData name="Alex Vakanski" userId="220bd9087dddc248" providerId="LiveId" clId="{1BD61FFB-9E4E-488A-BC0F-3765562B018E}" dt="2020-11-25T17:04:14.947" v="18356" actId="179"/>
        <pc:sldMasterMkLst>
          <pc:docMk/>
          <pc:sldMasterMk cId="3003686311" sldId="2147483648"/>
        </pc:sldMasterMkLst>
        <pc:sldLayoutChg chg="modSp mod">
          <pc:chgData name="Alex Vakanski" userId="220bd9087dddc248" providerId="LiveId" clId="{1BD61FFB-9E4E-488A-BC0F-3765562B018E}" dt="2020-11-25T17:04:14.947" v="18356" actId="179"/>
          <pc:sldLayoutMkLst>
            <pc:docMk/>
            <pc:sldMasterMk cId="3003686311" sldId="2147483648"/>
            <pc:sldLayoutMk cId="3883262027" sldId="2147483650"/>
          </pc:sldLayoutMkLst>
          <pc:spChg chg="mod">
            <ac:chgData name="Alex Vakanski" userId="220bd9087dddc248" providerId="LiveId" clId="{1BD61FFB-9E4E-488A-BC0F-3765562B018E}" dt="2020-11-25T17:04:14.947" v="18356" actId="179"/>
            <ac:spMkLst>
              <pc:docMk/>
              <pc:sldMasterMk cId="3003686311" sldId="2147483648"/>
              <pc:sldLayoutMk cId="3883262027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A162-7AE0-4734-8329-E6EF15A67CA1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3E08-1F1D-453D-99F1-53E4B2E46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1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8D01-B6A8-4E40-A11C-85D5B25719C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02277-9392-41C3-AA11-A5F619BDE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2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0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9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6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FEE5-8EAD-403C-AFC6-4E09610A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8621"/>
            <a:ext cx="10058400" cy="1050573"/>
          </a:xfrm>
        </p:spPr>
        <p:txBody>
          <a:bodyPr>
            <a:normAutofit/>
          </a:bodyPr>
          <a:lstStyle>
            <a:lvl1pPr>
              <a:defRPr sz="43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67667"/>
          </a:xfrm>
        </p:spPr>
        <p:txBody>
          <a:bodyPr/>
          <a:lstStyle>
            <a:lvl1pPr marL="288925" indent="-288925"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2000">
                <a:latin typeface="Palatino Linotype" panose="02040502050505030304" pitchFamily="18" charset="0"/>
              </a:defRPr>
            </a:lvl1pPr>
            <a:lvl2pPr marL="631825" indent="-227013"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800">
                <a:latin typeface="Palatino Linotype" panose="02040502050505030304" pitchFamily="18" charset="0"/>
              </a:defRPr>
            </a:lvl2pPr>
            <a:lvl3pPr marL="973138" indent="-231775">
              <a:buClr>
                <a:schemeClr val="tx2"/>
              </a:buClr>
              <a:buFont typeface="Courier New" panose="02070309020205020404" pitchFamily="49" charset="0"/>
              <a:buChar char="o"/>
              <a:defRPr sz="1600">
                <a:latin typeface="Palatino Linotype" panose="02040502050505030304" pitchFamily="18" charset="0"/>
              </a:defRPr>
            </a:lvl3pPr>
            <a:lvl4pPr marL="1254125" indent="-222250">
              <a:buClr>
                <a:schemeClr val="tx2"/>
              </a:buClr>
              <a:defRPr sz="1400">
                <a:latin typeface="Palatino Linotype" panose="02040502050505030304" pitchFamily="18" charset="0"/>
              </a:defRPr>
            </a:lvl4pPr>
            <a:lvl5pPr marL="1430338" indent="-176213">
              <a:buClr>
                <a:schemeClr val="tx2"/>
              </a:buClr>
              <a:defRPr sz="12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9209" y="295401"/>
            <a:ext cx="9940146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C99503"/>
                </a:gs>
                <a:gs pos="60000">
                  <a:schemeClr val="accent1">
                    <a:tint val="44500"/>
                    <a:satMod val="160000"/>
                    <a:alpha val="56000"/>
                    <a:lumMod val="83000"/>
                  </a:schemeClr>
                </a:gs>
                <a:gs pos="100000">
                  <a:schemeClr val="tx1">
                    <a:lumMod val="64000"/>
                    <a:lumOff val="36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276673" y="1519537"/>
            <a:ext cx="9584265" cy="0"/>
          </a:xfrm>
          <a:prstGeom prst="line">
            <a:avLst/>
          </a:prstGeom>
          <a:ln w="254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76673" y="1509936"/>
            <a:ext cx="6192687" cy="350293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Palatino Linotype" panose="02040502050505030304" pitchFamily="18" charset="0"/>
              </a:defRPr>
            </a:lvl1pPr>
            <a:lvl2pPr marL="690563" indent="-233363">
              <a:defRPr sz="1800">
                <a:latin typeface="Palatino Linotype" panose="02040502050505030304" pitchFamily="18" charset="0"/>
              </a:defRPr>
            </a:lvl2pPr>
            <a:lvl3pPr marL="1031875" indent="-234950">
              <a:buFont typeface="Wingdings" panose="05000000000000000000" pitchFamily="2" charset="2"/>
              <a:buChar char="§"/>
              <a:defRPr sz="1600">
                <a:latin typeface="Palatino Linotype" panose="02040502050505030304" pitchFamily="18" charset="0"/>
              </a:defRPr>
            </a:lvl3pPr>
            <a:lvl4pPr marL="1371600" indent="-223838">
              <a:buFont typeface="Arial" panose="020B0604020202020204" pitchFamily="34" charset="0"/>
              <a:buChar char="»"/>
              <a:defRPr sz="1400">
                <a:latin typeface="Palatino Linotype" panose="02040502050505030304" pitchFamily="18" charset="0"/>
              </a:defRPr>
            </a:lvl4pPr>
            <a:lvl5pPr>
              <a:defRPr sz="1506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2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32184"/>
            <a:ext cx="9052560" cy="1050573"/>
          </a:xfrm>
        </p:spPr>
        <p:txBody>
          <a:bodyPr>
            <a:normAutofit/>
          </a:bodyPr>
          <a:lstStyle>
            <a:lvl1pPr>
              <a:defRPr sz="35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67667"/>
          </a:xfrm>
        </p:spPr>
        <p:txBody>
          <a:bodyPr/>
          <a:lstStyle>
            <a:lvl1pPr>
              <a:defRPr sz="2400">
                <a:latin typeface="Palatino Linotype" panose="02040502050505030304" pitchFamily="18" charset="0"/>
              </a:defRPr>
            </a:lvl1pPr>
            <a:lvl2pPr marL="693680" indent="-236518">
              <a:defRPr sz="2000">
                <a:latin typeface="Palatino Linotype" panose="02040502050505030304" pitchFamily="18" charset="0"/>
              </a:defRPr>
            </a:lvl2pPr>
            <a:lvl3pPr>
              <a:defRPr sz="18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9209" y="295401"/>
            <a:ext cx="9940146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C99503"/>
                </a:gs>
                <a:gs pos="60000">
                  <a:schemeClr val="accent1">
                    <a:tint val="44500"/>
                    <a:satMod val="160000"/>
                    <a:alpha val="56000"/>
                    <a:lumMod val="83000"/>
                  </a:schemeClr>
                </a:gs>
                <a:gs pos="100000">
                  <a:schemeClr val="tx1">
                    <a:lumMod val="64000"/>
                    <a:lumOff val="36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FEE5-8EAD-403C-AFC6-4E09610A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3" r:id="rId3"/>
  </p:sldLayoutIdLst>
  <p:hf hdr="0" ftr="0" dt="0"/>
  <p:txStyles>
    <p:titleStyle>
      <a:lvl1pPr algn="ctr" defTabSz="91432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3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92696" y="3166120"/>
            <a:ext cx="9145016" cy="18002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en-US" sz="4000" b="1" dirty="0"/>
              <a:t>Network Intrusion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43551-545C-4232-8DD6-C41D0356025D}"/>
              </a:ext>
            </a:extLst>
          </p:cNvPr>
          <p:cNvSpPr txBox="1"/>
          <p:nvPr/>
        </p:nvSpPr>
        <p:spPr>
          <a:xfrm>
            <a:off x="5317232" y="7342584"/>
            <a:ext cx="4419287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University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Idaho</a:t>
            </a:r>
            <a:r>
              <a:rPr lang="ko-KR" altLang="en-US" dirty="0"/>
              <a:t> </a:t>
            </a:r>
            <a:r>
              <a:rPr lang="en-US" altLang="ko-KR" dirty="0"/>
              <a:t>CS</a:t>
            </a:r>
            <a:r>
              <a:rPr lang="ko-KR" altLang="en-US" dirty="0"/>
              <a:t> </a:t>
            </a:r>
            <a:r>
              <a:rPr lang="en-US" altLang="ko-KR" dirty="0"/>
              <a:t>404/CS</a:t>
            </a:r>
            <a:r>
              <a:rPr lang="ko-KR" altLang="en-US" dirty="0"/>
              <a:t> </a:t>
            </a:r>
            <a:r>
              <a:rPr lang="en-US" altLang="ko-KR" dirty="0"/>
              <a:t>504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20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605-9ABE-4B23-90DD-D1833DCB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7BA2-D01A-4D28-B22D-B9FE9235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attacks in the NSL-KDD dataset are categorized into 4 classes</a:t>
            </a:r>
          </a:p>
          <a:p>
            <a:pPr lvl="1"/>
            <a:r>
              <a:rPr lang="en-US" dirty="0"/>
              <a:t>DoS - Denial of Service, by flooding the server with abnormal amount of traffic</a:t>
            </a:r>
          </a:p>
          <a:p>
            <a:pPr lvl="1"/>
            <a:r>
              <a:rPr lang="en-US" dirty="0"/>
              <a:t>Probing - Surveillance and other probing attacks to get information from a network</a:t>
            </a:r>
          </a:p>
          <a:p>
            <a:pPr lvl="1"/>
            <a:r>
              <a:rPr lang="en-US" dirty="0"/>
              <a:t>U2R - Unauthorized access of a normal user as a super-user (gain access to the root)</a:t>
            </a:r>
          </a:p>
          <a:p>
            <a:pPr lvl="1"/>
            <a:r>
              <a:rPr lang="en-US" dirty="0"/>
              <a:t>R2L - Unauthorized access from a remote machine to gain local access</a:t>
            </a:r>
          </a:p>
          <a:p>
            <a:r>
              <a:rPr lang="en-US" dirty="0"/>
              <a:t>The subclasses for each attack are shown below, resulting in 39 attacks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FA621-4AC6-4D82-A844-0EC31C2FA29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Datasets for Network Intrusion Detection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73452-5630-42A9-8941-A61F81C2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2936" y="4174232"/>
            <a:ext cx="4680520" cy="3154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70C8B-5764-4CBB-A691-5105F6045FCF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from: Gerry </a:t>
            </a:r>
            <a:r>
              <a:rPr lang="en-US" sz="1000" dirty="0" err="1"/>
              <a:t>Saporito</a:t>
            </a:r>
            <a:r>
              <a:rPr lang="en-US" sz="1000" dirty="0"/>
              <a:t> </a:t>
            </a:r>
            <a:r>
              <a:rPr lang="pt-BR" sz="1000" dirty="0"/>
              <a:t>–</a:t>
            </a:r>
            <a:r>
              <a:rPr lang="en-US" sz="1000" dirty="0"/>
              <a:t> A Deeper Dive into the NSL-KDD Data Set </a:t>
            </a:r>
          </a:p>
        </p:txBody>
      </p:sp>
    </p:spTree>
    <p:extLst>
      <p:ext uri="{BB962C8B-B14F-4D97-AF65-F5344CB8AC3E}">
        <p14:creationId xmlns:p14="http://schemas.microsoft.com/office/powerpoint/2010/main" val="14283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546-A9F5-4063-BA1F-25C6D49F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9438-E546-4B43-8E50-E41066C9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3"/>
            <a:ext cx="9649071" cy="5367667"/>
          </a:xfrm>
        </p:spPr>
        <p:txBody>
          <a:bodyPr/>
          <a:lstStyle/>
          <a:p>
            <a:r>
              <a:rPr lang="en-US" dirty="0"/>
              <a:t>The records are divided into Train (125 K instances) and Test subsets (25 K instances)</a:t>
            </a:r>
          </a:p>
          <a:p>
            <a:pPr lvl="1"/>
            <a:r>
              <a:rPr lang="en-US" dirty="0"/>
              <a:t>As well as a smaller subset Train+20%, containing 20% of the train records (25 K)</a:t>
            </a:r>
          </a:p>
          <a:p>
            <a:r>
              <a:rPr lang="en-US" dirty="0"/>
              <a:t>The number of records per attack class is shown in the table</a:t>
            </a:r>
          </a:p>
          <a:p>
            <a:pPr lvl="1"/>
            <a:r>
              <a:rPr lang="en-US" dirty="0"/>
              <a:t>Majority of the records in the Train set are normal traffic (53%)</a:t>
            </a:r>
          </a:p>
          <a:p>
            <a:pPr lvl="1"/>
            <a:r>
              <a:rPr lang="en-US" dirty="0"/>
              <a:t>The most common attack in the Train set is DoS (37%), while U2R and R2L occur rarely</a:t>
            </a:r>
          </a:p>
          <a:p>
            <a:pPr lvl="1"/>
            <a:r>
              <a:rPr lang="en-US" dirty="0"/>
              <a:t>The Test set contains attack subclasses not seen in the Train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72A21-7AC2-4E00-8E8F-A62F6882E3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Datasets for Network Intrusion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436D0-4B79-4384-972A-D613DADE7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538" y="4606280"/>
            <a:ext cx="5948466" cy="268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70C8B-5764-4CBB-A691-5105F6045FCF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from: Gerry </a:t>
            </a:r>
            <a:r>
              <a:rPr lang="en-US" sz="1000" dirty="0" err="1"/>
              <a:t>Saporito</a:t>
            </a:r>
            <a:r>
              <a:rPr lang="en-US" sz="1000" dirty="0"/>
              <a:t> </a:t>
            </a:r>
            <a:r>
              <a:rPr lang="pt-BR" sz="1000" dirty="0"/>
              <a:t>–</a:t>
            </a:r>
            <a:r>
              <a:rPr lang="en-US" sz="1000" dirty="0"/>
              <a:t> A Deeper Dive into the NSL-KDD Data Set </a:t>
            </a:r>
          </a:p>
        </p:txBody>
      </p:sp>
    </p:spTree>
    <p:extLst>
      <p:ext uri="{BB962C8B-B14F-4D97-AF65-F5344CB8AC3E}">
        <p14:creationId xmlns:p14="http://schemas.microsoft.com/office/powerpoint/2010/main" val="19403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123C-74A2-4617-A3AD-39771EDD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FC5C-177E-4106-95C6-0DCF5960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Network security </a:t>
            </a:r>
            <a:r>
              <a:rPr lang="en-US" dirty="0"/>
              <a:t>is critical to every organization, as all computer systems suffer from security vulnerabilities</a:t>
            </a:r>
          </a:p>
          <a:p>
            <a:pPr lvl="1"/>
            <a:r>
              <a:rPr lang="en-US" dirty="0"/>
              <a:t>Network security requires solutions in place for protection from the increasing number of cyber threats</a:t>
            </a:r>
          </a:p>
          <a:p>
            <a:pPr lvl="1"/>
            <a:r>
              <a:rPr lang="en-US" dirty="0"/>
              <a:t>It is essential for every organization to implement some form of intrusion detection systems (IDS) that can discover potential threat events early and in a reliable manner</a:t>
            </a:r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0070C0"/>
                </a:solidFill>
              </a:rPr>
              <a:t>intrusion</a:t>
            </a:r>
            <a:r>
              <a:rPr lang="en-US" dirty="0"/>
              <a:t> is a deliberate unauthorized attempt, successful or not, to break into, access, manipulate, or misuse some valuable property, which may result into or render the property unreliable or unusable </a:t>
            </a:r>
          </a:p>
          <a:p>
            <a:r>
              <a:rPr lang="en-US" altLang="en-US" dirty="0"/>
              <a:t>An </a:t>
            </a:r>
            <a:r>
              <a:rPr lang="en-US" altLang="en-US" b="1" i="1" dirty="0">
                <a:solidFill>
                  <a:srgbClr val="0070C0"/>
                </a:solidFill>
              </a:rPr>
              <a:t>intrusion detection system (IDS) </a:t>
            </a:r>
            <a:r>
              <a:rPr lang="en-US" altLang="en-US" dirty="0"/>
              <a:t>is a security tool for detecting unauthorized intrusions into computer systems and networks</a:t>
            </a:r>
          </a:p>
          <a:p>
            <a:pPr lvl="1"/>
            <a:r>
              <a:rPr lang="en-US" altLang="en-US" dirty="0"/>
              <a:t>A </a:t>
            </a:r>
            <a:r>
              <a:rPr lang="en-US" dirty="0"/>
              <a:t>security system used to secure networks from unauthorized intrusions is a </a:t>
            </a:r>
            <a:r>
              <a:rPr lang="en-US" b="1" i="1" dirty="0">
                <a:solidFill>
                  <a:srgbClr val="0070C0"/>
                </a:solidFill>
              </a:rPr>
              <a:t>network intrusion detection system (NIDS)</a:t>
            </a:r>
          </a:p>
          <a:p>
            <a:pPr lvl="1"/>
            <a:r>
              <a:rPr lang="en-US" dirty="0"/>
              <a:t>NIDS should prevents possible intrusions by continuously monitoring the network traffic, to detect any suspicious behavior that violates the security policies and compromises the network </a:t>
            </a:r>
            <a:r>
              <a:rPr lang="en-US" dirty="0">
                <a:solidFill>
                  <a:srgbClr val="FF0000"/>
                </a:solidFill>
              </a:rPr>
              <a:t>confidentiality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availability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EE7F-C74D-44A1-9E66-8A91E0B2C3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Network Intrusion Detection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88386-0D5A-45AB-9E14-145C9B7F7109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Ahmad (2020) – Network Intrusion Detection System: A Systematic Study of ML and DL Approaches </a:t>
            </a:r>
          </a:p>
        </p:txBody>
      </p:sp>
    </p:spTree>
    <p:extLst>
      <p:ext uri="{BB962C8B-B14F-4D97-AF65-F5344CB8AC3E}">
        <p14:creationId xmlns:p14="http://schemas.microsoft.com/office/powerpoint/2010/main" val="3851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931301"/>
          </a:xfrm>
        </p:spPr>
        <p:txBody>
          <a:bodyPr/>
          <a:lstStyle/>
          <a:p>
            <a:r>
              <a:rPr lang="en-US" dirty="0"/>
              <a:t>NIDS is implemented in the form of a device or software that monitors all traffic passing through a strategic point in the network for malicious activities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Network Intrusion Detection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24" y="2759930"/>
            <a:ext cx="4275186" cy="479867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7067" y="2806080"/>
            <a:ext cx="4864141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31825" indent="-227013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73138" indent="-231775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54125" indent="-222250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430338" indent="-176213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389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1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3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4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It is typically deployed at a single point, for example, it can be connected to the network switch (as in the figure)</a:t>
            </a:r>
          </a:p>
          <a:p>
            <a:pPr lvl="2"/>
            <a:r>
              <a:rPr lang="en-US" dirty="0"/>
              <a:t>If malicious behavior is detected, NIDS will generate alerts to the host or network administrators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88386-0D5A-45AB-9E14-145C9B7F7109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from: Ahmad (2020) – Network Intrusion Detection System: A Systematic Study of ML and DL Approaches </a:t>
            </a:r>
          </a:p>
        </p:txBody>
      </p:sp>
    </p:spTree>
    <p:extLst>
      <p:ext uri="{BB962C8B-B14F-4D97-AF65-F5344CB8AC3E}">
        <p14:creationId xmlns:p14="http://schemas.microsoft.com/office/powerpoint/2010/main" val="39604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320C-D300-467D-A8BF-32F5A144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Goals of NIDS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CDC9-8526-49E1-A56E-E08E246F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539813"/>
          </a:xfrm>
        </p:spPr>
        <p:txBody>
          <a:bodyPr>
            <a:normAutofit/>
          </a:bodyPr>
          <a:lstStyle/>
          <a:p>
            <a:r>
              <a:rPr lang="en-US" altLang="en-US" dirty="0"/>
              <a:t>The main goals of NIDS include:</a:t>
            </a:r>
          </a:p>
          <a:p>
            <a:pPr marL="747712" lvl="1" indent="-342900">
              <a:buFont typeface="+mj-lt"/>
              <a:buAutoNum type="arabicPeriod"/>
            </a:pPr>
            <a:r>
              <a:rPr lang="en-US" dirty="0"/>
              <a:t>Detect wide variety of intrusions</a:t>
            </a:r>
          </a:p>
          <a:p>
            <a:pPr lvl="2"/>
            <a:r>
              <a:rPr lang="en-US" dirty="0"/>
              <a:t>Previously known and unknown attacks</a:t>
            </a:r>
          </a:p>
          <a:p>
            <a:pPr lvl="2"/>
            <a:r>
              <a:rPr lang="en-US" dirty="0"/>
              <a:t>Suggests if there is a need to learn/adapt to new attacks or change in behavior</a:t>
            </a:r>
          </a:p>
          <a:p>
            <a:pPr marL="747712" lvl="1" indent="-342900">
              <a:buFont typeface="+mj-lt"/>
              <a:buAutoNum type="arabicPeriod"/>
            </a:pPr>
            <a:r>
              <a:rPr lang="en-US" dirty="0"/>
              <a:t>Detect intrusions in timely fashion</a:t>
            </a:r>
          </a:p>
          <a:p>
            <a:pPr lvl="2"/>
            <a:r>
              <a:rPr lang="en-US" dirty="0"/>
              <a:t>And minimize the time spent verifying attacks</a:t>
            </a:r>
          </a:p>
          <a:p>
            <a:pPr lvl="2"/>
            <a:r>
              <a:rPr lang="en-US" dirty="0"/>
              <a:t>Depending on the system criticality, it may be required to operate in real-time, especially when the system responds to (and not only monitors) intrusions</a:t>
            </a:r>
          </a:p>
          <a:p>
            <a:pPr lvl="3"/>
            <a:r>
              <a:rPr lang="en-US" dirty="0"/>
              <a:t>Problem: analyzing commands may impact the response time of the system</a:t>
            </a:r>
          </a:p>
          <a:p>
            <a:pPr marL="747712" lvl="1" indent="-342900">
              <a:buFont typeface="+mj-lt"/>
              <a:buAutoNum type="arabicPeriod"/>
            </a:pPr>
            <a:r>
              <a:rPr lang="en-US" dirty="0"/>
              <a:t>Present the analysis in a simple, easy-to-understand format</a:t>
            </a:r>
          </a:p>
          <a:p>
            <a:pPr lvl="2"/>
            <a:r>
              <a:rPr lang="en-US" dirty="0"/>
              <a:t>Ideally as a binary indicator (normal vs malicious activities)</a:t>
            </a:r>
          </a:p>
          <a:p>
            <a:pPr lvl="2"/>
            <a:r>
              <a:rPr lang="en-US" dirty="0"/>
              <a:t>Usually the analysis is more complex (than a binary output), and security analysts are required to examine suspected attacks</a:t>
            </a:r>
          </a:p>
          <a:p>
            <a:pPr lvl="2"/>
            <a:r>
              <a:rPr lang="en-US" dirty="0"/>
              <a:t>The user interface is critical, especially when monitoring large systems </a:t>
            </a:r>
          </a:p>
          <a:p>
            <a:pPr marL="747712" lvl="1" indent="-342900">
              <a:buFont typeface="+mj-lt"/>
              <a:buAutoNum type="arabicPeriod"/>
            </a:pPr>
            <a:r>
              <a:rPr lang="en-US" dirty="0"/>
              <a:t>Is accurate</a:t>
            </a:r>
          </a:p>
          <a:p>
            <a:pPr lvl="2"/>
            <a:r>
              <a:rPr lang="en-US" dirty="0"/>
              <a:t>Minimize false positives, false negatives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2C9B6-1D2E-4C66-91CE-F2CC25F371D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Goals of Network Intrusion Detection Systems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88386-0D5A-45AB-9E14-145C9B7F7109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Slide credit: Intrusion Detection - Chapter 22 in “Introduction to Computer Security”</a:t>
            </a:r>
          </a:p>
        </p:txBody>
      </p:sp>
    </p:spTree>
    <p:extLst>
      <p:ext uri="{BB962C8B-B14F-4D97-AF65-F5344CB8AC3E}">
        <p14:creationId xmlns:p14="http://schemas.microsoft.com/office/powerpoint/2010/main" val="13477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depicts an IDS taxonomy based on the deployment or detection methods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Deployment methods</a:t>
            </a:r>
          </a:p>
          <a:p>
            <a:pPr lvl="2"/>
            <a:r>
              <a:rPr lang="en-US" b="1" i="1" dirty="0">
                <a:solidFill>
                  <a:srgbClr val="0070C0"/>
                </a:solidFill>
              </a:rPr>
              <a:t>Host-based IDS </a:t>
            </a:r>
            <a:r>
              <a:rPr lang="en-US" dirty="0"/>
              <a:t>– deployed to monitor the activities of a single host and scan for its security policy violations and suspicious activities</a:t>
            </a:r>
          </a:p>
          <a:p>
            <a:pPr lvl="3"/>
            <a:r>
              <a:rPr lang="en-US" dirty="0"/>
              <a:t>Requires information processing for each single node in a network</a:t>
            </a:r>
          </a:p>
          <a:p>
            <a:pPr lvl="2"/>
            <a:r>
              <a:rPr lang="en-US" b="1" i="1" dirty="0">
                <a:solidFill>
                  <a:srgbClr val="0070C0"/>
                </a:solidFill>
              </a:rPr>
              <a:t>Network-based IDS </a:t>
            </a:r>
            <a:r>
              <a:rPr lang="en-US" dirty="0"/>
              <a:t>– deployed to monitor the activities of all devices connected to a network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IDS Categories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4390256"/>
            <a:ext cx="755332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88386-0D5A-45AB-9E14-145C9B7F7109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 from: Ahmad (2020) – Network Intrusion Detection System: A Systematic Study of ML and DL Approaches </a:t>
            </a:r>
          </a:p>
        </p:txBody>
      </p:sp>
    </p:spTree>
    <p:extLst>
      <p:ext uri="{BB962C8B-B14F-4D97-AF65-F5344CB8AC3E}">
        <p14:creationId xmlns:p14="http://schemas.microsoft.com/office/powerpoint/2010/main" val="225437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438B-BB0B-4108-9AAB-C9831FC5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BBF2-4B87-4ACC-871B-AE06F1AD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used </a:t>
            </a:r>
            <a:r>
              <a:rPr lang="en-US" b="1" i="1" dirty="0">
                <a:solidFill>
                  <a:srgbClr val="0070C0"/>
                </a:solidFill>
              </a:rPr>
              <a:t>detection methods</a:t>
            </a:r>
            <a:r>
              <a:rPr lang="en-US" dirty="0"/>
              <a:t>, IDS can be broadly divided into: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Signature-based systems </a:t>
            </a:r>
          </a:p>
          <a:p>
            <a:pPr lvl="2"/>
            <a:r>
              <a:rPr lang="en-US" dirty="0"/>
              <a:t>These systems are also known as </a:t>
            </a:r>
            <a:r>
              <a:rPr lang="en-US" dirty="0">
                <a:solidFill>
                  <a:srgbClr val="FF0000"/>
                </a:solidFill>
              </a:rPr>
              <a:t>misuse intrusion detection</a:t>
            </a:r>
          </a:p>
          <a:p>
            <a:pPr lvl="2"/>
            <a:r>
              <a:rPr lang="en-US" dirty="0"/>
              <a:t>The system compares the incoming traffic with a pre-existing database containing signatures of known attacks</a:t>
            </a:r>
          </a:p>
          <a:p>
            <a:pPr lvl="2"/>
            <a:r>
              <a:rPr lang="en-US" dirty="0"/>
              <a:t>Signature databases need to be continuously updated with the most recent attacks</a:t>
            </a:r>
          </a:p>
          <a:p>
            <a:pPr lvl="2"/>
            <a:r>
              <a:rPr lang="en-US" dirty="0"/>
              <a:t>Detecting new attacks, for which a signature does not exist, is difficult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Anomaly-based systems</a:t>
            </a:r>
          </a:p>
          <a:p>
            <a:pPr lvl="2"/>
            <a:r>
              <a:rPr lang="en-US" dirty="0"/>
              <a:t>The system uses statistics to form a baseline (normal) usage of the network at different time intervals</a:t>
            </a:r>
          </a:p>
          <a:p>
            <a:pPr lvl="2"/>
            <a:r>
              <a:rPr lang="en-US" dirty="0"/>
              <a:t>Deviations from the baseline usage are considered </a:t>
            </a:r>
            <a:r>
              <a:rPr lang="en-US" dirty="0">
                <a:solidFill>
                  <a:srgbClr val="FF0000"/>
                </a:solidFill>
              </a:rPr>
              <a:t>anomalies</a:t>
            </a:r>
          </a:p>
          <a:p>
            <a:pPr lvl="2"/>
            <a:r>
              <a:rPr lang="en-US" dirty="0"/>
              <a:t>The advantage is that these systems can detect unknown attacks</a:t>
            </a:r>
          </a:p>
          <a:p>
            <a:pPr lvl="2"/>
            <a:r>
              <a:rPr lang="en-US" dirty="0"/>
              <a:t>The main challenge is the high false alarms rate (as it is difficult to find the exact boundary between normal and abnormal behavior)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D4B6-D6FB-4FFB-823B-3CAE48E138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IDS Categories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8386-0D5A-45AB-9E14-145C9B7F7109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Cuelogic</a:t>
            </a:r>
            <a:r>
              <a:rPr lang="en-US" sz="1000" dirty="0"/>
              <a:t> Technologies Blog - Evaluation of Machine Learning Algorithms for Intrusion Detection System </a:t>
            </a:r>
          </a:p>
        </p:txBody>
      </p:sp>
    </p:spTree>
    <p:extLst>
      <p:ext uri="{BB962C8B-B14F-4D97-AF65-F5344CB8AC3E}">
        <p14:creationId xmlns:p14="http://schemas.microsoft.com/office/powerpoint/2010/main" val="220087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NIDS with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Enormous increase in network traffic in recent years and the resulting security threats are posing many challenges for detecting malicious network intrusions</a:t>
            </a:r>
          </a:p>
          <a:p>
            <a:r>
              <a:rPr lang="en-US" dirty="0"/>
              <a:t>To address these challenges, ML and DL-based NIDS have been implemented for detecting network intrusions  </a:t>
            </a:r>
          </a:p>
          <a:p>
            <a:pPr lvl="1"/>
            <a:r>
              <a:rPr lang="en-US" dirty="0"/>
              <a:t>Anomaly detection has been the main focus of these methods, due to the potential for detecting new types of attacks</a:t>
            </a:r>
          </a:p>
          <a:p>
            <a:r>
              <a:rPr lang="en-US" dirty="0"/>
              <a:t>In the remainder of the lecture, we will first overview the datasets that are commonly used for training and evaluating ML-based NIDS, followed by a description of the ML models used for anomaly detection, and followed by adversarial attacks on ML models for NIDS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Network Intrusion Detection with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8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 for Network 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public datasets consisting of records of normal network traffic and network attacks</a:t>
            </a:r>
          </a:p>
          <a:p>
            <a:pPr lvl="1"/>
            <a:r>
              <a:rPr lang="en-US" dirty="0"/>
              <a:t>Each record in these datasets represents a network connection data packet</a:t>
            </a:r>
          </a:p>
          <a:p>
            <a:pPr lvl="1"/>
            <a:r>
              <a:rPr lang="en-US" dirty="0"/>
              <a:t>The data packets are collected between defined starting and ending times, as data flows to and from a source machine and a target machine under a distinct network communication protocol</a:t>
            </a:r>
          </a:p>
          <a:p>
            <a:r>
              <a:rPr lang="en-US" dirty="0"/>
              <a:t>Network connection data packets are saved as </a:t>
            </a:r>
            <a:r>
              <a:rPr lang="en-US" b="1" i="1" dirty="0">
                <a:solidFill>
                  <a:srgbClr val="0070C0"/>
                </a:solidFill>
              </a:rPr>
              <a:t>PCAP (Packet Capture)</a:t>
            </a:r>
            <a:r>
              <a:rPr lang="en-US" dirty="0"/>
              <a:t> files (i.e., .</a:t>
            </a:r>
            <a:r>
              <a:rPr lang="en-US" dirty="0" err="1"/>
              <a:t>pcapfile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PCAP files have different formats, e.g., </a:t>
            </a:r>
            <a:r>
              <a:rPr lang="en-US" dirty="0" err="1"/>
              <a:t>Libpcap</a:t>
            </a:r>
            <a:r>
              <a:rPr lang="en-US" dirty="0"/>
              <a:t> (Linux and </a:t>
            </a:r>
            <a:r>
              <a:rPr lang="en-US" dirty="0" err="1"/>
              <a:t>macOS</a:t>
            </a:r>
            <a:r>
              <a:rPr lang="en-US" dirty="0"/>
              <a:t>), </a:t>
            </a:r>
            <a:r>
              <a:rPr lang="en-US" dirty="0" err="1"/>
              <a:t>WinPcap</a:t>
            </a:r>
            <a:r>
              <a:rPr lang="en-US" dirty="0"/>
              <a:t> (Windows), and </a:t>
            </a:r>
            <a:r>
              <a:rPr lang="en-US" dirty="0" err="1"/>
              <a:t>Npcap</a:t>
            </a:r>
            <a:r>
              <a:rPr lang="en-US" dirty="0"/>
              <a:t> (Windows)</a:t>
            </a:r>
          </a:p>
          <a:p>
            <a:pPr lvl="1"/>
            <a:r>
              <a:rPr lang="en-US" dirty="0"/>
              <a:t>PCAP files are used for network analysis, monitoring network traffic, and managing security risks</a:t>
            </a:r>
          </a:p>
          <a:p>
            <a:pPr lvl="2"/>
            <a:r>
              <a:rPr lang="en-US" dirty="0"/>
              <a:t>The data packets allow to identify network problems</a:t>
            </a:r>
          </a:p>
          <a:p>
            <a:pPr lvl="3"/>
            <a:r>
              <a:rPr lang="en-US" dirty="0"/>
              <a:t>E.g., based on data usage of applications and devices</a:t>
            </a:r>
          </a:p>
          <a:p>
            <a:pPr lvl="3"/>
            <a:r>
              <a:rPr lang="en-US" dirty="0"/>
              <a:t>Or, identify where a piece of malware breached the network, by tracking the flow of malicious traffic and other malicious communications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Datasets for Network Intrusion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8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BAAB-EC9A-4C9C-A054-690C88E7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78AA-27E0-4A40-9EA5-D20BB6C7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1215209"/>
          </a:xfrm>
        </p:spPr>
        <p:txBody>
          <a:bodyPr/>
          <a:lstStyle/>
          <a:p>
            <a:r>
              <a:rPr lang="en-US" dirty="0"/>
              <a:t>The most popular dataset for benchmarking ML models for NIDS has been the </a:t>
            </a:r>
            <a:r>
              <a:rPr lang="en-US" b="1" i="1" dirty="0">
                <a:solidFill>
                  <a:srgbClr val="0070C0"/>
                </a:solidFill>
              </a:rPr>
              <a:t>NSL-KDD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371BA-D9EF-4CBD-BDC9-F9ABED9E46B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Datasets for Network Intrusion Detection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D4C29-86F1-476D-BB36-929F24A2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014" y="2734072"/>
            <a:ext cx="3803737" cy="46520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48B2C1-4AAF-48C8-93C0-2563A7F6F361}"/>
              </a:ext>
            </a:extLst>
          </p:cNvPr>
          <p:cNvSpPr txBox="1">
            <a:spLocks/>
          </p:cNvSpPr>
          <p:nvPr/>
        </p:nvSpPr>
        <p:spPr>
          <a:xfrm>
            <a:off x="276673" y="2810883"/>
            <a:ext cx="5780528" cy="487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31825" indent="-227013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73138" indent="-231775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254125" indent="-222250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430338" indent="-176213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389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1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3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4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It is an updated, cleaned-up version of the original KDD Cup’99 dataset (released in 1999 and containing many redundant files)</a:t>
            </a:r>
          </a:p>
          <a:p>
            <a:r>
              <a:rPr lang="en-US" dirty="0"/>
              <a:t>NSL-KDD contains 150 thousand network data packet records (PCAP files) </a:t>
            </a:r>
          </a:p>
          <a:p>
            <a:r>
              <a:rPr lang="en-US" dirty="0"/>
              <a:t>Each record has 41 features, shown in the table </a:t>
            </a:r>
          </a:p>
          <a:p>
            <a:pPr lvl="1"/>
            <a:r>
              <a:rPr lang="en-US" dirty="0"/>
              <a:t>The features include duration of the connection, protocol type, data bytes send from source to destination, number of failed logins, etc.</a:t>
            </a:r>
          </a:p>
          <a:p>
            <a:pPr lvl="1"/>
            <a:r>
              <a:rPr lang="en-US" dirty="0"/>
              <a:t>The 41 features are either categorical (4), binary (6), discrete (23), or continuous (10) </a:t>
            </a:r>
          </a:p>
          <a:p>
            <a:pPr lvl="2"/>
            <a:r>
              <a:rPr lang="en-US" dirty="0"/>
              <a:t>Many works use a selected subset of the 41 features</a:t>
            </a:r>
          </a:p>
          <a:p>
            <a:pPr lvl="1"/>
            <a:r>
              <a:rPr lang="en-US" dirty="0"/>
              <a:t>In addition, every record has a label (whether it is a normal traffic or attack) and a score (the severity of the traffic, on a scale from 0 to 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70C8B-5764-4CBB-A691-5105F6045FCF}"/>
              </a:ext>
            </a:extLst>
          </p:cNvPr>
          <p:cNvSpPr txBox="1"/>
          <p:nvPr/>
        </p:nvSpPr>
        <p:spPr>
          <a:xfrm>
            <a:off x="1140768" y="7526179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from: Gerry </a:t>
            </a:r>
            <a:r>
              <a:rPr lang="en-US" sz="1000" dirty="0" err="1"/>
              <a:t>Saporito</a:t>
            </a:r>
            <a:r>
              <a:rPr lang="en-US" sz="1000" dirty="0"/>
              <a:t> </a:t>
            </a:r>
            <a:r>
              <a:rPr lang="pt-BR" sz="1000" dirty="0"/>
              <a:t>–</a:t>
            </a:r>
            <a:r>
              <a:rPr lang="en-US" sz="1000" dirty="0"/>
              <a:t> A Deeper Dive into the NSL-KDD Data Set </a:t>
            </a:r>
          </a:p>
        </p:txBody>
      </p:sp>
    </p:spTree>
    <p:extLst>
      <p:ext uri="{BB962C8B-B14F-4D97-AF65-F5344CB8AC3E}">
        <p14:creationId xmlns:p14="http://schemas.microsoft.com/office/powerpoint/2010/main" val="242694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22143</TotalTime>
  <Words>1395</Words>
  <Application>Microsoft Office PowerPoint</Application>
  <PresentationFormat>사용자 지정</PresentationFormat>
  <Paragraphs>111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Courier New</vt:lpstr>
      <vt:lpstr>Palatino Linotype</vt:lpstr>
      <vt:lpstr>Wingdings</vt:lpstr>
      <vt:lpstr>Office Theme</vt:lpstr>
      <vt:lpstr>PowerPoint 프레젠테이션</vt:lpstr>
      <vt:lpstr>Network Intrusion Detection</vt:lpstr>
      <vt:lpstr>Network Intrusion Detection</vt:lpstr>
      <vt:lpstr>Goals of NIDS</vt:lpstr>
      <vt:lpstr>IDS Categories</vt:lpstr>
      <vt:lpstr>IDS Categories</vt:lpstr>
      <vt:lpstr>NIDS with Machine Learning</vt:lpstr>
      <vt:lpstr>Datasets for Network Intrusion Detection</vt:lpstr>
      <vt:lpstr>NSL-KDD Dataset</vt:lpstr>
      <vt:lpstr>NSL-KDD Dataset</vt:lpstr>
      <vt:lpstr>NSL-KDD Dataset</vt:lpstr>
    </vt:vector>
  </TitlesOfParts>
  <Company>Sheridan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Vakanski Aleksandar</dc:creator>
  <cp:lastModifiedBy>KwonHyun</cp:lastModifiedBy>
  <cp:revision>4192</cp:revision>
  <cp:lastPrinted>2016-01-16T17:38:40Z</cp:lastPrinted>
  <dcterms:created xsi:type="dcterms:W3CDTF">2014-06-16T13:46:25Z</dcterms:created>
  <dcterms:modified xsi:type="dcterms:W3CDTF">2022-11-28T02:38:51Z</dcterms:modified>
</cp:coreProperties>
</file>