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BD8012-649C-9480-F6AD-98EBF0F0AF7B}" v="21" dt="2021-11-24T19:41:30.1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/>
    <p:restoredTop sz="94648"/>
  </p:normalViewPr>
  <p:slideViewPr>
    <p:cSldViewPr snapToGrid="0" snapToObjects="1">
      <p:cViewPr varScale="1">
        <p:scale>
          <a:sx n="84" d="100"/>
          <a:sy n="84" d="100"/>
        </p:scale>
        <p:origin x="20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5A9C1-E930-DC46-80B2-3A61C9B0034B}" type="datetimeFigureOut">
              <a:rPr lang="en-IE" smtClean="0"/>
              <a:t>25/11/2021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84566-97AF-E64C-A466-765A8C5B790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8413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84566-97AF-E64C-A466-765A8C5B790E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9319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68DF-0D1A-004F-94B1-CE2B1B6B0829}" type="datetimeFigureOut">
              <a:rPr lang="en-IE" smtClean="0"/>
              <a:t>25/11/2021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3D3B-7038-C846-AA0C-698A4798BB72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7051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68DF-0D1A-004F-94B1-CE2B1B6B0829}" type="datetimeFigureOut">
              <a:rPr lang="en-IE" smtClean="0"/>
              <a:t>25/11/2021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3D3B-7038-C846-AA0C-698A4798BB72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7865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68DF-0D1A-004F-94B1-CE2B1B6B0829}" type="datetimeFigureOut">
              <a:rPr lang="en-IE" smtClean="0"/>
              <a:t>25/11/2021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3D3B-7038-C846-AA0C-698A4798BB72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3535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68DF-0D1A-004F-94B1-CE2B1B6B0829}" type="datetimeFigureOut">
              <a:rPr lang="en-IE" smtClean="0"/>
              <a:t>25/11/2021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3D3B-7038-C846-AA0C-698A4798BB72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488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68DF-0D1A-004F-94B1-CE2B1B6B0829}" type="datetimeFigureOut">
              <a:rPr lang="en-IE" smtClean="0"/>
              <a:t>25/11/2021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3D3B-7038-C846-AA0C-698A4798BB72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8256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68DF-0D1A-004F-94B1-CE2B1B6B0829}" type="datetimeFigureOut">
              <a:rPr lang="en-IE" smtClean="0"/>
              <a:t>25/11/2021</a:t>
            </a:fld>
            <a:endParaRPr lang="en-I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3D3B-7038-C846-AA0C-698A4798BB72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6737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68DF-0D1A-004F-94B1-CE2B1B6B0829}" type="datetimeFigureOut">
              <a:rPr lang="en-IE" smtClean="0"/>
              <a:t>25/11/2021</a:t>
            </a:fld>
            <a:endParaRPr lang="en-I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3D3B-7038-C846-AA0C-698A4798BB72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24059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68DF-0D1A-004F-94B1-CE2B1B6B0829}" type="datetimeFigureOut">
              <a:rPr lang="en-IE" smtClean="0"/>
              <a:t>25/11/2021</a:t>
            </a:fld>
            <a:endParaRPr lang="en-I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3D3B-7038-C846-AA0C-698A4798BB72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8272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68DF-0D1A-004F-94B1-CE2B1B6B0829}" type="datetimeFigureOut">
              <a:rPr lang="en-IE" smtClean="0"/>
              <a:t>25/11/2021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3D3B-7038-C846-AA0C-698A4798BB72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0338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68DF-0D1A-004F-94B1-CE2B1B6B0829}" type="datetimeFigureOut">
              <a:rPr lang="en-IE" smtClean="0"/>
              <a:t>25/11/2021</a:t>
            </a:fld>
            <a:endParaRPr lang="en-I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3D3B-7038-C846-AA0C-698A4798BB72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0791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68DF-0D1A-004F-94B1-CE2B1B6B0829}" type="datetimeFigureOut">
              <a:rPr lang="en-IE" smtClean="0"/>
              <a:t>25/11/2021</a:t>
            </a:fld>
            <a:endParaRPr lang="en-I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3D3B-7038-C846-AA0C-698A4798BB72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8085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98168DF-0D1A-004F-94B1-CE2B1B6B0829}" type="datetimeFigureOut">
              <a:rPr lang="en-IE" smtClean="0"/>
              <a:t>25/11/2021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4E63D3B-7038-C846-AA0C-698A4798BB72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2502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D18EE-D63A-8049-BAF5-11AA1C51C3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Advanced Security </a:t>
            </a:r>
            <a:br>
              <a:rPr lang="en-IE" dirty="0"/>
            </a:br>
            <a:r>
              <a:rPr lang="en-IE" dirty="0"/>
              <a:t>Lab 4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43C83-8361-E749-82CD-ED424CB467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Steven Aherne</a:t>
            </a:r>
          </a:p>
          <a:p>
            <a:r>
              <a:rPr lang="en-IE" dirty="0"/>
              <a:t>C18742005</a:t>
            </a:r>
          </a:p>
        </p:txBody>
      </p:sp>
    </p:spTree>
    <p:extLst>
      <p:ext uri="{BB962C8B-B14F-4D97-AF65-F5344CB8AC3E}">
        <p14:creationId xmlns:p14="http://schemas.microsoft.com/office/powerpoint/2010/main" val="85727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1FB6-7C50-7D4D-B9C7-C8919380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Part 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45DBB-6CCC-7348-BA7D-03BBC4AF5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GPG4Win was used to create a public and private key pair </a:t>
            </a:r>
          </a:p>
          <a:p>
            <a:r>
              <a:rPr lang="en-IE" dirty="0"/>
              <a:t>Clicked generate key pair</a:t>
            </a:r>
          </a:p>
          <a:p>
            <a:r>
              <a:rPr lang="en-IE" dirty="0"/>
              <a:t>Entered details required </a:t>
            </a:r>
          </a:p>
          <a:p>
            <a:r>
              <a:rPr lang="en-IE" dirty="0"/>
              <a:t>Key was created successfully</a:t>
            </a:r>
          </a:p>
        </p:txBody>
      </p:sp>
    </p:spTree>
    <p:extLst>
      <p:ext uri="{BB962C8B-B14F-4D97-AF65-F5344CB8AC3E}">
        <p14:creationId xmlns:p14="http://schemas.microsoft.com/office/powerpoint/2010/main" val="135948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7E67-A6ED-4C4C-8CD8-0D65E1E8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Part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FEB8C-9F76-0B48-B8D9-223EF9972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Downloaded Mozilla Thunderbird &amp; Enigmail Extension</a:t>
            </a:r>
          </a:p>
          <a:p>
            <a:r>
              <a:rPr lang="en-IE" dirty="0"/>
              <a:t>Set up email client and installed Enigmail </a:t>
            </a:r>
          </a:p>
          <a:p>
            <a:r>
              <a:rPr lang="en-IE" dirty="0"/>
              <a:t>Emailed public key to Aneel </a:t>
            </a:r>
          </a:p>
          <a:p>
            <a:r>
              <a:rPr lang="en-IE" dirty="0"/>
              <a:t>Created a new email and encrypted it using key pair created previously</a:t>
            </a:r>
          </a:p>
          <a:p>
            <a:r>
              <a:rPr lang="en-IE" dirty="0"/>
              <a:t>Sent the message to aneelrahim263@gmail.com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8061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49B44-0A3C-DE4D-A1DF-4993FE74B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Part C – NTP Installed on My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BF66B-2586-6946-B177-C47AC35A2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Demo NTP up and running</a:t>
            </a:r>
          </a:p>
        </p:txBody>
      </p:sp>
    </p:spTree>
    <p:extLst>
      <p:ext uri="{BB962C8B-B14F-4D97-AF65-F5344CB8AC3E}">
        <p14:creationId xmlns:p14="http://schemas.microsoft.com/office/powerpoint/2010/main" val="4203281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B4EC-0C3E-ED41-90D6-A2CA8755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Part C – Types of Attacks on Systems with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8386C-D190-0C47-ABE5-A55BAB02C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On-path – Attacks require the attacker to have an elevated position on the system/network</a:t>
            </a:r>
          </a:p>
          <a:p>
            <a:r>
              <a:rPr lang="en-IE" dirty="0"/>
              <a:t>Off-path – Attacks that do not require the attacker to have an elevated position </a:t>
            </a:r>
          </a:p>
          <a:p>
            <a:pPr marL="0" indent="0">
              <a:buNone/>
            </a:pPr>
            <a:r>
              <a:rPr lang="en-IE" dirty="0"/>
              <a:t>(Rick Ratzel and Rodney Greenstreet)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Stopped Clock Attack – E.g. Attack on real time data </a:t>
            </a:r>
          </a:p>
          <a:p>
            <a:r>
              <a:rPr lang="en-IE" dirty="0"/>
              <a:t>Clock Set Back Attack – E.g. Attack on HR System</a:t>
            </a:r>
          </a:p>
          <a:p>
            <a:r>
              <a:rPr lang="en-IE" dirty="0"/>
              <a:t>Clock Set Forward Attack – E.g. Denial of Service attack on banks</a:t>
            </a:r>
          </a:p>
        </p:txBody>
      </p:sp>
    </p:spTree>
    <p:extLst>
      <p:ext uri="{BB962C8B-B14F-4D97-AF65-F5344CB8AC3E}">
        <p14:creationId xmlns:p14="http://schemas.microsoft.com/office/powerpoint/2010/main" val="2355501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5ED6-6155-F54D-98A7-0A8A5888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Part D – RSA Java Program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FE8B667C-86EF-9541-9940-E968EDC4B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614" y="863600"/>
            <a:ext cx="4223448" cy="5121275"/>
          </a:xfrm>
        </p:spPr>
      </p:pic>
    </p:spTree>
    <p:extLst>
      <p:ext uri="{BB962C8B-B14F-4D97-AF65-F5344CB8AC3E}">
        <p14:creationId xmlns:p14="http://schemas.microsoft.com/office/powerpoint/2010/main" val="332796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5ED6-6155-F54D-98A7-0A8A5888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Part D – RSA Java Program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B0953E15-7E71-E742-9706-95698F067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4457" y="1006378"/>
            <a:ext cx="6533584" cy="2336830"/>
          </a:xfrm>
        </p:spPr>
      </p:pic>
      <p:pic>
        <p:nvPicPr>
          <p:cNvPr id="10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781F8F2-5A1E-3049-8F44-36254ED76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457" y="3728690"/>
            <a:ext cx="6533584" cy="212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5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5ED6-6155-F54D-98A7-0A8A5888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Part D – RSA Java Program</a:t>
            </a:r>
          </a:p>
        </p:txBody>
      </p:sp>
      <p:pic>
        <p:nvPicPr>
          <p:cNvPr id="7" name="Content Placeholder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4B26159-D7DB-4E45-A762-48C8E79C6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0" y="78224"/>
            <a:ext cx="4861560" cy="6692407"/>
          </a:xfr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0CE068E-B48B-684A-A035-3F36B6169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1476" y="1942972"/>
            <a:ext cx="3443684" cy="296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3338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{28FDDC9A-C6AD-4A41-B35C-0887D7BE6164}tf10001124_mac</Template>
  <TotalTime>36</TotalTime>
  <Words>193</Words>
  <Application>Microsoft Macintosh PowerPoint</Application>
  <PresentationFormat>Widescreen</PresentationFormat>
  <Paragraphs>28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Corbel</vt:lpstr>
      <vt:lpstr>Wingdings 2</vt:lpstr>
      <vt:lpstr>Frame</vt:lpstr>
      <vt:lpstr>Advanced Security  Lab 4 </vt:lpstr>
      <vt:lpstr>Part A </vt:lpstr>
      <vt:lpstr>Part B</vt:lpstr>
      <vt:lpstr>Part C – NTP Installed on My Machine</vt:lpstr>
      <vt:lpstr>Part C – Types of Attacks on Systems with Clocks</vt:lpstr>
      <vt:lpstr>Part D – RSA Java Program</vt:lpstr>
      <vt:lpstr>Part D – RSA Java Program</vt:lpstr>
      <vt:lpstr>Part D – RSA Java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Security  Lab 4  Parts C &amp; D</dc:title>
  <dc:creator>C18742005 Steven Aherne</dc:creator>
  <cp:lastModifiedBy>C18742005 Steven Aherne</cp:lastModifiedBy>
  <cp:revision>12</cp:revision>
  <dcterms:created xsi:type="dcterms:W3CDTF">2021-11-24T15:55:52Z</dcterms:created>
  <dcterms:modified xsi:type="dcterms:W3CDTF">2021-11-25T13:04:30Z</dcterms:modified>
</cp:coreProperties>
</file>