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4169-E592-4E36-AC56-827A8DFC2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作业三：</a:t>
            </a:r>
            <a:br>
              <a:rPr lang="en-US" altLang="zh-CN" dirty="0"/>
            </a:br>
            <a:r>
              <a:rPr lang="zh-CN" altLang="en-US" dirty="0"/>
              <a:t>并行绘画矩形和圆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C27BE-F012-4C29-BDC4-ABAB1670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5986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软件</a:t>
            </a:r>
            <a:r>
              <a:rPr lang="en-US" altLang="zh-CN" sz="3200" dirty="0"/>
              <a:t>1606 </a:t>
            </a:r>
            <a:r>
              <a:rPr lang="zh-CN" altLang="en-US" sz="3200" dirty="0"/>
              <a:t>程聪   </a:t>
            </a:r>
            <a:r>
              <a:rPr lang="en-US" altLang="zh-CN" sz="3200" dirty="0"/>
              <a:t>U201617125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347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7F51B-D0A4-451C-B6E8-C01157E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FC15E4-FAE3-4061-86E0-C78DA948C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80" y="2141538"/>
            <a:ext cx="922166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F9EB-DBCB-4F62-8B8F-6000A14F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073D1A-81F4-4A42-B2FF-E7553D553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39" y="1691015"/>
            <a:ext cx="9156525" cy="4196218"/>
          </a:xfrm>
        </p:spPr>
      </p:pic>
    </p:spTree>
    <p:extLst>
      <p:ext uri="{BB962C8B-B14F-4D97-AF65-F5344CB8AC3E}">
        <p14:creationId xmlns:p14="http://schemas.microsoft.com/office/powerpoint/2010/main" val="145587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FB52-ACDF-4DD7-8F4B-222A041E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包含的头文件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00A4C-0942-4B0D-B5A7-5E25F1CD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&lt;iostream&gt;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windows.h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math.h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iomanip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conio.h</a:t>
            </a:r>
            <a:r>
              <a:rPr 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17EB-CCE1-42FA-8179-7A13C946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主要函数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23C366-E58F-41B3-B9B5-8D4FBE8EA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28" y="2177675"/>
            <a:ext cx="8796402" cy="30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8163-873E-4206-B1F1-538F44DF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 </a:t>
            </a:r>
            <a:r>
              <a:rPr lang="en-US" altLang="zh-CN" dirty="0" err="1"/>
              <a:t>createThread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371BD-9196-4CFC-8B31-4DA15F50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 err="1"/>
              <a:t>CreateThread</a:t>
            </a:r>
            <a:r>
              <a:rPr lang="zh-CN" altLang="en-US" sz="3600" dirty="0"/>
              <a:t>函数并发运行两个函数</a:t>
            </a:r>
            <a:endParaRPr lang="en-US" altLang="zh-CN" sz="3600" dirty="0"/>
          </a:p>
          <a:p>
            <a:r>
              <a:rPr lang="zh-CN" altLang="en-US" sz="3600" dirty="0"/>
              <a:t>同时画圆画房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676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725D-9413-4A59-842B-E0438F7A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主要的函数细节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32D6C6-B916-46CD-8839-F93457B9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14" y="2324238"/>
            <a:ext cx="7462795" cy="21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59B07-D9D7-45E0-B046-69163C5F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raw</a:t>
            </a:r>
            <a:r>
              <a:rPr lang="zh-CN" altLang="en-US" dirty="0"/>
              <a:t>（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y,int</a:t>
            </a:r>
            <a:r>
              <a:rPr lang="zh-CN" altLang="en-US" dirty="0"/>
              <a:t> </a:t>
            </a:r>
            <a:r>
              <a:rPr lang="en-US" altLang="zh-CN" dirty="0" err="1"/>
              <a:t>height,int</a:t>
            </a:r>
            <a:r>
              <a:rPr lang="en-US" altLang="zh-CN" dirty="0"/>
              <a:t> width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3898F7-1D09-4E68-8DDC-69C3FD6F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62" y="2141538"/>
            <a:ext cx="718993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59B07-D9D7-45E0-B046-69163C5F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raw</a:t>
            </a:r>
            <a:r>
              <a:rPr lang="zh-CN" altLang="en-US" dirty="0"/>
              <a:t>（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y,int</a:t>
            </a:r>
            <a:r>
              <a:rPr lang="zh-CN" altLang="en-US" dirty="0"/>
              <a:t> </a:t>
            </a:r>
            <a:r>
              <a:rPr lang="en-US" altLang="zh-CN" dirty="0" err="1"/>
              <a:t>height,int</a:t>
            </a:r>
            <a:r>
              <a:rPr lang="en-US" altLang="zh-CN" dirty="0"/>
              <a:t> width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3898F7-1D09-4E68-8DDC-69C3FD6F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62" y="2141538"/>
            <a:ext cx="7189939" cy="36496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9AA669-8937-4BD6-BD4A-C3959716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73" y="2141538"/>
            <a:ext cx="7665928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2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8A2AB-4BFE-4F3E-AC0A-18119195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Draecricle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x,int</a:t>
            </a:r>
            <a:r>
              <a:rPr lang="en-US" dirty="0"/>
              <a:t> </a:t>
            </a:r>
            <a:r>
              <a:rPr lang="en-US" dirty="0" err="1"/>
              <a:t>y,int</a:t>
            </a:r>
            <a:r>
              <a:rPr lang="en-US" dirty="0"/>
              <a:t> r)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619DD7-268D-463A-8BA6-1974FAE29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42" y="1803748"/>
            <a:ext cx="8684721" cy="46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1E30-4100-4684-B1D7-FA0C827C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作业四 ：进度条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2EC273-2FE0-401E-AF90-B35A9C8B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90" y="2141538"/>
            <a:ext cx="851769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</TotalTime>
  <Words>117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天体</vt:lpstr>
      <vt:lpstr>作业三： 并行绘画矩形和圆 </vt:lpstr>
      <vt:lpstr>包含的头文件</vt:lpstr>
      <vt:lpstr>主要函数</vt:lpstr>
      <vt:lpstr>并发  createThread()</vt:lpstr>
      <vt:lpstr>主要的函数细节</vt:lpstr>
      <vt:lpstr>Draw（int x ,int y,int height,int width）</vt:lpstr>
      <vt:lpstr>Draw（int x ,int y,int height,int width）</vt:lpstr>
      <vt:lpstr>Draecricle(int x,int y,int r)</vt:lpstr>
      <vt:lpstr>作业四 ：进度条</vt:lpstr>
      <vt:lpstr>源代码</vt:lpstr>
      <vt:lpstr>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作业三： 并行绘画矩形和圆</dc:title>
  <dc:creator>程聪</dc:creator>
  <cp:lastModifiedBy>程聪</cp:lastModifiedBy>
  <cp:revision>2</cp:revision>
  <dcterms:created xsi:type="dcterms:W3CDTF">2018-04-01T05:03:27Z</dcterms:created>
  <dcterms:modified xsi:type="dcterms:W3CDTF">2018-04-01T05:15:18Z</dcterms:modified>
</cp:coreProperties>
</file>