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程聪" initials="程聪" lastIdx="1" clrIdx="0">
    <p:extLst>
      <p:ext uri="{19B8F6BF-5375-455C-9EA6-DF929625EA0E}">
        <p15:presenceInfo xmlns:p15="http://schemas.microsoft.com/office/powerpoint/2012/main" userId="程聪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1T12:57:12.542" idx="1">
    <p:pos x="6225" y="393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66FC9-9665-4335-8BF1-520B9F99C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3157" y="-445591"/>
            <a:ext cx="8825658" cy="3329581"/>
          </a:xfrm>
        </p:spPr>
        <p:txBody>
          <a:bodyPr/>
          <a:lstStyle/>
          <a:p>
            <a:pPr algn="ctr"/>
            <a:r>
              <a:rPr lang="en-US" altLang="zh-CN" sz="6000" b="1" dirty="0">
                <a:latin typeface="+mj-ea"/>
              </a:rPr>
              <a:t>Ubuntu</a:t>
            </a:r>
            <a:r>
              <a:rPr lang="zh-CN" altLang="en-US" sz="6000" b="1" dirty="0">
                <a:latin typeface="+mj-ea"/>
              </a:rPr>
              <a:t>下建立守护进程</a:t>
            </a:r>
            <a:endParaRPr lang="en-US" sz="6000" b="1" dirty="0">
              <a:latin typeface="+mj-ea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EE036A-9B49-4143-A935-18D1C93FE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3157" y="3974011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latin typeface="+mj-ea"/>
              </a:rPr>
              <a:t>软件</a:t>
            </a:r>
            <a:r>
              <a:rPr lang="en-US" altLang="zh-CN" sz="4000" dirty="0">
                <a:latin typeface="+mj-ea"/>
              </a:rPr>
              <a:t>1606  </a:t>
            </a:r>
            <a:r>
              <a:rPr lang="zh-CN" altLang="en-US" sz="4000" dirty="0">
                <a:latin typeface="+mj-ea"/>
              </a:rPr>
              <a:t>程聪   </a:t>
            </a:r>
            <a:r>
              <a:rPr lang="en-US" altLang="zh-CN" sz="4000" dirty="0">
                <a:latin typeface="+mj-ea"/>
              </a:rPr>
              <a:t>U201617125</a:t>
            </a:r>
            <a:endParaRPr 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04996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3A529-0007-4593-A3C4-80E5D546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设置完成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C67E8DE-6634-4F9A-B7E9-FC024BD9F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132" y="1556588"/>
            <a:ext cx="7462774" cy="4195762"/>
          </a:xfrm>
        </p:spPr>
      </p:pic>
    </p:spTree>
    <p:extLst>
      <p:ext uri="{BB962C8B-B14F-4D97-AF65-F5344CB8AC3E}">
        <p14:creationId xmlns:p14="http://schemas.microsoft.com/office/powerpoint/2010/main" val="33130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826B2-0C84-47B4-93A2-EFDE01321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准备工作</a:t>
            </a:r>
            <a:endParaRPr 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2F024-0ED7-43A3-B016-F601AFAC1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作业环境：</a:t>
            </a:r>
            <a:endParaRPr lang="en-US" altLang="zh-CN" sz="3200" dirty="0"/>
          </a:p>
          <a:p>
            <a:r>
              <a:rPr lang="en-US" sz="4000" dirty="0"/>
              <a:t>       U</a:t>
            </a:r>
            <a:r>
              <a:rPr lang="en-US" altLang="zh-CN" sz="4000" dirty="0"/>
              <a:t>buntu 17.10</a:t>
            </a:r>
          </a:p>
          <a:p>
            <a:r>
              <a:rPr lang="zh-CN" altLang="en-US" sz="4000" dirty="0"/>
              <a:t>编写文本的编辑器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en-US" altLang="zh-CN" sz="4000" dirty="0"/>
              <a:t> vim  /  atom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8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C0AB9-773E-416F-8724-9E53CD96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设计思路：直接在</a:t>
            </a:r>
            <a:r>
              <a:rPr lang="en-US" altLang="zh-CN" dirty="0"/>
              <a:t>main</a:t>
            </a:r>
            <a:r>
              <a:rPr lang="zh-CN" altLang="en-US" dirty="0"/>
              <a:t>函数下建立新进程，源代码如下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ADE17BA-5A7A-4BE7-9C05-D180CD784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736" y="1741118"/>
            <a:ext cx="9875752" cy="4769725"/>
          </a:xfrm>
        </p:spPr>
      </p:pic>
    </p:spTree>
    <p:extLst>
      <p:ext uri="{BB962C8B-B14F-4D97-AF65-F5344CB8AC3E}">
        <p14:creationId xmlns:p14="http://schemas.microsoft.com/office/powerpoint/2010/main" val="1354767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EEA38-A5DA-4303-A2AD-C5D9E60E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2D5EFB-1BEE-420B-A2AF-58B5F778F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78" y="1702190"/>
            <a:ext cx="8946541" cy="4195481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+mn-ea"/>
                <a:ea typeface="+mn-ea"/>
              </a:rPr>
              <a:t>源代码中直接吧子进程的路径改为</a:t>
            </a:r>
            <a:r>
              <a:rPr lang="en-US" altLang="zh-CN" sz="3200" dirty="0">
                <a:latin typeface="+mn-ea"/>
                <a:ea typeface="+mn-ea"/>
              </a:rPr>
              <a:t>/home/</a:t>
            </a:r>
            <a:r>
              <a:rPr lang="zh-CN" altLang="en-US" sz="3200" dirty="0">
                <a:latin typeface="+mn-ea"/>
                <a:ea typeface="+mn-ea"/>
              </a:rPr>
              <a:t>模板</a:t>
            </a:r>
            <a:endParaRPr lang="en-US" altLang="zh-CN" sz="3200" dirty="0">
              <a:latin typeface="+mn-ea"/>
              <a:ea typeface="+mn-ea"/>
            </a:endParaRPr>
          </a:p>
          <a:p>
            <a:r>
              <a:rPr lang="zh-CN" altLang="en-US" sz="3200" dirty="0">
                <a:latin typeface="+mn-ea"/>
                <a:ea typeface="+mn-ea"/>
              </a:rPr>
              <a:t>直接在当前目录下 编译生成 </a:t>
            </a:r>
            <a:r>
              <a:rPr lang="en-US" altLang="zh-CN" sz="3200" dirty="0" err="1">
                <a:latin typeface="+mn-ea"/>
                <a:ea typeface="+mn-ea"/>
              </a:rPr>
              <a:t>a.out</a:t>
            </a:r>
            <a:r>
              <a:rPr lang="zh-CN" altLang="en-US" sz="3200" dirty="0">
                <a:latin typeface="+mn-ea"/>
                <a:ea typeface="+mn-ea"/>
              </a:rPr>
              <a:t>文件</a:t>
            </a:r>
            <a:endParaRPr lang="en-US" altLang="zh-CN" sz="3200" dirty="0">
              <a:latin typeface="+mn-ea"/>
              <a:ea typeface="+mn-ea"/>
            </a:endParaRPr>
          </a:p>
          <a:p>
            <a:r>
              <a:rPr lang="zh-CN" altLang="en-US" sz="3200" dirty="0">
                <a:latin typeface="+mn-ea"/>
                <a:ea typeface="+mn-ea"/>
              </a:rPr>
              <a:t>在</a:t>
            </a:r>
            <a:r>
              <a:rPr lang="en-US" altLang="zh-CN" sz="3200" dirty="0">
                <a:latin typeface="+mn-ea"/>
                <a:ea typeface="+mn-ea"/>
              </a:rPr>
              <a:t>/home/</a:t>
            </a:r>
            <a:r>
              <a:rPr lang="zh-CN" altLang="en-US" sz="3200" dirty="0">
                <a:latin typeface="+mn-ea"/>
                <a:ea typeface="+mn-ea"/>
              </a:rPr>
              <a:t>模板目录下生成</a:t>
            </a:r>
            <a:r>
              <a:rPr lang="en-US" altLang="zh-CN" sz="3200" dirty="0">
                <a:latin typeface="+mn-ea"/>
                <a:ea typeface="+mn-ea"/>
              </a:rPr>
              <a:t>log.txt</a:t>
            </a:r>
            <a:r>
              <a:rPr lang="zh-CN" altLang="en-US" sz="3200" dirty="0">
                <a:latin typeface="+mn-ea"/>
                <a:ea typeface="+mn-ea"/>
              </a:rPr>
              <a:t>文件记录当前的进程信息</a:t>
            </a:r>
            <a:endParaRPr lang="en-US" altLang="zh-CN" sz="3200" dirty="0">
              <a:latin typeface="+mn-ea"/>
              <a:ea typeface="+mn-ea"/>
            </a:endParaRPr>
          </a:p>
          <a:p>
            <a:r>
              <a:rPr lang="zh-CN" altLang="en-US" sz="3200" dirty="0">
                <a:latin typeface="+mn-ea"/>
                <a:ea typeface="+mn-ea"/>
              </a:rPr>
              <a:t>源代码中直接调用</a:t>
            </a:r>
            <a:r>
              <a:rPr lang="en-US" altLang="zh-CN" sz="3200" dirty="0">
                <a:latin typeface="+mn-ea"/>
                <a:ea typeface="+mn-ea"/>
              </a:rPr>
              <a:t>system</a:t>
            </a:r>
            <a:r>
              <a:rPr lang="zh-CN" altLang="en-US" sz="3200" dirty="0">
                <a:latin typeface="+mn-ea"/>
                <a:ea typeface="+mn-ea"/>
              </a:rPr>
              <a:t>（）函数调用</a:t>
            </a:r>
            <a:r>
              <a:rPr lang="en-US" altLang="zh-CN" sz="3200" dirty="0">
                <a:latin typeface="+mn-ea"/>
                <a:ea typeface="+mn-ea"/>
              </a:rPr>
              <a:t>shell</a:t>
            </a:r>
            <a:r>
              <a:rPr lang="zh-CN" altLang="en-US" sz="3200" dirty="0">
                <a:latin typeface="+mn-ea"/>
                <a:ea typeface="+mn-ea"/>
              </a:rPr>
              <a:t>命令。</a:t>
            </a:r>
            <a:endParaRPr lang="en-US" altLang="zh-CN" sz="3200" dirty="0">
              <a:latin typeface="+mn-ea"/>
              <a:ea typeface="+mn-ea"/>
            </a:endParaRPr>
          </a:p>
          <a:p>
            <a:r>
              <a:rPr lang="en-US" altLang="zh-CN" sz="3200" dirty="0">
                <a:latin typeface="+mn-ea"/>
                <a:ea typeface="+mn-ea"/>
              </a:rPr>
              <a:t>Sleep</a:t>
            </a:r>
            <a:r>
              <a:rPr lang="zh-CN" altLang="en-US" sz="3200" dirty="0">
                <a:latin typeface="+mn-ea"/>
                <a:ea typeface="+mn-ea"/>
              </a:rPr>
              <a:t>（）函数防止过度使用系统资源。</a:t>
            </a:r>
            <a:endParaRPr lang="en-US" altLang="zh-CN" sz="3200" dirty="0">
              <a:latin typeface="+mn-ea"/>
              <a:ea typeface="+mn-ea"/>
            </a:endParaRPr>
          </a:p>
          <a:p>
            <a:endParaRPr 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257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70486-8213-4CF4-A3BA-326AA3E16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编译生成</a:t>
            </a:r>
            <a:r>
              <a:rPr lang="en-US" altLang="zh-CN" dirty="0"/>
              <a:t>/</a:t>
            </a:r>
            <a:r>
              <a:rPr lang="zh-CN" altLang="en-US" dirty="0"/>
              <a:t>运行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A1663A-C252-46E5-BBB6-7946AAE9E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err="1"/>
              <a:t>Gcc</a:t>
            </a:r>
            <a:r>
              <a:rPr lang="en-US" altLang="zh-CN" sz="3200" dirty="0"/>
              <a:t> </a:t>
            </a:r>
            <a:r>
              <a:rPr lang="en-US" altLang="zh-CN" sz="3200" dirty="0" err="1"/>
              <a:t>protect.c</a:t>
            </a:r>
            <a:r>
              <a:rPr lang="zh-CN" altLang="en-US" sz="3200" dirty="0"/>
              <a:t>文件直接在当前目录下生成</a:t>
            </a:r>
            <a:r>
              <a:rPr lang="en-US" altLang="zh-CN" sz="3200" dirty="0" err="1"/>
              <a:t>a.out</a:t>
            </a:r>
            <a:r>
              <a:rPr lang="en-US" altLang="zh-CN" sz="3200" dirty="0"/>
              <a:t> </a:t>
            </a:r>
            <a:r>
              <a:rPr lang="zh-CN" altLang="en-US" sz="3200" dirty="0"/>
              <a:t>可执行文件</a:t>
            </a:r>
            <a:endParaRPr lang="en-US" altLang="zh-CN" sz="3200" dirty="0"/>
          </a:p>
          <a:p>
            <a:r>
              <a:rPr lang="zh-CN" altLang="en-US" sz="3200" dirty="0"/>
              <a:t>编译完成之后，开始运行 ，并没有任何结果。</a:t>
            </a:r>
            <a:endParaRPr lang="en-US" altLang="zh-CN" sz="3200" dirty="0"/>
          </a:p>
          <a:p>
            <a:r>
              <a:rPr lang="zh-CN" altLang="en-US" sz="3200" dirty="0"/>
              <a:t>切换目录，进入</a:t>
            </a:r>
            <a:r>
              <a:rPr lang="en-US" altLang="zh-CN" sz="3200" dirty="0"/>
              <a:t>/</a:t>
            </a:r>
            <a:r>
              <a:rPr lang="zh-CN" altLang="en-US" sz="3200" dirty="0"/>
              <a:t>模板 目录下 发现</a:t>
            </a:r>
            <a:r>
              <a:rPr lang="en-US" altLang="zh-CN" sz="3200" dirty="0"/>
              <a:t>log.txt</a:t>
            </a:r>
            <a:r>
              <a:rPr lang="zh-CN" altLang="en-US" sz="3200" dirty="0"/>
              <a:t>文件 打开即为我们的记录文件</a:t>
            </a:r>
            <a:endParaRPr lang="en-US" altLang="zh-CN" sz="3200" dirty="0"/>
          </a:p>
          <a:p>
            <a:r>
              <a:rPr lang="zh-CN" altLang="en-US" sz="3200" dirty="0"/>
              <a:t>使用 </a:t>
            </a:r>
            <a:r>
              <a:rPr lang="en-US" altLang="zh-CN" sz="3200" dirty="0" err="1"/>
              <a:t>ps</a:t>
            </a:r>
            <a:r>
              <a:rPr lang="en-US" altLang="zh-CN" sz="3200" dirty="0"/>
              <a:t> aux </a:t>
            </a:r>
            <a:r>
              <a:rPr lang="zh-CN" altLang="en-US" sz="3200" dirty="0"/>
              <a:t>命令 查看当前的系统服务</a:t>
            </a:r>
            <a:endParaRPr lang="en-US" altLang="zh-CN" sz="3200" dirty="0"/>
          </a:p>
          <a:p>
            <a:r>
              <a:rPr lang="zh-CN" altLang="en-US" sz="3200" dirty="0"/>
              <a:t>可以找到</a:t>
            </a:r>
            <a:r>
              <a:rPr lang="en-US" altLang="zh-CN" sz="3200" dirty="0"/>
              <a:t>./</a:t>
            </a:r>
            <a:r>
              <a:rPr lang="en-US" altLang="zh-CN" sz="3200" dirty="0" err="1"/>
              <a:t>a.out</a:t>
            </a:r>
            <a:r>
              <a:rPr lang="zh-CN" altLang="en-US" sz="3200" dirty="0"/>
              <a:t>命令激活的服务</a:t>
            </a:r>
            <a:endParaRPr lang="en-US" altLang="zh-CN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78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80178-7345-473A-B706-58731FB3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F2817E4-74FA-469F-B932-DA62C97E1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644" y="624213"/>
            <a:ext cx="8128495" cy="560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61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B6159-B2CD-45C5-8B1E-EEB1BB18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Cat </a:t>
            </a:r>
            <a:r>
              <a:rPr lang="zh-CN" altLang="en-US" dirty="0"/>
              <a:t>命令查看</a:t>
            </a:r>
            <a:r>
              <a:rPr lang="en-US" altLang="zh-CN" dirty="0"/>
              <a:t>log.txt </a:t>
            </a:r>
            <a:r>
              <a:rPr lang="zh-CN" altLang="en-US" dirty="0"/>
              <a:t>文件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B7398D1-EC7F-40C8-B0D9-56191088B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4729" y="1501492"/>
            <a:ext cx="8442542" cy="4903790"/>
          </a:xfrm>
        </p:spPr>
      </p:pic>
    </p:spTree>
    <p:extLst>
      <p:ext uri="{BB962C8B-B14F-4D97-AF65-F5344CB8AC3E}">
        <p14:creationId xmlns:p14="http://schemas.microsoft.com/office/powerpoint/2010/main" val="1450490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57707-84A5-4388-AB21-D39F92D11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设置开机启动</a:t>
            </a:r>
            <a:br>
              <a:rPr lang="en-US" altLang="zh-CN" dirty="0"/>
            </a:br>
            <a:r>
              <a:rPr lang="en-US" altLang="zh-CN" dirty="0"/>
              <a:t>    gnome-session-properties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5460219-E0CE-46A8-9FAC-AC1EA2027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084" y="1853248"/>
            <a:ext cx="7727331" cy="4552034"/>
          </a:xfrm>
        </p:spPr>
      </p:pic>
    </p:spTree>
    <p:extLst>
      <p:ext uri="{BB962C8B-B14F-4D97-AF65-F5344CB8AC3E}">
        <p14:creationId xmlns:p14="http://schemas.microsoft.com/office/powerpoint/2010/main" val="77340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DD6F9-5CB0-4348-9C2B-EB9AF5C0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7DDE668-5D39-41C6-A9E3-825A508A1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372" y="1352811"/>
            <a:ext cx="7792626" cy="5052471"/>
          </a:xfrm>
        </p:spPr>
      </p:pic>
    </p:spTree>
    <p:extLst>
      <p:ext uri="{BB962C8B-B14F-4D97-AF65-F5344CB8AC3E}">
        <p14:creationId xmlns:p14="http://schemas.microsoft.com/office/powerpoint/2010/main" val="1447187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</TotalTime>
  <Words>183</Words>
  <Application>Microsoft Office PowerPoint</Application>
  <PresentationFormat>宽屏</PresentationFormat>
  <Paragraphs>24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Century Gothic</vt:lpstr>
      <vt:lpstr>Wingdings 3</vt:lpstr>
      <vt:lpstr>离子</vt:lpstr>
      <vt:lpstr>Ubuntu下建立守护进程</vt:lpstr>
      <vt:lpstr>准备工作</vt:lpstr>
      <vt:lpstr>设计思路：直接在main函数下建立新进程，源代码如下</vt:lpstr>
      <vt:lpstr>过程</vt:lpstr>
      <vt:lpstr>编译生成/运行</vt:lpstr>
      <vt:lpstr>PowerPoint 演示文稿</vt:lpstr>
      <vt:lpstr>Cat 命令查看log.txt 文件</vt:lpstr>
      <vt:lpstr>设置开机启动     gnome-session-properties</vt:lpstr>
      <vt:lpstr>PowerPoint 演示文稿</vt:lpstr>
      <vt:lpstr>设置完成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Ubuntu下建立守护进程</dc:title>
  <dc:creator>程聪</dc:creator>
  <cp:lastModifiedBy>程聪</cp:lastModifiedBy>
  <cp:revision>3</cp:revision>
  <dcterms:created xsi:type="dcterms:W3CDTF">2018-04-01T04:42:17Z</dcterms:created>
  <dcterms:modified xsi:type="dcterms:W3CDTF">2018-04-01T05:15:59Z</dcterms:modified>
</cp:coreProperties>
</file>