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79728-B7FC-419C-B948-6C152A5F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437" y="2224415"/>
            <a:ext cx="6009126" cy="861420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ash </a:t>
            </a:r>
            <a:r>
              <a:rPr lang="zh-CN" alt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读取文件字数</a:t>
            </a: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E4661-A43E-4138-9482-14BB8629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987846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/>
              <a:t>软件</a:t>
            </a:r>
            <a:r>
              <a:rPr lang="en-US" altLang="zh-CN" sz="3600" dirty="0"/>
              <a:t>1606 </a:t>
            </a:r>
            <a:r>
              <a:rPr lang="zh-CN" altLang="en-US" sz="3600" dirty="0"/>
              <a:t>程聪</a:t>
            </a:r>
            <a:endParaRPr lang="en-US" altLang="zh-CN" sz="3600" dirty="0"/>
          </a:p>
          <a:p>
            <a:pPr algn="ctr"/>
            <a:r>
              <a:rPr lang="zh-CN" altLang="en-US" sz="3600" dirty="0"/>
              <a:t>学号  </a:t>
            </a:r>
            <a:r>
              <a:rPr lang="en-US" altLang="zh-CN" sz="3600" dirty="0"/>
              <a:t>U201617125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32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A126-5BD7-4F92-AA12-E2FB64B7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最终的效果图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2AF261-BB83-4DAD-A3DC-53BE2B223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0" y="1540701"/>
            <a:ext cx="9114773" cy="4707699"/>
          </a:xfrm>
        </p:spPr>
      </p:pic>
    </p:spTree>
    <p:extLst>
      <p:ext uri="{BB962C8B-B14F-4D97-AF65-F5344CB8AC3E}">
        <p14:creationId xmlns:p14="http://schemas.microsoft.com/office/powerpoint/2010/main" val="258717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5E7A4-AEB7-4D65-8104-21D94B09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4" y="365036"/>
            <a:ext cx="9404723" cy="875041"/>
          </a:xfrm>
        </p:spPr>
        <p:txBody>
          <a:bodyPr/>
          <a:lstStyle/>
          <a:p>
            <a:r>
              <a:rPr lang="zh-CN" altLang="en-US" dirty="0"/>
              <a:t>目标文档 </a:t>
            </a:r>
            <a:r>
              <a:rPr lang="en-US" altLang="zh-CN" dirty="0"/>
              <a:t>work_two_goal.txt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24861-ABA9-44FC-92D8-9154C16A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79837"/>
          </a:xfrm>
        </p:spPr>
        <p:txBody>
          <a:bodyPr>
            <a:normAutofit/>
          </a:bodyPr>
          <a:lstStyle/>
          <a:p>
            <a:r>
              <a:rPr lang="en-US" sz="6000" dirty="0"/>
              <a:t>Hello world!!!!!</a:t>
            </a:r>
          </a:p>
        </p:txBody>
      </p:sp>
    </p:spTree>
    <p:extLst>
      <p:ext uri="{BB962C8B-B14F-4D97-AF65-F5344CB8AC3E}">
        <p14:creationId xmlns:p14="http://schemas.microsoft.com/office/powerpoint/2010/main" val="41102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27FB0-D429-4A63-A64F-34F7276D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5" y="239775"/>
            <a:ext cx="9404723" cy="1400530"/>
          </a:xfrm>
        </p:spPr>
        <p:txBody>
          <a:bodyPr/>
          <a:lstStyle/>
          <a:p>
            <a:r>
              <a:rPr lang="en-US" dirty="0"/>
              <a:t>Bash</a:t>
            </a:r>
            <a:r>
              <a:rPr lang="zh-CN" altLang="en-US" dirty="0"/>
              <a:t>文件 </a:t>
            </a:r>
            <a:r>
              <a:rPr lang="en-US" altLang="zh-CN" dirty="0"/>
              <a:t>work_two.sh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D8459-48DD-44F8-9E73-38DD6D52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56" y="2015339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a=0</a:t>
            </a:r>
          </a:p>
          <a:p>
            <a:r>
              <a:rPr lang="en-US" sz="3200" dirty="0"/>
              <a:t>While read LINE    //</a:t>
            </a:r>
            <a:r>
              <a:rPr lang="zh-CN" altLang="en-US" sz="3200" dirty="0"/>
              <a:t>按行读取文件 </a:t>
            </a:r>
            <a:r>
              <a:rPr lang="en-US" altLang="zh-CN" sz="3200" dirty="0"/>
              <a:t>while </a:t>
            </a:r>
            <a:r>
              <a:rPr lang="zh-CN" altLang="en-US" sz="3200" dirty="0"/>
              <a:t>循环</a:t>
            </a:r>
            <a:endParaRPr lang="en-US" sz="3200" dirty="0"/>
          </a:p>
          <a:p>
            <a:r>
              <a:rPr lang="en-US" sz="3200" dirty="0"/>
              <a:t>Do</a:t>
            </a:r>
          </a:p>
          <a:p>
            <a:r>
              <a:rPr lang="en-US" sz="3200"/>
              <a:t>           a</a:t>
            </a:r>
            <a:r>
              <a:rPr lang="en-US" sz="3200" dirty="0"/>
              <a:t>=$(($a+${#LINE}))  </a:t>
            </a:r>
            <a:r>
              <a:rPr lang="en-US" altLang="zh-CN" sz="3200" dirty="0"/>
              <a:t>//</a:t>
            </a:r>
            <a:r>
              <a:rPr lang="zh-CN" altLang="en-US" sz="3200" dirty="0"/>
              <a:t>原始</a:t>
            </a:r>
            <a:r>
              <a:rPr lang="en-US" altLang="zh-CN" sz="3200" dirty="0"/>
              <a:t>a</a:t>
            </a:r>
            <a:r>
              <a:rPr lang="zh-CN" altLang="en-US" sz="3200" dirty="0"/>
              <a:t>的值加上的 读取的每一行的字符数</a:t>
            </a:r>
            <a:endParaRPr lang="en-US" sz="3200" dirty="0"/>
          </a:p>
          <a:p>
            <a:r>
              <a:rPr lang="en-US" sz="3200" dirty="0"/>
              <a:t>Done&gt;work_two_goal.txt    </a:t>
            </a:r>
            <a:r>
              <a:rPr lang="en-US" altLang="zh-CN" sz="3200" dirty="0"/>
              <a:t>//</a:t>
            </a:r>
            <a:r>
              <a:rPr lang="zh-CN" altLang="en-US" sz="3200" dirty="0"/>
              <a:t>读取目标文件</a:t>
            </a:r>
            <a:endParaRPr lang="en-US" sz="3200" dirty="0"/>
          </a:p>
          <a:p>
            <a:r>
              <a:rPr lang="en-US" sz="3200" dirty="0"/>
              <a:t>echo $a</a:t>
            </a:r>
          </a:p>
        </p:txBody>
      </p:sp>
    </p:spTree>
    <p:extLst>
      <p:ext uri="{BB962C8B-B14F-4D97-AF65-F5344CB8AC3E}">
        <p14:creationId xmlns:p14="http://schemas.microsoft.com/office/powerpoint/2010/main" val="1405893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85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</vt:lpstr>
      <vt:lpstr>Bash 读取文件字数</vt:lpstr>
      <vt:lpstr>最终的效果图  </vt:lpstr>
      <vt:lpstr>目标文档 work_two_goal.txt</vt:lpstr>
      <vt:lpstr>Bash文件 work_two.sh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读取文件字数</dc:title>
  <dc:creator>程聪</dc:creator>
  <cp:lastModifiedBy>程聪</cp:lastModifiedBy>
  <cp:revision>2</cp:revision>
  <dcterms:created xsi:type="dcterms:W3CDTF">2018-03-20T18:39:58Z</dcterms:created>
  <dcterms:modified xsi:type="dcterms:W3CDTF">2018-03-20T18:50:46Z</dcterms:modified>
</cp:coreProperties>
</file>