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6" y="270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550264550264549E-2"/>
          <c:y val="0.2711864406779661"/>
          <c:w val="0.97089947089947093"/>
          <c:h val="0.5621039636994528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0E-4F43-95BF-EE052B3DE1A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4346224"/>
        <c:axId val="454347792"/>
      </c:barChart>
      <c:catAx>
        <c:axId val="45434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47792"/>
        <c:crosses val="autoZero"/>
        <c:auto val="1"/>
        <c:lblAlgn val="ctr"/>
        <c:lblOffset val="100"/>
        <c:noMultiLvlLbl val="0"/>
      </c:catAx>
      <c:valAx>
        <c:axId val="454347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43462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907707DF-2EAC-4EB9-AF3E-F0BDA8D22C5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601200" cy="449580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D63407-BD5D-44A1-A58A-7FE3D4981B13}" type="datetime2">
              <a:rPr lang="zh-CN" altLang="en-US" smtClean="0">
                <a:latin typeface="Microsoft YaHei UI" panose="020B0503020204020204" pitchFamily="34" charset="-122"/>
              </a:rPr>
              <a:t>2018年3月18日</a:t>
            </a:fld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en-US" altLang="zh-CN" smtClean="0">
                <a:latin typeface="+mn-ea"/>
              </a:rPr>
              <a:t>‹#›</a:t>
            </a:fld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</a:defRPr>
            </a:lvl1pPr>
          </a:lstStyle>
          <a:p>
            <a:fld id="{3C8534CC-EF11-47BF-9A42-95CBC3FF69CC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2E61351F-DBB1-4664-ADA9-83BC7CB8848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419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6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4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53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81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84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57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93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32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08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>
              <a:defRPr sz="6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CAA92E-1ADB-4597-A644-DDB32FF8AD04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0870D5-BAD0-4B69-A402-2B7A44AB20BF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FF183E-8433-4C38-B902-AD8A8F7C3C5A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871CF5-D9F4-46D7-B498-E80908CFA5E5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8A1F32-0AE3-4806-836A-8357612239D9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E8FE69-AB31-490C-81E3-1FE546414FD5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0BE0B2-BD09-454B-8CF9-F0AC84D1EC1F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B74769-C1EC-48C9-A64C-6A60309EF0E9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CF33D2-7496-4D92-86C5-A37929747958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描述文字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C00602-35E5-4596-BE1C-F60E1EFF1730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8B51516B-4D58-47F8-83C7-DB7DCEBA5252}" type="datetime2">
              <a:rPr lang="zh-CN" altLang="en-US" smtClean="0"/>
              <a:pPr/>
              <a:t>2018年3月18日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5312" y="1905000"/>
            <a:ext cx="8458200" cy="1066800"/>
          </a:xfrm>
        </p:spPr>
        <p:txBody>
          <a:bodyPr rtlCol="0"/>
          <a:lstStyle/>
          <a:p>
            <a:pPr algn="ctr" rtl="0"/>
            <a:r>
              <a:rPr lang="zh-CN" altLang="en-US" dirty="0"/>
              <a:t>编译</a:t>
            </a:r>
            <a:r>
              <a:rPr lang="en-US" altLang="zh-CN" dirty="0"/>
              <a:t>Linux</a:t>
            </a:r>
            <a:r>
              <a:rPr lang="zh-CN" altLang="en-US" dirty="0"/>
              <a:t>内核实验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12" y="4267200"/>
            <a:ext cx="8458200" cy="609600"/>
          </a:xfrm>
        </p:spPr>
        <p:txBody>
          <a:bodyPr rtlCol="0"/>
          <a:lstStyle/>
          <a:p>
            <a:pPr rtl="0"/>
            <a:r>
              <a:rPr lang="zh-CN" altLang="en-US" b="1" dirty="0"/>
              <a:t>班级：软件</a:t>
            </a:r>
            <a:r>
              <a:rPr lang="en-US" altLang="zh-CN" b="1" dirty="0"/>
              <a:t>1606   </a:t>
            </a:r>
            <a:r>
              <a:rPr lang="zh-CN" altLang="en-US" b="1" dirty="0"/>
              <a:t>姓名：程聪  学号：</a:t>
            </a:r>
            <a:r>
              <a:rPr lang="en-US" altLang="zh-CN" b="1" dirty="0"/>
              <a:t>U201617125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完成编译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41413" y="1676400"/>
            <a:ext cx="9753600" cy="4495800"/>
          </a:xfrm>
        </p:spPr>
        <p:txBody>
          <a:bodyPr lIns="91440" rtlCol="0">
            <a:normAutofit/>
          </a:bodyPr>
          <a:lstStyle/>
          <a:p>
            <a:pPr lvl="0" rtl="0"/>
            <a:endParaRPr lang="en-US" altLang="zh-CN" sz="2800" b="1" dirty="0"/>
          </a:p>
          <a:p>
            <a:pPr marL="0" lvl="0" indent="0" rtl="0">
              <a:buNone/>
            </a:pP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编译完成以后，在终端输入 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reboot 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重启就可以进入新内核啦。</a:t>
            </a:r>
            <a:endParaRPr lang="en-US" altLang="zh-CN" dirty="0">
              <a:effectLst>
                <a:outerShdw dist="1866900" dir="5400000" sx="1000" sy="1000" algn="ctr" rotWithShape="0">
                  <a:srgbClr val="000000"/>
                </a:outerShdw>
                <a:reflection stA="45000" endPos="65000" dist="5207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7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编译前的准备工作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41413" y="1676400"/>
            <a:ext cx="9753600" cy="4495800"/>
          </a:xfrm>
        </p:spPr>
        <p:txBody>
          <a:bodyPr lIns="91440" rtlCol="0">
            <a:normAutofit/>
          </a:bodyPr>
          <a:lstStyle/>
          <a:p>
            <a:pPr lvl="0" rtl="0"/>
            <a:endParaRPr lang="en-US" altLang="zh-CN" sz="2800" b="1" dirty="0"/>
          </a:p>
          <a:p>
            <a:pPr lvl="0" rtl="0"/>
            <a:r>
              <a:rPr lang="en-US" altLang="zh-CN" sz="2800" b="1" dirty="0"/>
              <a:t>1.</a:t>
            </a:r>
            <a:r>
              <a:rPr lang="zh-CN" altLang="en-US" sz="2800" b="1" dirty="0"/>
              <a:t>前往官网现在最接近当前系统内核的内核版本</a:t>
            </a:r>
            <a:endParaRPr lang="en-US" altLang="zh-CN" sz="2800" b="1" dirty="0"/>
          </a:p>
          <a:p>
            <a:pPr marL="0" lvl="0" indent="0" rtl="0">
              <a:lnSpc>
                <a:spcPct val="170000"/>
              </a:lnSpc>
              <a:buNone/>
            </a:pPr>
            <a:r>
              <a:rPr lang="en-US" altLang="zh-CN" sz="2800" b="1" dirty="0"/>
              <a:t>     </a:t>
            </a:r>
            <a:r>
              <a:rPr lang="en-US" altLang="zh-CN" sz="2000" dirty="0"/>
              <a:t>  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在当前的系统环境钟启动终端 输入</a:t>
            </a:r>
            <a:r>
              <a:rPr lang="en-US" altLang="zh-CN" dirty="0" err="1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uname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 –r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即可显示当前系统版本号。由于我的系统内核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4.13.26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，于是我下载版本号最近的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4.14.27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。下载后解压到当前文件夹，改名为</a:t>
            </a:r>
            <a:r>
              <a:rPr lang="en-US" altLang="zh-CN" dirty="0" err="1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linux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，便于以后进出文件夹好操作。该文件夹下面就是</a:t>
            </a:r>
            <a:r>
              <a:rPr lang="en-US" altLang="zh-CN" dirty="0" err="1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linux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的内核内容。下面我们就住哟啊在这个文件夹虾下面工作。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0430" y="548640"/>
            <a:ext cx="9601200" cy="1143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内核官网下载站点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  http://www.kernel.org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6" name="内容占位符 5" descr="簇状柱形图显示了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184603"/>
              </p:ext>
            </p:extLst>
          </p:nvPr>
        </p:nvGraphicFramePr>
        <p:xfrm>
          <a:off x="1293813" y="1676400"/>
          <a:ext cx="9601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编译前的准备工作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41413" y="1676400"/>
            <a:ext cx="9753600" cy="4495800"/>
          </a:xfrm>
        </p:spPr>
        <p:txBody>
          <a:bodyPr lIns="91440" rtlCol="0">
            <a:normAutofit/>
          </a:bodyPr>
          <a:lstStyle/>
          <a:p>
            <a:pPr lvl="0" rtl="0"/>
            <a:endParaRPr lang="en-US" altLang="zh-CN" sz="2800" b="1" dirty="0"/>
          </a:p>
          <a:p>
            <a:pPr lvl="0" rtl="0"/>
            <a:r>
              <a:rPr lang="en-US" altLang="zh-CN" sz="2800" b="1" dirty="0"/>
              <a:t>2.</a:t>
            </a:r>
            <a:r>
              <a:rPr lang="zh-CN" altLang="en-US" sz="2800" b="1" dirty="0"/>
              <a:t>在当前系统安装</a:t>
            </a:r>
            <a:r>
              <a:rPr lang="en-US" altLang="zh-CN" sz="2800" b="1" dirty="0"/>
              <a:t>make</a:t>
            </a:r>
            <a:r>
              <a:rPr lang="zh-CN" altLang="en-US" sz="2800" b="1" dirty="0"/>
              <a:t>工具</a:t>
            </a:r>
            <a:endParaRPr lang="en-US" altLang="zh-CN" sz="2800" b="1" dirty="0"/>
          </a:p>
          <a:p>
            <a:pPr marL="0" lvl="0" indent="0" rtl="0">
              <a:lnSpc>
                <a:spcPct val="170000"/>
              </a:lnSpc>
              <a:buNone/>
            </a:pPr>
            <a:r>
              <a:rPr lang="en-US" altLang="zh-CN" sz="2800" b="1" dirty="0"/>
              <a:t>     </a:t>
            </a:r>
            <a:r>
              <a:rPr lang="en-US" altLang="zh-CN" sz="2000" dirty="0"/>
              <a:t>  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在当前的系统环境钟启动终端 输入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make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，如果没有安装下面就会提示你可以通过</a:t>
            </a:r>
            <a:r>
              <a:rPr lang="en-US" altLang="zh-CN" dirty="0" err="1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sudo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apt-get install 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命令安装，系统会自动帮你配置好，其余的你不需要担心。安装完成以后输入 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make  help 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就会出来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make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的帮助文件，可供参考。</a:t>
            </a:r>
          </a:p>
        </p:txBody>
      </p:sp>
    </p:spTree>
    <p:extLst>
      <p:ext uri="{BB962C8B-B14F-4D97-AF65-F5344CB8AC3E}">
        <p14:creationId xmlns:p14="http://schemas.microsoft.com/office/powerpoint/2010/main" val="35008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开始编译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41413" y="1676400"/>
            <a:ext cx="9753600" cy="4495800"/>
          </a:xfrm>
        </p:spPr>
        <p:txBody>
          <a:bodyPr lIns="91440" rtlCol="0">
            <a:normAutofit lnSpcReduction="10000"/>
          </a:bodyPr>
          <a:lstStyle/>
          <a:p>
            <a:pPr lvl="0" rtl="0"/>
            <a:endParaRPr lang="en-US" altLang="zh-CN" sz="2800" b="1" dirty="0"/>
          </a:p>
          <a:p>
            <a:pPr lvl="0" rtl="0"/>
            <a:r>
              <a:rPr lang="en-US" altLang="zh-CN" sz="2800" b="1" dirty="0"/>
              <a:t>1.clean</a:t>
            </a:r>
            <a:r>
              <a:rPr lang="zh-CN" altLang="en-US" sz="2800" b="1" dirty="0"/>
              <a:t>命令</a:t>
            </a:r>
            <a:r>
              <a:rPr lang="en-US" altLang="zh-CN" sz="2800" b="1" dirty="0"/>
              <a:t>     </a:t>
            </a:r>
            <a:r>
              <a:rPr lang="en-US" altLang="zh-CN" sz="2000" dirty="0"/>
              <a:t>  </a:t>
            </a:r>
          </a:p>
          <a:p>
            <a:pPr marL="0" lvl="0" rtl="0">
              <a:lnSpc>
                <a:spcPct val="150000"/>
              </a:lnSpc>
            </a:pP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  在开始编译之前，我们应当先使用 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make clean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指令清除掉原来的文件同时可以释放储存空间。这样做可以避免在编译的过程中产生错误倒是前功尽弃，避免出错的可能性。在此步骤中可能有些系统会产生错误：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make ** no rule to make target  “clean ”  stop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。出现这种情况的时候上网查资料就会找到解决方法，其实就是安装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make 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所依赖的某些库。问题就解决啦。</a:t>
            </a:r>
            <a:endParaRPr lang="en-US" altLang="zh-CN" dirty="0">
              <a:effectLst>
                <a:outerShdw dist="1866900" dir="5400000" sx="1000" sy="1000" algn="ctr" rotWithShape="0">
                  <a:srgbClr val="000000"/>
                </a:outerShdw>
                <a:reflection stA="45000" endPos="65000" dist="520700" dir="5400000" sy="-100000" algn="bl" rotWithShape="0"/>
              </a:effectLst>
            </a:endParaRPr>
          </a:p>
          <a:p>
            <a:pPr lvl="0" rtl="0"/>
            <a:endParaRPr lang="zh-CN" altLang="en-US" dirty="0">
              <a:effectLst>
                <a:outerShdw dist="1866900" dir="5400000" sx="1000" sy="1000" algn="ctr" rotWithShape="0">
                  <a:srgbClr val="000000"/>
                </a:outerShdw>
                <a:reflection stA="45000" endPos="65000" dist="5207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72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开始编译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41413" y="1676400"/>
            <a:ext cx="9753600" cy="4495800"/>
          </a:xfrm>
        </p:spPr>
        <p:txBody>
          <a:bodyPr lIns="91440" rtlCol="0">
            <a:normAutofit/>
          </a:bodyPr>
          <a:lstStyle/>
          <a:p>
            <a:pPr lvl="0" rtl="0"/>
            <a:endParaRPr lang="en-US" altLang="zh-CN" sz="2800" b="1" dirty="0"/>
          </a:p>
          <a:p>
            <a:pPr lvl="0" rtl="0"/>
            <a:r>
              <a:rPr lang="en-US" altLang="zh-CN" sz="2800" b="1" dirty="0"/>
              <a:t>2.</a:t>
            </a:r>
            <a:r>
              <a:rPr lang="zh-CN" altLang="en-US" sz="2800" b="1" dirty="0"/>
              <a:t>正式安装</a:t>
            </a:r>
            <a:endParaRPr lang="en-US" altLang="zh-CN" sz="2000" dirty="0"/>
          </a:p>
          <a:p>
            <a:pPr marL="0">
              <a:lnSpc>
                <a:spcPct val="150000"/>
              </a:lnSpc>
            </a:pP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  我中间运行了四个命令，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make  </a:t>
            </a:r>
            <a:r>
              <a:rPr lang="en-US" altLang="zh-CN" dirty="0" err="1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bzImage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,make </a:t>
            </a:r>
            <a:r>
              <a:rPr lang="en-US" altLang="zh-CN" dirty="0" err="1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modules,make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</a:t>
            </a:r>
            <a:r>
              <a:rPr lang="en-US" altLang="zh-CN" dirty="0" err="1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modules_install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,make install,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由于编译的过程比较漫长，于是我直接将这四个命令写成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shell script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。便于操作。同时由于某些操作的需要的权限比较高，于是我直接</a:t>
            </a:r>
            <a:r>
              <a:rPr lang="en-US" altLang="zh-CN" dirty="0" err="1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sudo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 </a:t>
            </a:r>
            <a:r>
              <a:rPr lang="en-US" altLang="zh-CN" dirty="0" err="1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sh</a:t>
            </a:r>
            <a:r>
              <a:rPr lang="en-US" altLang="zh-CN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 work.sh </a:t>
            </a:r>
            <a:r>
              <a:rPr lang="zh-CN" altLang="en-US" dirty="0">
                <a:effectLst>
                  <a:outerShdw dist="1866900" dir="5400000" sx="1000" sy="1000" algn="ctr" rotWithShape="0">
                    <a:srgbClr val="000000"/>
                  </a:outerShdw>
                  <a:reflection stA="45000" endPos="65000" dist="520700" dir="5400000" sy="-100000" algn="bl" rotWithShape="0"/>
                </a:effectLst>
              </a:rPr>
              <a:t>命令运行脚本程序。</a:t>
            </a:r>
            <a:endParaRPr lang="en-US" altLang="zh-CN" dirty="0">
              <a:effectLst>
                <a:outerShdw dist="1866900" dir="5400000" sx="1000" sy="1000" algn="ctr" rotWithShape="0">
                  <a:srgbClr val="000000"/>
                </a:outerShdw>
                <a:reflection stA="45000" endPos="65000" dist="5207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5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正在编译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0C793A5-4834-4E51-BA62-1F4A3064C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76400"/>
            <a:ext cx="10210801" cy="5181600"/>
          </a:xfrm>
        </p:spPr>
      </p:pic>
    </p:spTree>
    <p:extLst>
      <p:ext uri="{BB962C8B-B14F-4D97-AF65-F5344CB8AC3E}">
        <p14:creationId xmlns:p14="http://schemas.microsoft.com/office/powerpoint/2010/main" val="41881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正在编译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0C793A5-4834-4E51-BA62-1F4A3064C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76400"/>
            <a:ext cx="10210801" cy="51816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325C39-D8C4-47E9-ABCE-FA72685DA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"/>
            <a:ext cx="12188825" cy="68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正在编译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0C793A5-4834-4E51-BA62-1F4A3064C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76400"/>
            <a:ext cx="10210801" cy="51816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6656FD-0F93-429E-9DEE-08AE692E6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"/>
            <a:ext cx="12188825" cy="68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六边形设计模板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1791_TF03460519" id="{2F9F4FB8-6875-4EE2-BAAB-BD664377437D}" vid="{13168C88-BD5F-4310-B103-0594AB6B7E10}"/>
    </a:ext>
  </a:extLst>
</a:theme>
</file>

<file path=ppt/theme/theme2.xml><?xml version="1.0" encoding="utf-8"?>
<a:theme xmlns:a="http://schemas.openxmlformats.org/drawingml/2006/main" name="办公室主题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六边形设计幻灯片</Template>
  <TotalTime>50</TotalTime>
  <Words>398</Words>
  <Application>Microsoft Office PowerPoint</Application>
  <PresentationFormat>自定义</PresentationFormat>
  <Paragraphs>35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 UI</vt:lpstr>
      <vt:lpstr>宋体</vt:lpstr>
      <vt:lpstr>Arial</vt:lpstr>
      <vt:lpstr>Euphemia</vt:lpstr>
      <vt:lpstr>六边形设计模板</vt:lpstr>
      <vt:lpstr>编译Linux内核实验</vt:lpstr>
      <vt:lpstr>编译前的准备工作</vt:lpstr>
      <vt:lpstr>Linux内核官网下载站点                                  http://www.kernel.org</vt:lpstr>
      <vt:lpstr>编译前的准备工作</vt:lpstr>
      <vt:lpstr>开始编译</vt:lpstr>
      <vt:lpstr>开始编译</vt:lpstr>
      <vt:lpstr>正在编译</vt:lpstr>
      <vt:lpstr>正在编译</vt:lpstr>
      <vt:lpstr>正在编译</vt:lpstr>
      <vt:lpstr>完成编译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编译Linux内核实验</dc:title>
  <dc:creator>程聪</dc:creator>
  <cp:lastModifiedBy>程聪</cp:lastModifiedBy>
  <cp:revision>6</cp:revision>
  <dcterms:created xsi:type="dcterms:W3CDTF">2018-03-17T22:24:49Z</dcterms:created>
  <dcterms:modified xsi:type="dcterms:W3CDTF">2018-03-17T23:15:06Z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