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student</c:v>
                </c:pt>
                <c:pt idx="1">
                  <c:v>office worker</c:v>
                </c:pt>
                <c:pt idx="2">
                  <c:v>freelancer</c:v>
                </c:pt>
                <c:pt idx="3">
                  <c:v>boss</c:v>
                </c:pt>
                <c:pt idx="4">
                  <c:v>retiree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29</c:v>
                </c:pt>
                <c:pt idx="2">
                  <c:v>11</c:v>
                </c:pt>
                <c:pt idx="3">
                  <c:v>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43C0-A07A-42CF284871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poor</c:v>
                </c:pt>
                <c:pt idx="1">
                  <c:v>food and clothing</c:v>
                </c:pt>
                <c:pt idx="2">
                  <c:v>well-off</c:v>
                </c:pt>
                <c:pt idx="3">
                  <c:v>wealthy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53</c:v>
                </c:pt>
                <c:pt idx="2">
                  <c:v>95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B-4F7B-B9E7-3F045D5748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73-4D27-AC7D-09CA52F1C87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373-4D27-AC7D-09CA52F1C87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1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3-4D27-AC7D-09CA52F1C8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F-41C7-96E2-FC7D63E119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F-41C7-96E2-FC7D63E119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F-41C7-96E2-FC7D63E119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F-41C7-96E2-FC7D63E119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Great！ It's exactly what I want!</c:v>
                </c:pt>
                <c:pt idx="1">
                  <c:v>I don't want myself or my family to be taken care of by robots. I prefer to let myself or my family take the time to go.</c:v>
                </c:pt>
                <c:pt idx="2">
                  <c:v>Wait and see. No conclution before I've tried it.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23</c:v>
                </c:pt>
                <c:pt idx="2">
                  <c:v>101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4-4526-BBD5-53C44D3C77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47920767716534"/>
          <c:y val="0.18314873381220881"/>
          <c:w val="0.39114579232283464"/>
          <c:h val="0.713917278917490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EE-42EE-A51F-1B4A8E27FF9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EE-42EE-A51F-1B4A8E27FF9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EE-42EE-A51F-1B4A8E27FF9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EE-42EE-A51F-1B4A8E27FF9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BEE-42EE-A51F-1B4A8E27FF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5000-10000</c:v>
                </c:pt>
                <c:pt idx="1">
                  <c:v>10000-15000</c:v>
                </c:pt>
                <c:pt idx="2">
                  <c:v>15000-20000</c:v>
                </c:pt>
                <c:pt idx="3">
                  <c:v>over 20000</c:v>
                </c:pt>
                <c:pt idx="4">
                  <c:v>too high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27</c:v>
                </c:pt>
                <c:pt idx="2">
                  <c:v>9</c:v>
                </c:pt>
                <c:pt idx="3">
                  <c:v>3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A-4545-84FF-F48C2DC7BC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17-4FEE-AAE7-DB1249A65AB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17-4FEE-AAE7-DB1249A65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offline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5-4398-A00A-ACC109ED83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75ED7-E2F2-4771-8852-B44BC5E82E03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2FC97FA-C853-4A6C-80EC-0FC6FC16C47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dirty="0">
            <a:solidFill>
              <a:schemeClr val="bg1">
                <a:lumMod val="95000"/>
              </a:schemeClr>
            </a:solidFill>
          </a:endParaRPr>
        </a:p>
      </dgm:t>
    </dgm:pt>
    <dgm:pt modelId="{8B02E058-B727-4910-B47E-D4F66813F751}" type="par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A532DA11-2E6D-4F10-B78D-83C492189863}" type="sib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436AB149-36FA-4FAD-8541-9DBEDC806ECE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en-US" sz="2400" dirty="0"/>
            <a:t>   More gentle...</a:t>
          </a:r>
          <a:r>
            <a:rPr lang="zh-CN" altLang="en-US" sz="2400" dirty="0"/>
            <a:t>（</a:t>
          </a:r>
          <a:r>
            <a:rPr lang="en-US" altLang="en-US" sz="2400" dirty="0"/>
            <a:t>what I think is that the robot can be fixed onto the user's body so that it can move in the same rhythm as the body)</a:t>
          </a:r>
          <a:endParaRPr lang="zh-CN" altLang="en-US" sz="2400" dirty="0"/>
        </a:p>
      </dgm:t>
    </dgm:pt>
    <dgm:pt modelId="{ECB6397B-970D-49FE-8642-CB6F4EE0F4E3}" type="par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7EA61A7F-952B-4D98-AFD4-59DCB81F22F0}" type="sib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82A37D4B-7BCC-4C39-ADFE-85ADBA9468F2}">
      <dgm:prSet phldrT="[文本]"/>
      <dgm:spPr/>
      <dgm:t>
        <a:bodyPr/>
        <a:lstStyle/>
        <a:p>
          <a:r>
            <a:rPr lang="en-US" dirty="0"/>
            <a:t>    Cleaning the mouth of the user after he or she is full.</a:t>
          </a:r>
          <a:endParaRPr lang="zh-CN" altLang="en-US" dirty="0"/>
        </a:p>
      </dgm:t>
    </dgm:pt>
    <dgm:pt modelId="{D32ED088-D1D5-438D-B5EC-71C56DB19E28}" type="par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F2641309-73CB-46F2-9A25-BC37E2EC05C4}" type="sib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6930F0BE-936E-4D10-B811-3DB2ED2E92B5}">
      <dgm:prSet phldrT="[文本]" custT="1"/>
      <dgm:spPr/>
      <dgm:t>
        <a:bodyPr/>
        <a:lstStyle/>
        <a:p>
          <a:pPr>
            <a:buNone/>
          </a:pPr>
          <a:r>
            <a:rPr lang="en-US" sz="2800" dirty="0"/>
            <a:t>   It would be better if it can walk...</a:t>
          </a:r>
          <a:endParaRPr lang="zh-CN" altLang="en-US" sz="2800" dirty="0"/>
        </a:p>
      </dgm:t>
    </dgm:pt>
    <dgm:pt modelId="{FBB581AF-3883-48A2-B585-C97420BDD3D9}" type="par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162596A6-F41A-484A-A2D7-942CD237D479}" type="sib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ABEC04D1-5A0F-4988-9410-2C0D66BAB1A0}" type="pres">
      <dgm:prSet presAssocID="{84175ED7-E2F2-4771-8852-B44BC5E82E03}" presName="linear" presStyleCnt="0">
        <dgm:presLayoutVars>
          <dgm:animLvl val="lvl"/>
          <dgm:resizeHandles val="exact"/>
        </dgm:presLayoutVars>
      </dgm:prSet>
      <dgm:spPr/>
    </dgm:pt>
    <dgm:pt modelId="{3781DDBD-F9DB-49C7-B18A-32791B22C592}" type="pres">
      <dgm:prSet presAssocID="{D2FC97FA-C853-4A6C-80EC-0FC6FC16C479}" presName="parentText" presStyleLbl="node1" presStyleIdx="0" presStyleCnt="2" custScaleY="38025">
        <dgm:presLayoutVars>
          <dgm:chMax val="0"/>
          <dgm:bulletEnabled val="1"/>
        </dgm:presLayoutVars>
      </dgm:prSet>
      <dgm:spPr/>
    </dgm:pt>
    <dgm:pt modelId="{71AF27B9-C539-4FCA-9868-10B8591D592F}" type="pres">
      <dgm:prSet presAssocID="{D2FC97FA-C853-4A6C-80EC-0FC6FC16C479}" presName="childText" presStyleLbl="revTx" presStyleIdx="0" presStyleCnt="2" custScaleY="86063">
        <dgm:presLayoutVars>
          <dgm:bulletEnabled val="1"/>
        </dgm:presLayoutVars>
      </dgm:prSet>
      <dgm:spPr/>
    </dgm:pt>
    <dgm:pt modelId="{7E52DA73-CA33-470D-A8E0-06ADFD2F3741}" type="pres">
      <dgm:prSet presAssocID="{82A37D4B-7BCC-4C39-ADFE-85ADBA9468F2}" presName="parentText" presStyleLbl="node1" presStyleIdx="1" presStyleCnt="2" custScaleY="30620">
        <dgm:presLayoutVars>
          <dgm:chMax val="0"/>
          <dgm:bulletEnabled val="1"/>
        </dgm:presLayoutVars>
      </dgm:prSet>
      <dgm:spPr/>
    </dgm:pt>
    <dgm:pt modelId="{4DB5AC7B-2983-4088-8137-8E3076ACBA82}" type="pres">
      <dgm:prSet presAssocID="{82A37D4B-7BCC-4C39-ADFE-85ADBA9468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ED6D02-4F56-4A96-B1FF-4559211DBF54}" type="presOf" srcId="{D2FC97FA-C853-4A6C-80EC-0FC6FC16C479}" destId="{3781DDBD-F9DB-49C7-B18A-32791B22C592}" srcOrd="0" destOrd="0" presId="urn:microsoft.com/office/officeart/2005/8/layout/vList2"/>
    <dgm:cxn modelId="{92EB0460-8568-453C-87D5-AE8D22C05068}" type="presOf" srcId="{84175ED7-E2F2-4771-8852-B44BC5E82E03}" destId="{ABEC04D1-5A0F-4988-9410-2C0D66BAB1A0}" srcOrd="0" destOrd="0" presId="urn:microsoft.com/office/officeart/2005/8/layout/vList2"/>
    <dgm:cxn modelId="{59475F61-25E7-458C-ACD7-8C29B86BF3FF}" srcId="{84175ED7-E2F2-4771-8852-B44BC5E82E03}" destId="{82A37D4B-7BCC-4C39-ADFE-85ADBA9468F2}" srcOrd="1" destOrd="0" parTransId="{D32ED088-D1D5-438D-B5EC-71C56DB19E28}" sibTransId="{F2641309-73CB-46F2-9A25-BC37E2EC05C4}"/>
    <dgm:cxn modelId="{B74D6067-0DA7-45A5-9D08-2B697345B53B}" srcId="{D2FC97FA-C853-4A6C-80EC-0FC6FC16C479}" destId="{436AB149-36FA-4FAD-8541-9DBEDC806ECE}" srcOrd="0" destOrd="0" parTransId="{ECB6397B-970D-49FE-8642-CB6F4EE0F4E3}" sibTransId="{7EA61A7F-952B-4D98-AFD4-59DCB81F22F0}"/>
    <dgm:cxn modelId="{4014BFA2-2F24-4584-9289-D4A724AC8A3E}" srcId="{82A37D4B-7BCC-4C39-ADFE-85ADBA9468F2}" destId="{6930F0BE-936E-4D10-B811-3DB2ED2E92B5}" srcOrd="0" destOrd="0" parTransId="{FBB581AF-3883-48A2-B585-C97420BDD3D9}" sibTransId="{162596A6-F41A-484A-A2D7-942CD237D479}"/>
    <dgm:cxn modelId="{6E6AB8A9-7D1A-4D51-A535-10EFA4BE6444}" type="presOf" srcId="{436AB149-36FA-4FAD-8541-9DBEDC806ECE}" destId="{71AF27B9-C539-4FCA-9868-10B8591D592F}" srcOrd="0" destOrd="0" presId="urn:microsoft.com/office/officeart/2005/8/layout/vList2"/>
    <dgm:cxn modelId="{1FE821BB-5B1D-4416-8F2E-04AF569CE393}" type="presOf" srcId="{6930F0BE-936E-4D10-B811-3DB2ED2E92B5}" destId="{4DB5AC7B-2983-4088-8137-8E3076ACBA82}" srcOrd="0" destOrd="0" presId="urn:microsoft.com/office/officeart/2005/8/layout/vList2"/>
    <dgm:cxn modelId="{B3E173C6-7EDE-4E88-944E-7ABA22612D5D}" srcId="{84175ED7-E2F2-4771-8852-B44BC5E82E03}" destId="{D2FC97FA-C853-4A6C-80EC-0FC6FC16C479}" srcOrd="0" destOrd="0" parTransId="{8B02E058-B727-4910-B47E-D4F66813F751}" sibTransId="{A532DA11-2E6D-4F10-B78D-83C492189863}"/>
    <dgm:cxn modelId="{ABD3B1D0-6F5C-4ED9-8673-E9D8D56D43E8}" type="presOf" srcId="{82A37D4B-7BCC-4C39-ADFE-85ADBA9468F2}" destId="{7E52DA73-CA33-470D-A8E0-06ADFD2F3741}" srcOrd="0" destOrd="0" presId="urn:microsoft.com/office/officeart/2005/8/layout/vList2"/>
    <dgm:cxn modelId="{36241E77-8058-476F-8FF4-FF788F4A940A}" type="presParOf" srcId="{ABEC04D1-5A0F-4988-9410-2C0D66BAB1A0}" destId="{3781DDBD-F9DB-49C7-B18A-32791B22C592}" srcOrd="0" destOrd="0" presId="urn:microsoft.com/office/officeart/2005/8/layout/vList2"/>
    <dgm:cxn modelId="{4EFFF336-7D98-43F2-9E1D-E4FC81213FCB}" type="presParOf" srcId="{ABEC04D1-5A0F-4988-9410-2C0D66BAB1A0}" destId="{71AF27B9-C539-4FCA-9868-10B8591D592F}" srcOrd="1" destOrd="0" presId="urn:microsoft.com/office/officeart/2005/8/layout/vList2"/>
    <dgm:cxn modelId="{1571AA04-41D5-45AA-8D3F-25237B770476}" type="presParOf" srcId="{ABEC04D1-5A0F-4988-9410-2C0D66BAB1A0}" destId="{7E52DA73-CA33-470D-A8E0-06ADFD2F3741}" srcOrd="2" destOrd="0" presId="urn:microsoft.com/office/officeart/2005/8/layout/vList2"/>
    <dgm:cxn modelId="{27A6D061-C119-48BC-B71F-A2F48F04587F}" type="presParOf" srcId="{ABEC04D1-5A0F-4988-9410-2C0D66BAB1A0}" destId="{4DB5AC7B-2983-4088-8137-8E3076ACBA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1DDBD-F9DB-49C7-B18A-32791B22C592}">
      <dsp:nvSpPr>
        <dsp:cNvPr id="0" name=""/>
        <dsp:cNvSpPr/>
      </dsp:nvSpPr>
      <dsp:spPr>
        <a:xfrm>
          <a:off x="0" y="5743"/>
          <a:ext cx="9864436" cy="142743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9682" y="75425"/>
        <a:ext cx="9725072" cy="1288073"/>
      </dsp:txXfrm>
    </dsp:sp>
    <dsp:sp modelId="{71AF27B9-C539-4FCA-9868-10B8591D592F}">
      <dsp:nvSpPr>
        <dsp:cNvPr id="0" name=""/>
        <dsp:cNvSpPr/>
      </dsp:nvSpPr>
      <dsp:spPr>
        <a:xfrm>
          <a:off x="0" y="1433180"/>
          <a:ext cx="9864436" cy="883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altLang="en-US" sz="2400" kern="1200" dirty="0"/>
            <a:t>   More gentle...</a:t>
          </a:r>
          <a:r>
            <a:rPr lang="zh-CN" altLang="en-US" sz="2400" kern="1200" dirty="0"/>
            <a:t>（</a:t>
          </a:r>
          <a:r>
            <a:rPr lang="en-US" altLang="en-US" sz="2400" kern="1200" dirty="0"/>
            <a:t>what I think is that the robot can be fixed onto the user's body so that it can move in the same rhythm as the body)</a:t>
          </a:r>
          <a:endParaRPr lang="zh-CN" altLang="en-US" sz="2400" kern="1200" dirty="0"/>
        </a:p>
      </dsp:txBody>
      <dsp:txXfrm>
        <a:off x="0" y="1433180"/>
        <a:ext cx="9864436" cy="883626"/>
      </dsp:txXfrm>
    </dsp:sp>
    <dsp:sp modelId="{7E52DA73-CA33-470D-A8E0-06ADFD2F3741}">
      <dsp:nvSpPr>
        <dsp:cNvPr id="0" name=""/>
        <dsp:cNvSpPr/>
      </dsp:nvSpPr>
      <dsp:spPr>
        <a:xfrm>
          <a:off x="0" y="2316806"/>
          <a:ext cx="9864436" cy="114945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Cleaning the mouth of the user after he or she is full.</a:t>
          </a:r>
          <a:endParaRPr lang="zh-CN" altLang="en-US" sz="3100" kern="1200" dirty="0"/>
        </a:p>
      </dsp:txBody>
      <dsp:txXfrm>
        <a:off x="56112" y="2372918"/>
        <a:ext cx="9752212" cy="1037233"/>
      </dsp:txXfrm>
    </dsp:sp>
    <dsp:sp modelId="{4DB5AC7B-2983-4088-8137-8E3076ACBA82}">
      <dsp:nvSpPr>
        <dsp:cNvPr id="0" name=""/>
        <dsp:cNvSpPr/>
      </dsp:nvSpPr>
      <dsp:spPr>
        <a:xfrm>
          <a:off x="0" y="3466264"/>
          <a:ext cx="9864436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   It would be better if it can walk...</a:t>
          </a:r>
          <a:endParaRPr lang="zh-CN" altLang="en-US" sz="2800" kern="1200" dirty="0"/>
        </a:p>
      </dsp:txBody>
      <dsp:txXfrm>
        <a:off x="0" y="3466264"/>
        <a:ext cx="9864436" cy="102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F618-9133-4EF6-AF5F-AD9C4A8D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90477-30C9-46EA-8A5E-D2472B2F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D762-7917-4E97-BD3A-53A16244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F3B88-7A9E-4C80-92AC-B9882B77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1AA0-B931-47EF-911B-696A131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3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583E-08AD-4928-A122-0EF5769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5E021-0713-4846-9425-EE8E4337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4E771-8D2E-4CE2-9DFB-7BE06341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DCFF3-16FC-4B06-A968-B818A3A5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9D41-D2A2-4C5F-87FA-7AD43F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3FBD8-0619-4FBF-825C-3CD0E0D5D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D5FFF-1EAB-4FF3-8273-8E01614F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3525-B296-4C75-81F1-C4F7E48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0F9B-90E9-4A3C-8F83-B503A5A2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1E41-65AF-4E16-94B7-DA09DB3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0867-1355-4CDB-9D1E-90DFDC0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9FBE8-8572-49A8-A2EC-1B4678EA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8B4F-FAA6-46C8-8B54-9DE7771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11E93-41DC-4CEC-BF49-529B3477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6159D-DE7A-4729-9EE9-E501B6B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3E7F-3883-4DCD-9513-D432F56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77E4E-0369-4401-A66B-800AF6DB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E45B-238F-461B-A97B-F6FD5B28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AA5-BF5E-46D0-9BFC-21015464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4C9B0-903C-469E-A36A-A71A1D7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06AD-0031-4416-A216-5DB2DAD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A626-0D77-4CCD-BBA6-B375E7B4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78872-34C2-4A2B-BD6F-C469D91A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0889E-DD9B-4FD5-93D4-95BBEB25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C22A7-5832-451F-932F-DECB158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9F2CA-398C-46A1-98D0-F80A3EAC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ACEC-B9FA-42F3-B911-A7AEC7E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64C54-6C77-4B81-88C9-4D64E816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DC5F6-EC03-44AF-9C26-714138CC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7BD437-C6F9-4978-B149-E30C45EBC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F930A-81C6-4C92-BED0-4D64FFD0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0B00A-870D-47FD-BA79-BF42E0AB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52C71-2134-42FC-BB69-D080B3F9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8A4F9B-3761-4932-B0EA-594772A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A2AC-ADA1-4DF0-8944-3FCFCD1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FED57-1FB7-4E9B-8AC3-ADA95B00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55017-83A5-4007-B1BB-C8BCB974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0F000-FE00-4566-9B97-249D1F8D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A6EC9-5C8F-486B-AAD2-A0BA2E15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87522-08AA-4241-9F3C-A7FF251B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B5242-37C8-42F6-A227-B481C6C1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0923-E3AC-4250-AB1A-D00D506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994CC-DB01-4BE9-A111-C46AC6BD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82B5C-ECE8-4F46-8FAF-F644A3A3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B69B-B3CB-448A-8BED-3BF85D8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0251-1C18-44E3-BB16-354EA2A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13777-FD24-427E-BCA2-AF8A879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15FF-02BE-4281-A70C-AFC0880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91C8-6300-44BB-AB9F-99EED0F1D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CCF1D-DC96-40FB-8FCD-EC8503AF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D01F1-CB85-4F8B-8C4D-E5D7F31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DE4A-3D47-41B9-8D93-65E4058D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699A1-367B-4DC8-BFEF-7CE3559E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2625F-FF21-445F-A68C-276816EC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EDF14-1073-455A-9BCE-3DA8B648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65875-7202-4D29-AC0E-2F515938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7828-250E-47A3-8CD6-3FADF558A01A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C153-5EF5-4E67-95AF-F242609E6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A118-2308-41A6-B850-54F137B7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 flipV="1">
            <a:off x="1578904" y="5027700"/>
            <a:ext cx="2542268" cy="1621655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6810066" y="1902553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431936" y="1902553"/>
            <a:ext cx="12011622" cy="1857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SUPPOSE</a:t>
            </a: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THAT YOU OR YOUR FAMILY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ARE NOT ABLE TO TAKE CARE OF YOUR DIET,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THINK ABOUT </a:t>
            </a: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 FEEDING ROBOT FIXED ON THE TABLE?</a:t>
            </a:r>
          </a:p>
        </p:txBody>
      </p:sp>
    </p:spTree>
    <p:extLst>
      <p:ext uri="{BB962C8B-B14F-4D97-AF65-F5344CB8AC3E}">
        <p14:creationId xmlns:p14="http://schemas.microsoft.com/office/powerpoint/2010/main" val="133327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200">
        <p14:ferris dir="l"/>
      </p:transition>
    </mc:Choice>
    <mc:Fallback>
      <p:transition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99802" y="495448"/>
            <a:ext cx="1143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SUPPOSE THAT YOU OR YOUR FAMILY ARE NOT ABLE TO TAKE CARE OF YOUR DIET,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THINK ABOUT A FEEDING ROBOT FIXED ON THE TABLE?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707904B-69A1-4C4A-AB38-9E9375859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237133"/>
              </p:ext>
            </p:extLst>
          </p:nvPr>
        </p:nvGraphicFramePr>
        <p:xfrm>
          <a:off x="923637" y="1288752"/>
          <a:ext cx="10293003" cy="478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284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654088" y="1985680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741728" y="2559263"/>
            <a:ext cx="11162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FUNCTIONS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WANT THE FEEDING ROBOT TO ACHIEVE?</a:t>
            </a:r>
          </a:p>
        </p:txBody>
      </p:sp>
    </p:spTree>
    <p:extLst>
      <p:ext uri="{BB962C8B-B14F-4D97-AF65-F5344CB8AC3E}">
        <p14:creationId xmlns:p14="http://schemas.microsoft.com/office/powerpoint/2010/main" val="380367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000">
        <p14:ferris dir="l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44384" y="717806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FUNCTIONS DO YOU WANT THE FEEDING ROBOT TO ACHIEVE?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EDAE370-F8CE-4DC8-A53E-2163FC869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30231"/>
              </p:ext>
            </p:extLst>
          </p:nvPr>
        </p:nvGraphicFramePr>
        <p:xfrm>
          <a:off x="931174" y="1641466"/>
          <a:ext cx="9864436" cy="449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6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0">
        <p159:morph option="byChar"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8178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PRICE</a:t>
            </a:r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THE PRODUCT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THAT YOU CAN ACCEPT?</a:t>
            </a:r>
          </a:p>
        </p:txBody>
      </p:sp>
    </p:spTree>
    <p:extLst>
      <p:ext uri="{BB962C8B-B14F-4D97-AF65-F5344CB8AC3E}">
        <p14:creationId xmlns:p14="http://schemas.microsoft.com/office/powerpoint/2010/main" val="7131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000">
        <p14:ferris dir="l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PRICE OF THE PRODUCT THAT YOU CAN ACCEPT?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FB1E7B7-8EA1-44AD-9D10-D8507A6D8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912816"/>
              </p:ext>
            </p:extLst>
          </p:nvPr>
        </p:nvGraphicFramePr>
        <p:xfrm>
          <a:off x="1442720" y="1492900"/>
          <a:ext cx="872744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61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9082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CHANNEL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PREFER TO BUY THIS PRODUCT?</a:t>
            </a:r>
          </a:p>
        </p:txBody>
      </p:sp>
    </p:spTree>
    <p:extLst>
      <p:ext uri="{BB962C8B-B14F-4D97-AF65-F5344CB8AC3E}">
        <p14:creationId xmlns:p14="http://schemas.microsoft.com/office/powerpoint/2010/main" val="24733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000">
        <p14:ferris dir="l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CHANNEL DO YOU PREFER TO BUY THIS PRODUCT?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3CF12D6-DA57-4A86-B7AB-7B3773745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779911"/>
              </p:ext>
            </p:extLst>
          </p:nvPr>
        </p:nvGraphicFramePr>
        <p:xfrm>
          <a:off x="2560320" y="1507525"/>
          <a:ext cx="798576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957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0">
        <p159:morph option="byChar"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>
            <a:off x="10003019" y="4733983"/>
            <a:ext cx="2565323" cy="1096358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6C8D8E-EBA7-4F2B-A287-A393C91A6DA9}"/>
              </a:ext>
            </a:extLst>
          </p:cNvPr>
          <p:cNvSpPr txBox="1"/>
          <p:nvPr/>
        </p:nvSpPr>
        <p:spPr>
          <a:xfrm>
            <a:off x="104502" y="6488668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2000">
        <p14:flythrough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5515553" y="1328222"/>
            <a:ext cx="116089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10">
        <p14:flythrough/>
      </p:transition>
    </mc:Choice>
    <mc:Fallback xmlns="">
      <p:transition spd="med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4554019" y="1328222"/>
            <a:ext cx="214193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1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">
        <p159:morph option="byChar"/>
      </p:transition>
    </mc:Choice>
    <mc:Fallback xmlns="">
      <p:transition advClick="0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3639619" y="1328222"/>
            <a:ext cx="311976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157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3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">
        <p159:morph option="byChar"/>
      </p:transition>
    </mc:Choice>
    <mc:Fallback xmlns="">
      <p:transition advClick="0" advTm="1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251897"/>
            <a:ext cx="6805068" cy="921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32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613135" y="1351251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493755" y="251897"/>
            <a:ext cx="1734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2"/>
                </a:solidFill>
                <a:latin typeface="Britannic Bold" panose="020B0903060703020204" pitchFamily="34" charset="0"/>
              </a:rPr>
              <a:t>157</a:t>
            </a:r>
            <a:endParaRPr lang="zh-CN" altLang="en-US" sz="6600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DA7DCFD-E53A-4690-9A5A-A8894D2C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22754"/>
              </p:ext>
            </p:extLst>
          </p:nvPr>
        </p:nvGraphicFramePr>
        <p:xfrm>
          <a:off x="1454441" y="1584019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722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0">
        <p159:morph option="byWord"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" y="3159430"/>
            <a:ext cx="8249793" cy="190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74057" y="2301359"/>
            <a:ext cx="73757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FAMILY’S</a:t>
            </a:r>
            <a:r>
              <a:rPr lang="en-US" altLang="zh-CN" sz="54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altLang="zh-CN" sz="5400" dirty="0">
                <a:solidFill>
                  <a:schemeClr val="tx2"/>
                </a:solidFill>
                <a:latin typeface="Century Gothic" panose="020B0502020202020204" pitchFamily="34" charset="0"/>
              </a:rPr>
              <a:t>FINANCIAL SITUATION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768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50">
        <p14:ferris dir="l"/>
      </p:transition>
    </mc:Choice>
    <mc:Fallback xmlns="">
      <p:transition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73693" y="407904"/>
            <a:ext cx="8534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Century Gothic" panose="020B0502020202020204" pitchFamily="34" charset="0"/>
              </a:rPr>
              <a:t>FAMILY’S FINANCIAL SITUATION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CA907-BD17-4DEB-A2A4-8259B84D3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938228"/>
              </p:ext>
            </p:extLst>
          </p:nvPr>
        </p:nvGraphicFramePr>
        <p:xfrm>
          <a:off x="1454441" y="1704092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95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2000">
        <p159:morph option="byChar"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64820" y="2497708"/>
            <a:ext cx="856837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ANYONE</a:t>
            </a:r>
            <a:r>
              <a:rPr lang="en-US" altLang="zh-CN" sz="4000" b="1" dirty="0">
                <a:latin typeface="Century Gothic" panose="020B0502020202020204" pitchFamily="34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IN YOUR FAMILY </a:t>
            </a:r>
            <a:r>
              <a:rPr lang="en-US" altLang="zh-CN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endParaRPr lang="en-US" altLang="zh-CN" sz="40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CANNOT TAKE CARE OF THEMSELVES?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 advTm="1000">
        <p14:ferris dir="l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18275" y="660693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ANYONE IN YOUR FAMILY WHO CANNOT TAKE CARE OF THEMSELVES?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37FE373-1747-4DF2-9A09-478A9FB08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661595"/>
              </p:ext>
            </p:extLst>
          </p:nvPr>
        </p:nvGraphicFramePr>
        <p:xfrm>
          <a:off x="3135746" y="1803400"/>
          <a:ext cx="5920509" cy="394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5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200">
        <p159:morph option="byChar"/>
      </p:transition>
    </mc:Choice>
    <mc:Fallback xmlns="">
      <p:transition spd="med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256</Words>
  <Application>Microsoft Office PowerPoint</Application>
  <PresentationFormat>宽屏</PresentationFormat>
  <Paragraphs>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Britannic Bold</vt:lpstr>
      <vt:lpstr>Century Gothic</vt:lpstr>
      <vt:lpstr>Office 主题​​</vt:lpstr>
      <vt:lpstr>SURVEY  ON  THE PROSPECT OF  FEEDING ROBOT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SURVEY  ON  THE PROSPECT OF  FEEDING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 ON  THE PROSPECT OF  FEEDING ROBOT</dc:title>
  <dc:creator>G Y</dc:creator>
  <cp:lastModifiedBy>G Y</cp:lastModifiedBy>
  <cp:revision>73</cp:revision>
  <dcterms:created xsi:type="dcterms:W3CDTF">2018-08-13T18:58:03Z</dcterms:created>
  <dcterms:modified xsi:type="dcterms:W3CDTF">2018-08-13T22:03:35Z</dcterms:modified>
</cp:coreProperties>
</file>