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notesMasterIdLst>
    <p:notesMasterId r:id="rId7"/>
  </p:notesMasterIdLst>
  <p:sldIdLst>
    <p:sldId id="256" r:id="rId2"/>
    <p:sldId id="261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31"/>
    <p:restoredTop sz="94638"/>
  </p:normalViewPr>
  <p:slideViewPr>
    <p:cSldViewPr snapToGrid="0" snapToObjects="1">
      <p:cViewPr>
        <p:scale>
          <a:sx n="219" d="100"/>
          <a:sy n="219" d="100"/>
        </p:scale>
        <p:origin x="-4576" y="-4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19969B-303F-F449-93F9-976DCA536EC4}" type="datetimeFigureOut">
              <a:rPr lang="en-US" smtClean="0"/>
              <a:t>9/9/21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C82BE-AA39-564C-AA3E-CBB220A3F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92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C82BE-AA39-564C-AA3E-CBB220A3F8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84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0EDBA-B60B-5547-A893-97FE6BCB2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6A68A8-7B05-3D41-907D-D83DE1C5E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5D128-7847-4147-9DAA-6E767832C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0555A-639B-1146-894F-B70EADCC4E7F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60233-72AA-4B40-8B6B-FE48D272F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28F48-DADC-F944-9A31-C9CB4195D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8135-C770-AF4F-A894-75617B0FB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46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BFFE6-4D1D-8844-9C9A-EF0CBC57C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1A2A1C-396C-B241-91E2-E06A30D7D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1DEE6-1BE0-8B41-B1DF-2395A223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0555A-639B-1146-894F-B70EADCC4E7F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D683A-25B3-554C-B447-75BE7BD2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E1CAB-9341-1F45-BD66-A5733A562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8135-C770-AF4F-A894-75617B0FB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18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7D87F1-EB29-7245-B0FB-315A6503B2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42F40A-EBB5-F94E-962B-3C726118C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B6752-6EDD-834F-A9D7-283EA6E10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0555A-639B-1146-894F-B70EADCC4E7F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9A209-EF2E-C144-8F03-F339BF53A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50CB5-64B3-984E-B7CE-8C095075C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8135-C770-AF4F-A894-75617B0FB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67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D912-9FFE-D547-AF03-A71AB9B8B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1DA26-8366-C04C-BCEB-9F2E13ABE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B62F7-06EC-634D-84D5-3B0855081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0555A-639B-1146-894F-B70EADCC4E7F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3468B-2778-E449-9B28-B0A63BC39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81FC5-5B8A-DE40-96CF-3B4318EE3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8135-C770-AF4F-A894-75617B0FB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3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3F949-E024-FD43-BCC2-A51DC05EE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494C7-2B7C-864F-ADD5-968C833D6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2822F-A9B0-E540-9885-774DAF0A8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0555A-639B-1146-894F-B70EADCC4E7F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61329-17C7-2F4C-BC13-4495DBF8B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30DCB-7AA8-B946-B845-618743561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8135-C770-AF4F-A894-75617B0FB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45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A86A2-6570-6241-8E52-96F3D6FBB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92311-7FB6-7E4C-8A0A-196AC659D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3426A-568B-E74E-B675-BECB3C831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15CEBA-A044-944F-B6E5-24764AB99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0555A-639B-1146-894F-B70EADCC4E7F}" type="datetimeFigureOut">
              <a:rPr lang="en-US" smtClean="0"/>
              <a:t>9/9/21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55986-C39C-6A44-854E-C77CA9D0F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4000D-FF75-4B48-A540-873C2361A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8135-C770-AF4F-A894-75617B0FB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00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5895B-0B5B-FF4D-87B2-0490CE083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B0A2D-3DF8-7348-84CC-525462682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562A0-0F11-B149-902D-AAB6A5FE3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65A3A3-17CD-B146-925A-F70616B88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55BBB7-A3C4-4844-BDE5-76E4D74B57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17B931-3873-5445-B3A2-18AB8A0A4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0555A-639B-1146-894F-B70EADCC4E7F}" type="datetimeFigureOut">
              <a:rPr lang="en-US" smtClean="0"/>
              <a:t>9/9/21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CB0526-72D9-1947-9D60-581B39250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9F7439-4960-1D4D-A083-37F7CC2F3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8135-C770-AF4F-A894-75617B0FB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33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94057-83F8-2146-9629-F7CEC9EA5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753D3F-C179-A44A-8BD2-36D1F033B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0555A-639B-1146-894F-B70EADCC4E7F}" type="datetimeFigureOut">
              <a:rPr lang="en-US" smtClean="0"/>
              <a:t>9/9/21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248B09-00C3-644A-8DE5-A479B49DE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F6A412-E2D8-B747-B9B0-CF734EC2E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8135-C770-AF4F-A894-75617B0FB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54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F6108D-D1A3-C04F-AE01-4C7DE1BA1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0555A-639B-1146-894F-B70EADCC4E7F}" type="datetimeFigureOut">
              <a:rPr lang="en-US" smtClean="0"/>
              <a:t>9/9/21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62ADF7-F480-4C41-A5BF-D7B13E9E8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BC77A3-432D-FF40-AF3A-30A701159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8135-C770-AF4F-A894-75617B0FB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32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A2054-C5C9-B646-BAE6-91478DD9D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66F24-5075-B142-AAFC-C53583FAD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02A56-8D74-AD42-8BAE-4A9C67A36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69EE8-F0A3-1540-B68E-2B48722F4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0555A-639B-1146-894F-B70EADCC4E7F}" type="datetimeFigureOut">
              <a:rPr lang="en-US" smtClean="0"/>
              <a:t>9/9/21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37C1D5-7FD1-3244-8FCB-C37154192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B399C-4A5B-9642-8EAC-648C1A94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8135-C770-AF4F-A894-75617B0FB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74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DF3D8-3580-7249-8015-1844C722C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AB5D92-0605-074D-9CEB-5FECCA3A44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87D75D-2688-4148-B7C6-30D3EDD3C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E9978-C4AD-CC4E-A1D3-28A7C318F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0555A-639B-1146-894F-B70EADCC4E7F}" type="datetimeFigureOut">
              <a:rPr lang="en-US" smtClean="0"/>
              <a:t>9/9/21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6355B-1ACD-A74E-9D28-C479BA276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725AB-1502-ED40-8089-7355BE20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8135-C770-AF4F-A894-75617B0FB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36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2F5EE-19FD-E34D-A57A-732F1D604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8BE37-2652-3E4A-B5D7-AC6FE35B8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7AC12-812E-A947-A0DB-8A5BFD825B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0555A-639B-1146-894F-B70EADCC4E7F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900EF-811A-A347-B7DD-A81C0E6FD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E1E8A-E9C7-B24D-BA25-2183444D7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78135-C770-AF4F-A894-75617B0FB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7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yXaydFIzDlXDQmZbRRaUAAlSyf3doY29ocEi0QRslMA/edit#gid=1461427396" TargetMode="External"/><Relationship Id="rId2" Type="http://schemas.openxmlformats.org/officeDocument/2006/relationships/hyperlink" Target="https://docs.google.com/spreadsheets/d/1l75CWPYbcFAYWvY3Xlu0oSoRIMQt2kFoiax-LwO58F4/edit#gid=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3301E-9468-B648-9C74-F8A62C2733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Donors and Metadata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0E653A-7E58-0944-B468-471219A27F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Sep 9, 2021</a:t>
            </a:r>
          </a:p>
          <a:p>
            <a:r>
              <a:rPr lang="en-US" sz="3600" dirty="0" err="1"/>
              <a:t>MarchionniLab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73102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3AFE5-4FAC-D948-AB90-0A6B2B77D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4C542-1FC2-6344-B77F-F2A5AE5DC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https://docs.google.com/spreadsheets/d/1l75CWPYbcFAYWvY3Xlu0oSoRIMQt2kFoiax-LwO58F4/edit#gid=0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https://docs.google.com/spreadsheets/d/1yXaydFIzDlXDQmZbRRaUAAlSyf3doY29ocEi0QRslMA/edit#gid=1461427396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03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3951965-9A67-1045-8F3F-2C596FAE8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31" y="503581"/>
            <a:ext cx="10770938" cy="538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056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9AB15C-EECA-5C40-B39A-B9E44180D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728" y="177606"/>
            <a:ext cx="70725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998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F1DB68A-551D-104D-B68A-81CF39333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9452" y="3542045"/>
            <a:ext cx="3206217" cy="31089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4036B0-AF20-5149-91CC-476F7045B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394" y="3542045"/>
            <a:ext cx="3206217" cy="31089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DD8023-0111-4B40-A8F0-970281B66B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3033" y="197624"/>
            <a:ext cx="3206217" cy="31089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5A242F-567D-5F42-91BF-704340EEA3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8967" y="197624"/>
            <a:ext cx="3206217" cy="31089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9D807DD-090E-464D-8F3D-FB479F70BF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197624"/>
            <a:ext cx="3206217" cy="31089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C751433-31AE-7A4E-9778-6770F3D497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4261" y="197624"/>
            <a:ext cx="3206217" cy="310896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F896F2F5-4B0B-4046-9C42-B02EADAF21E0}"/>
              </a:ext>
            </a:extLst>
          </p:cNvPr>
          <p:cNvGrpSpPr/>
          <p:nvPr/>
        </p:nvGrpSpPr>
        <p:grpSpPr>
          <a:xfrm>
            <a:off x="4259589" y="3542045"/>
            <a:ext cx="3206217" cy="3108960"/>
            <a:chOff x="4259589" y="3542045"/>
            <a:chExt cx="3206217" cy="31089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53E5B9A-8AEC-8C41-B656-21E09CC2A73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259589" y="3542045"/>
              <a:ext cx="3206217" cy="310896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2364CA8-6231-1A43-A2A5-1818197025E5}"/>
                </a:ext>
              </a:extLst>
            </p:cNvPr>
            <p:cNvSpPr txBox="1"/>
            <p:nvPr/>
          </p:nvSpPr>
          <p:spPr>
            <a:xfrm>
              <a:off x="5812556" y="4863609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*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F2AA77E-125F-8B49-9727-47353840D558}"/>
              </a:ext>
            </a:extLst>
          </p:cNvPr>
          <p:cNvSpPr txBox="1"/>
          <p:nvPr/>
        </p:nvSpPr>
        <p:spPr>
          <a:xfrm>
            <a:off x="5738182" y="6611779"/>
            <a:ext cx="12522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* 17 paired  samples</a:t>
            </a:r>
          </a:p>
        </p:txBody>
      </p:sp>
    </p:spTree>
    <p:extLst>
      <p:ext uri="{BB962C8B-B14F-4D97-AF65-F5344CB8AC3E}">
        <p14:creationId xmlns:p14="http://schemas.microsoft.com/office/powerpoint/2010/main" val="722026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53</Words>
  <Application>Microsoft Macintosh PowerPoint</Application>
  <PresentationFormat>Widescreen</PresentationFormat>
  <Paragraphs>10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Donors and Metadata</vt:lpstr>
      <vt:lpstr>Sources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Donors and Metadata</dc:title>
  <dc:creator>Claudio Zanettini</dc:creator>
  <cp:lastModifiedBy>Claudio Zanettini</cp:lastModifiedBy>
  <cp:revision>2</cp:revision>
  <dcterms:created xsi:type="dcterms:W3CDTF">2021-09-09T20:20:11Z</dcterms:created>
  <dcterms:modified xsi:type="dcterms:W3CDTF">2021-09-09T20:36:19Z</dcterms:modified>
</cp:coreProperties>
</file>