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>
        <p:scale>
          <a:sx n="99" d="100"/>
          <a:sy n="99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9969B-303F-F449-93F9-976DCA536EC4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C82BE-AA39-564C-AA3E-CBB220A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C82BE-AA39-564C-AA3E-CBB220A3F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EDBA-B60B-5547-A893-97FE6BCB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68A8-7B05-3D41-907D-D83DE1C5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D128-7847-4147-9DAA-6E767832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0233-72AA-4B40-8B6B-FE48D272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8F48-DADC-F944-9A31-C9CB419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E6-4D1D-8844-9C9A-EF0CBC57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A2A1C-396C-B241-91E2-E06A30D7D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DEE6-1BE0-8B41-B1DF-2395A223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683A-25B3-554C-B447-75BE7BD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1CAB-9341-1F45-BD66-A5733A56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1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D87F1-EB29-7245-B0FB-315A6503B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F40A-EBB5-F94E-962B-3C726118C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6752-6EDD-834F-A9D7-283EA6E1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A209-EF2E-C144-8F03-F339BF53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0CB5-64B3-984E-B7CE-8C095075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D912-9FFE-D547-AF03-A71AB9B8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A26-8366-C04C-BCEB-9F2E13AB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62F7-06EC-634D-84D5-3B085508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468B-2778-E449-9B28-B0A63BC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1FC5-5B8A-DE40-96CF-3B4318E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F949-E024-FD43-BCC2-A51DC05E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94C7-2B7C-864F-ADD5-968C833D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822F-A9B0-E540-9885-774DAF0A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1329-17C7-2F4C-BC13-4495DBF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0DCB-7AA8-B946-B845-61874356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86A2-6570-6241-8E52-96F3D6F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2311-7FB6-7E4C-8A0A-196AC659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426A-568B-E74E-B675-BECB3C83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CEBA-A044-944F-B6E5-24764AB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986-C39C-6A44-854E-C77CA9D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4000D-FF75-4B48-A540-873C236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895B-0B5B-FF4D-87B2-0490CE08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0A2D-3DF8-7348-84CC-52546268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562A0-0F11-B149-902D-AAB6A5FE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5A3A3-17CD-B146-925A-F70616B88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5BBB7-A3C4-4844-BDE5-76E4D74B5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B931-3873-5445-B3A2-18AB8A0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B0526-72D9-1947-9D60-581B392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F7439-4960-1D4D-A083-37F7CC2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4057-83F8-2146-9629-F7CEC9EA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53D3F-C179-A44A-8BD2-36D1F033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8B09-00C3-644A-8DE5-A479B49D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A412-E2D8-B747-B9B0-CF734EC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6108D-D1A3-C04F-AE01-4C7DE1BA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ADF7-F480-4C41-A5BF-D7B13E9E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77A3-432D-FF40-AF3A-30A70115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2054-C5C9-B646-BAE6-91478DD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6F24-5075-B142-AAFC-C53583FA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2A56-8D74-AD42-8BAE-4A9C67A3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9EE8-F0A3-1540-B68E-2B48722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7C1D5-7FD1-3244-8FCB-C371541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399C-4A5B-9642-8EAC-648C1A9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F3D8-3580-7249-8015-1844C722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B5D92-0605-074D-9CEB-5FECCA3A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7D75D-2688-4148-B7C6-30D3EDD3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E9978-C4AD-CC4E-A1D3-28A7C31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6355B-1ACD-A74E-9D28-C479BA27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25AB-1502-ED40-8089-7355BE20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2F5EE-19FD-E34D-A57A-732F1D60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BE37-2652-3E4A-B5D7-AC6FE35B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AC12-812E-A947-A0DB-8A5BFD82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0EF-811A-A347-B7DD-A81C0E6F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1E8A-E9C7-B24D-BA25-2183444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XaydFIzDlXDQmZbRRaUAAlSyf3doY29ocEi0QRslMA/edit#gid=1461427396" TargetMode="External"/><Relationship Id="rId2" Type="http://schemas.openxmlformats.org/officeDocument/2006/relationships/hyperlink" Target="https://docs.google.com/spreadsheets/d/1l75CWPYbcFAYWvY3Xlu0oSoRIMQt2kFoiax-LwO58F4/edit#g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301E-9468-B648-9C74-F8A62C27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Donors and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E653A-7E58-0944-B468-471219A27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Sep 9, 2021</a:t>
            </a:r>
          </a:p>
          <a:p>
            <a:r>
              <a:rPr lang="en-US" sz="3600" dirty="0" err="1"/>
              <a:t>MarchionniLab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310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AFE5-4FAC-D948-AB90-0A6B2B77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C542-1FC2-6344-B77F-F2A5AE5D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https://docs.google.com/spreadsheets/d/1l75CWPYbcFAYWvY3Xlu0oSoRIMQt2kFoiax-LwO58F4/edit#gid=0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https://docs.google.com/spreadsheets/d/1yXaydFIzDlXDQmZbRRaUAAlSyf3doY29ocEi0QRslMA/edit#gid=1461427396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51965-9A67-1045-8F3F-2C596FAE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1" y="503581"/>
            <a:ext cx="10770938" cy="53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AB15C-EECA-5C40-B39A-B9E44180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8" y="177606"/>
            <a:ext cx="7072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E5B9A-8AEC-8C41-B656-21E09CC2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9" y="3542045"/>
            <a:ext cx="3206217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DB68A-551D-104D-B68A-81CF39333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52" y="3542045"/>
            <a:ext cx="3206217" cy="310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036B0-AF20-5149-91CC-476F7045B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94" y="3542045"/>
            <a:ext cx="3206217" cy="310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D8023-0111-4B40-A8F0-970281B66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033" y="197624"/>
            <a:ext cx="3206217" cy="3108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A242F-567D-5F42-91BF-704340EEA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8967" y="197624"/>
            <a:ext cx="3206217" cy="3108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807DD-090E-464D-8F3D-FB479F70B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97624"/>
            <a:ext cx="3206217" cy="3108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1433-31AE-7A4E-9778-6770F3D497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61" y="197624"/>
            <a:ext cx="3206217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48</Words>
  <Application>Microsoft Macintosh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Donors and Metadata</vt:lpstr>
      <vt:lpstr>Sources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Donors and Metadata</dc:title>
  <dc:creator>Claudio Zanettini</dc:creator>
  <cp:lastModifiedBy>Claudio Zanettini</cp:lastModifiedBy>
  <cp:revision>1</cp:revision>
  <dcterms:created xsi:type="dcterms:W3CDTF">2021-09-09T20:20:11Z</dcterms:created>
  <dcterms:modified xsi:type="dcterms:W3CDTF">2021-09-09T20:27:05Z</dcterms:modified>
</cp:coreProperties>
</file>