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1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52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7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3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6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8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4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83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6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6/4/2025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84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54" r:id="rId6"/>
    <p:sldLayoutId id="2147483750" r:id="rId7"/>
    <p:sldLayoutId id="2147483751" r:id="rId8"/>
    <p:sldLayoutId id="2147483752" r:id="rId9"/>
    <p:sldLayoutId id="2147483753" r:id="rId10"/>
    <p:sldLayoutId id="214748375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FA838A-0E6E-4C88-AD16-9F85F559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76151C-B860-4795-BFFE-F03EA5ED1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9A6CDA-1F80-461D-8F38-7CB129143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CDB1976-3A6B-4C16-97AC-67C792186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A8B170-F785-4124-87F7-3572171A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79AF682-A8D7-4472-A839-942C27784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C796E0-2433-4EC2-BC73-AE164D10E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30062F3-843F-4526-900A-D2E208793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DCB46FC-1F32-4277-859B-CA43B63EC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8221B7-2F05-4B1C-86FD-19584DC95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2AF832F-AB88-42C7-B2F7-4BF3659A5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9BC4C10-0437-44D7-9B16-5D65CBDE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635B49-FBB3-46C2-9DF8-CF0075EE3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C6703F5-894D-4289-97F5-E57DD4092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005768-6A84-42F3-B812-F73EFC6A3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9764DCF-F546-4CF1-AD5D-48FC3463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D4A8437-E10D-4D18-8C3F-DA4A6CF4F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16393C-72E3-4119-8F85-2BE2F3335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CE950CD-0BA2-4E8E-8A28-238F5A12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44E765B-48B0-4E85-8F07-5A919C71D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DB66722-3EF0-4F8A-9DC8-78E0707CB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AF9B387-70F9-4CAC-A228-6CE60EC3F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7FA5C8-229C-44FF-B402-6F923E45C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EBC897A-E45F-4C79-AF98-0822C279A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AB8DD1-BC74-473C-A3BD-D8FB548B5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7BBCDF-045D-48C1-A45C-BEEB892B3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43A2613-A9FC-4330-8BF0-AF8AA2A23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06C82F6-F384-4FF8-8C8D-E2E8C4F3E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A1AD9FE-6990-40AF-BA95-B0CB398A4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A32048C-7FE5-4B3D-9FC0-C544A1217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81D93C9-C94C-4F4C-97DA-01D1AF5E9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1596736-466A-49D2-9B3C-FC567257C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BF72F152-396B-4AA9-DAD5-DBEFBD73E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3439314"/>
            <a:ext cx="10809844" cy="160802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hu-HU" u="sng" dirty="0"/>
              <a:t>Tetszőleges Projektmunka:</a:t>
            </a:r>
            <a:br>
              <a:rPr lang="hu-HU" u="sng" dirty="0"/>
            </a:br>
            <a:r>
              <a:rPr lang="hu-HU" u="sng" dirty="0"/>
              <a:t>Pizzéria weboldal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8D9D3B5-4552-5DCC-A2BB-1A7283F67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8048" y="5568064"/>
            <a:ext cx="5892874" cy="846781"/>
          </a:xfrm>
        </p:spPr>
        <p:txBody>
          <a:bodyPr anchor="b">
            <a:normAutofit fontScale="92500" lnSpcReduction="20000"/>
          </a:bodyPr>
          <a:lstStyle/>
          <a:p>
            <a:pPr algn="r"/>
            <a:endParaRPr lang="hu-HU" dirty="0"/>
          </a:p>
          <a:p>
            <a:pPr algn="r"/>
            <a:r>
              <a:rPr lang="hu-HU" dirty="0"/>
              <a:t>Készítette: Gyovai </a:t>
            </a:r>
            <a:r>
              <a:rPr lang="hu-HU" dirty="0" err="1"/>
              <a:t>Denisz</a:t>
            </a:r>
            <a:r>
              <a:rPr lang="hu-HU" dirty="0"/>
              <a:t>, Nagy Marcell</a:t>
            </a:r>
          </a:p>
          <a:p>
            <a:pPr algn="r"/>
            <a:endParaRPr lang="hu-H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AA8781-9DEE-D508-5591-BEED2E38E5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780" b="32574"/>
          <a:stretch>
            <a:fillRect/>
          </a:stretch>
        </p:blipFill>
        <p:spPr>
          <a:xfrm>
            <a:off x="-6214" y="10"/>
            <a:ext cx="12214825" cy="3267587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DB537E44-9142-4F0D-A29D-C1409784F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368205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F61EAB7F-10FE-4145-3DD9-24EFEC15CBA4}"/>
              </a:ext>
            </a:extLst>
          </p:cNvPr>
          <p:cNvSpPr txBox="1"/>
          <p:nvPr/>
        </p:nvSpPr>
        <p:spPr>
          <a:xfrm>
            <a:off x="6919741" y="6090074"/>
            <a:ext cx="4597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latin typeface="Grandview (Szövegtörzs)"/>
              </a:rPr>
              <a:t>Szaktanár: Korom Richárd</a:t>
            </a:r>
          </a:p>
        </p:txBody>
      </p:sp>
    </p:spTree>
    <p:extLst>
      <p:ext uri="{BB962C8B-B14F-4D97-AF65-F5344CB8AC3E}">
        <p14:creationId xmlns:p14="http://schemas.microsoft.com/office/powerpoint/2010/main" val="27015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3F141D-D01F-9E65-A11D-A551E1606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/>
              <a:t>Cél, célközönség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B4602CA-0F17-3F8B-98D2-8BCAC9276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05957"/>
            <a:ext cx="10325000" cy="3564436"/>
          </a:xfrm>
        </p:spPr>
        <p:txBody>
          <a:bodyPr/>
          <a:lstStyle/>
          <a:p>
            <a:r>
              <a:rPr lang="hu-HU" dirty="0"/>
              <a:t>Egyszerű, letisztult weboldal </a:t>
            </a:r>
            <a:r>
              <a:rPr lang="hu-HU" dirty="0">
                <a:sym typeface="Wingdings" panose="05000000000000000000" pitchFamily="2" charset="2"/>
              </a:rPr>
              <a:t> felhasználóbarát kialakítás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Tanulási célzatú oldal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Ajánljuk: diákoknak, kezdő fejlesztőknek</a:t>
            </a:r>
          </a:p>
          <a:p>
            <a:endParaRPr lang="hu-HU" dirty="0">
              <a:sym typeface="Wingdings" panose="05000000000000000000" pitchFamily="2" charset="2"/>
            </a:endParaRPr>
          </a:p>
        </p:txBody>
      </p:sp>
      <p:pic>
        <p:nvPicPr>
          <p:cNvPr id="1036" name="Picture 12" descr="Money Clipart Images - Free Download on Freepik">
            <a:extLst>
              <a:ext uri="{FF2B5EF4-FFF2-40B4-BE49-F238E27FC236}">
                <a16:creationId xmlns:a16="http://schemas.microsoft.com/office/drawing/2014/main" id="{AC78F4C1-71F5-4077-8B48-6AFA676DC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391025"/>
            <a:ext cx="2613302" cy="174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age 2 | Beginner Coder Images - Free Download on Freepik">
            <a:extLst>
              <a:ext uri="{FF2B5EF4-FFF2-40B4-BE49-F238E27FC236}">
                <a16:creationId xmlns:a16="http://schemas.microsoft.com/office/drawing/2014/main" id="{CCBD82B8-AC44-4BEF-B119-411653963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49" y="1704756"/>
            <a:ext cx="244792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izza vector illustration art. Graphic design (1036160)">
            <a:extLst>
              <a:ext uri="{FF2B5EF4-FFF2-40B4-BE49-F238E27FC236}">
                <a16:creationId xmlns:a16="http://schemas.microsoft.com/office/drawing/2014/main" id="{EAA2D2FF-8983-462B-9221-BE3DF077F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891" y="4052643"/>
            <a:ext cx="3119109" cy="207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2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7B792D-BCD1-D78B-D815-60A0101F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353015"/>
          </a:xfrm>
        </p:spPr>
        <p:txBody>
          <a:bodyPr/>
          <a:lstStyle/>
          <a:p>
            <a:r>
              <a:rPr lang="hu-HU" dirty="0"/>
              <a:t>Fő funkciók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AF5540C-9033-098B-597E-1DC971A9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982" y="2340130"/>
            <a:ext cx="10665097" cy="4146933"/>
          </a:xfrm>
        </p:spPr>
        <p:txBody>
          <a:bodyPr>
            <a:normAutofit fontScale="92500" lnSpcReduction="10000"/>
          </a:bodyPr>
          <a:lstStyle/>
          <a:p>
            <a:r>
              <a:rPr lang="hu-HU" b="1" dirty="0"/>
              <a:t>Bejelentkezés</a:t>
            </a:r>
            <a:r>
              <a:rPr lang="hu-HU" dirty="0"/>
              <a:t>: teljes bejelentkező panel, megfelelő ellenőrzések</a:t>
            </a:r>
          </a:p>
          <a:p>
            <a:endParaRPr lang="hu-HU" dirty="0"/>
          </a:p>
          <a:p>
            <a:endParaRPr lang="hu-HU" dirty="0"/>
          </a:p>
          <a:p>
            <a:r>
              <a:rPr lang="hu-HU" b="1" dirty="0" err="1"/>
              <a:t>Navbar</a:t>
            </a:r>
            <a:r>
              <a:rPr lang="hu-HU" b="1" dirty="0"/>
              <a:t>: </a:t>
            </a:r>
            <a:r>
              <a:rPr lang="hu-HU" dirty="0"/>
              <a:t>menüpontok közti szabad navigáció</a:t>
            </a:r>
          </a:p>
          <a:p>
            <a:endParaRPr lang="hu-HU" dirty="0"/>
          </a:p>
          <a:p>
            <a:r>
              <a:rPr lang="hu-HU" b="1" dirty="0"/>
              <a:t>Kosár: </a:t>
            </a:r>
            <a:r>
              <a:rPr lang="hu-HU" dirty="0"/>
              <a:t>- kosárba helyezés </a:t>
            </a:r>
            <a:r>
              <a:rPr lang="hu-HU" dirty="0">
                <a:sym typeface="Wingdings" panose="05000000000000000000" pitchFamily="2" charset="2"/>
              </a:rPr>
              <a:t>  gombbal, darabszám </a:t>
            </a:r>
            <a:r>
              <a:rPr lang="hu-HU" dirty="0" err="1">
                <a:sym typeface="Wingdings" panose="05000000000000000000" pitchFamily="2" charset="2"/>
              </a:rPr>
              <a:t>nyomonkövetése</a:t>
            </a:r>
            <a:endParaRPr lang="hu-HU" dirty="0">
              <a:sym typeface="Wingdings" panose="05000000000000000000" pitchFamily="2" charset="2"/>
            </a:endParaRPr>
          </a:p>
          <a:p>
            <a:pPr marL="685800" lvl="3" indent="0">
              <a:buNone/>
            </a:pPr>
            <a:r>
              <a:rPr lang="hu-HU" dirty="0">
                <a:sym typeface="Wingdings" panose="05000000000000000000" pitchFamily="2" charset="2"/>
              </a:rPr>
              <a:t>      </a:t>
            </a:r>
            <a:r>
              <a:rPr lang="hu-HU" sz="2000" dirty="0">
                <a:sym typeface="Wingdings" panose="05000000000000000000" pitchFamily="2" charset="2"/>
              </a:rPr>
              <a:t>-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sz="2200" dirty="0">
                <a:sym typeface="Wingdings" panose="05000000000000000000" pitchFamily="2" charset="2"/>
              </a:rPr>
              <a:t>láthatóság állíthatósága</a:t>
            </a:r>
          </a:p>
          <a:p>
            <a:pPr marL="685800" lvl="3" indent="0">
              <a:buNone/>
            </a:pPr>
            <a:r>
              <a:rPr lang="hu-HU" sz="2000" dirty="0">
                <a:sym typeface="Wingdings" panose="05000000000000000000" pitchFamily="2" charset="2"/>
              </a:rPr>
              <a:t>    - törlés: üríthető egy kattintással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b="1" dirty="0"/>
              <a:t>Rendelési felület</a:t>
            </a:r>
          </a:p>
          <a:p>
            <a:endParaRPr lang="hu-HU" dirty="0"/>
          </a:p>
          <a:p>
            <a:pPr marL="685800" lvl="3" indent="0">
              <a:buNone/>
            </a:pPr>
            <a:endParaRPr lang="hu-HU" sz="2000" dirty="0">
              <a:sym typeface="Wingdings" panose="05000000000000000000" pitchFamily="2" charset="2"/>
            </a:endParaRPr>
          </a:p>
          <a:p>
            <a:pPr marL="685800" lvl="3" indent="0">
              <a:buNone/>
            </a:pPr>
            <a:endParaRPr lang="hu-HU" sz="2000" dirty="0">
              <a:sym typeface="Wingdings" panose="05000000000000000000" pitchFamily="2" charset="2"/>
            </a:endParaRPr>
          </a:p>
          <a:p>
            <a:pPr marL="685800" lvl="3" indent="0">
              <a:buNone/>
            </a:pPr>
            <a:endParaRPr lang="hu-HU" sz="2000" dirty="0">
              <a:sym typeface="Wingdings" panose="05000000000000000000" pitchFamily="2" charset="2"/>
            </a:endParaRPr>
          </a:p>
          <a:p>
            <a:pPr marL="685800" lvl="3" indent="0">
              <a:buNone/>
            </a:pPr>
            <a:endParaRPr lang="hu-HU" sz="2000" dirty="0">
              <a:sym typeface="Wingdings" panose="05000000000000000000" pitchFamily="2" charset="2"/>
            </a:endParaRPr>
          </a:p>
          <a:p>
            <a:pPr marL="685800" lvl="3" indent="0">
              <a:buNone/>
            </a:pPr>
            <a:endParaRPr lang="hu-HU" sz="2000" dirty="0">
              <a:sym typeface="Wingdings" panose="05000000000000000000" pitchFamily="2" charset="2"/>
            </a:endParaRPr>
          </a:p>
        </p:txBody>
      </p:sp>
      <p:pic>
        <p:nvPicPr>
          <p:cNvPr id="2058" name="Picture 10" descr="Download Free arrow-right-90-degrees Icons - SVG and PNG formats">
            <a:extLst>
              <a:ext uri="{FF2B5EF4-FFF2-40B4-BE49-F238E27FC236}">
                <a16:creationId xmlns:a16="http://schemas.microsoft.com/office/drawing/2014/main" id="{5EFF380E-182B-A465-4FC6-6D37942E1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321" y="2678545"/>
            <a:ext cx="1003861" cy="64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03FF759E-EDF0-A99C-C32C-2A15F9E637C1}"/>
              </a:ext>
            </a:extLst>
          </p:cNvPr>
          <p:cNvSpPr txBox="1"/>
          <p:nvPr/>
        </p:nvSpPr>
        <p:spPr>
          <a:xfrm>
            <a:off x="2586182" y="2801762"/>
            <a:ext cx="2355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/>
              <a:t>Kijelentkezés</a:t>
            </a:r>
            <a:endParaRPr lang="hu-HU" b="1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21C25628-BFDF-4050-8B2F-9183B83A7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9" y="3201872"/>
            <a:ext cx="2257425" cy="3285191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9AC9DA3A-0EE3-4198-91E2-AABA0AE6F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1048152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7DB1856E-AF31-4F15-AA89-DB374CC847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9999" y="1059697"/>
            <a:ext cx="3582532" cy="204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05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FE535C-DEB3-F048-9203-F61FA2EB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Rendelés és ellenőrzések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1367B45-4DF9-4613-6B4D-F4C6F15FE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67613"/>
            <a:ext cx="10325000" cy="3564436"/>
          </a:xfrm>
        </p:spPr>
        <p:txBody>
          <a:bodyPr/>
          <a:lstStyle/>
          <a:p>
            <a:r>
              <a:rPr lang="hu-HU" dirty="0"/>
              <a:t>„Működőképes” rendelési felület</a:t>
            </a:r>
          </a:p>
          <a:p>
            <a:endParaRPr lang="hu-HU" dirty="0"/>
          </a:p>
          <a:p>
            <a:r>
              <a:rPr lang="hu-HU" dirty="0"/>
              <a:t>Rendelés előtti </a:t>
            </a:r>
            <a:r>
              <a:rPr lang="hu-HU" b="1" dirty="0"/>
              <a:t>árszámítás</a:t>
            </a:r>
            <a:r>
              <a:rPr lang="hu-HU" dirty="0"/>
              <a:t> a felhasználó számára </a:t>
            </a:r>
            <a:r>
              <a:rPr lang="hu-HU" dirty="0">
                <a:sym typeface="Wingdings" panose="05000000000000000000" pitchFamily="2" charset="2"/>
              </a:rPr>
              <a:t> kosárban (</a:t>
            </a:r>
            <a:r>
              <a:rPr lang="hu-HU" dirty="0" err="1">
                <a:sym typeface="Wingdings" panose="05000000000000000000" pitchFamily="2" charset="2"/>
              </a:rPr>
              <a:t>sessionStorage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Üres kosárral a rendelés nem lehetséges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/>
              <a:t>Ha a felhasználó nincs bejelentkezve:  kosár ❌, rendelés❌  </a:t>
            </a:r>
          </a:p>
          <a:p>
            <a:pPr lvl="8"/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B3281F2-B33A-4BFD-B6A1-E9BC05061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045" y="445056"/>
            <a:ext cx="3157275" cy="3190335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CB638F08-3A83-49E3-AE80-D14391A26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444" y="4233734"/>
            <a:ext cx="4191585" cy="1057423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FED8BD59-DB65-444A-B96C-46FCCFEA8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444" y="5291157"/>
            <a:ext cx="4248743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6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643A26-0D23-B6AB-EA4D-69B5892A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Megvalósítás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F896E3-9281-2165-F305-5ACB5445A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HTML</a:t>
            </a:r>
            <a:r>
              <a:rPr lang="hu-HU" dirty="0"/>
              <a:t>: az oldal szerkezetéhez</a:t>
            </a:r>
          </a:p>
          <a:p>
            <a:endParaRPr lang="hu-HU" dirty="0"/>
          </a:p>
          <a:p>
            <a:r>
              <a:rPr lang="hu-HU" b="1" dirty="0"/>
              <a:t>CSS</a:t>
            </a:r>
            <a:r>
              <a:rPr lang="hu-HU" dirty="0"/>
              <a:t>,</a:t>
            </a:r>
            <a:r>
              <a:rPr lang="hu-HU" b="1" dirty="0"/>
              <a:t> </a:t>
            </a:r>
            <a:r>
              <a:rPr lang="hu-HU" b="1" dirty="0" err="1"/>
              <a:t>Bootstrap</a:t>
            </a:r>
            <a:r>
              <a:rPr lang="hu-HU" dirty="0"/>
              <a:t>: stílus, </a:t>
            </a:r>
            <a:r>
              <a:rPr lang="hu-HU" dirty="0" err="1"/>
              <a:t>reszponzivitás</a:t>
            </a:r>
            <a:r>
              <a:rPr lang="hu-HU" dirty="0"/>
              <a:t>(méretváltásnál árucikkek)</a:t>
            </a:r>
          </a:p>
          <a:p>
            <a:endParaRPr lang="hu-HU" dirty="0"/>
          </a:p>
          <a:p>
            <a:r>
              <a:rPr lang="hu-HU" b="1" dirty="0"/>
              <a:t>JavaScript</a:t>
            </a:r>
            <a:r>
              <a:rPr lang="hu-HU" dirty="0"/>
              <a:t>: külön ellenőrzésekhez (kosár, bejelentkezés)</a:t>
            </a:r>
          </a:p>
          <a:p>
            <a:pPr lvl="2"/>
            <a:r>
              <a:rPr lang="hu-HU" sz="2000" b="1" dirty="0" err="1"/>
              <a:t>sessionStorage</a:t>
            </a:r>
            <a:r>
              <a:rPr lang="hu-HU" sz="2000" dirty="0"/>
              <a:t> használata adatkezelésnél</a:t>
            </a:r>
          </a:p>
        </p:txBody>
      </p:sp>
      <p:pic>
        <p:nvPicPr>
          <p:cNvPr id="3074" name="Picture 2" descr="HTML - Wikipedia">
            <a:extLst>
              <a:ext uri="{FF2B5EF4-FFF2-40B4-BE49-F238E27FC236}">
                <a16:creationId xmlns:a16="http://schemas.microsoft.com/office/drawing/2014/main" id="{9B55AE48-53BA-458E-BDC9-CC9AC2ECD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388" y="62388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ile:Bootstrap logo.svg - Wikimedia Commons">
            <a:extLst>
              <a:ext uri="{FF2B5EF4-FFF2-40B4-BE49-F238E27FC236}">
                <a16:creationId xmlns:a16="http://schemas.microsoft.com/office/drawing/2014/main" id="{862562DA-34DE-4A66-AFB2-0BC74FED5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027" y="1406063"/>
            <a:ext cx="2469052" cy="196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File:JavaScript-logo.png - Wikipedia">
            <a:extLst>
              <a:ext uri="{FF2B5EF4-FFF2-40B4-BE49-F238E27FC236}">
                <a16:creationId xmlns:a16="http://schemas.microsoft.com/office/drawing/2014/main" id="{3EA976DC-F127-4475-B26C-05D58D72E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513" y="4053765"/>
            <a:ext cx="24098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964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DD934D-3BAC-5345-2AC8-1F40AE70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Összegzés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972AB1-700B-9152-E3AE-0970A0FCE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Teljesen működőképes weboldal, minden funkció elérhető</a:t>
            </a:r>
          </a:p>
          <a:p>
            <a:endParaRPr lang="hu-HU" dirty="0"/>
          </a:p>
          <a:p>
            <a:r>
              <a:rPr lang="hu-HU" dirty="0"/>
              <a:t>Felhasználóbarát, egyszerű</a:t>
            </a:r>
          </a:p>
          <a:p>
            <a:endParaRPr lang="hu-HU" dirty="0"/>
          </a:p>
          <a:p>
            <a:r>
              <a:rPr lang="hu-HU" dirty="0"/>
              <a:t>Teljesíti szerepét: alapvető webáruházi oldal</a:t>
            </a:r>
          </a:p>
        </p:txBody>
      </p:sp>
      <p:pic>
        <p:nvPicPr>
          <p:cNvPr id="4098" name="Picture 2" descr="Download Check Mark, Tick Mark, Check. Royalty-Free Vector Graphic - Pixabay">
            <a:extLst>
              <a:ext uri="{FF2B5EF4-FFF2-40B4-BE49-F238E27FC236}">
                <a16:creationId xmlns:a16="http://schemas.microsoft.com/office/drawing/2014/main" id="{EE3A0A52-BA03-44A7-99D7-3669DF171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6724"/>
            <a:ext cx="5640350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812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082" name="Straight Connector 3081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3" name="Straight Connector 3082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4" name="Straight Connector 3083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5" name="Straight Connector 3084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6" name="Straight Connector 3085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7" name="Straight Connector 3086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8" name="Straight Connector 3087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9" name="Straight Connector 3088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0" name="Straight Connector 3089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1" name="Straight Connector 3090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2" name="Straight Connector 3091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3" name="Straight Connector 3092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4" name="Straight Connector 3093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5" name="Straight Connector 3094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6" name="Straight Connector 3095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7" name="Straight Connector 3096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8" name="Straight Connector 3097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9" name="Straight Connector 3098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0" name="Straight Connector 3099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1" name="Straight Connector 3100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2" name="Straight Connector 3101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3" name="Straight Connector 3102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4" name="Straight Connector 3103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5" name="Straight Connector 3104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6" name="Straight Connector 3105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7" name="Straight Connector 3106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8" name="Straight Connector 3107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9" name="Straight Connector 3108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0" name="Straight Connector 3109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1" name="Straight Connector 3110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2" name="Straight Connector 3111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14" name="Right Triangle 3113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2E0E378-7142-FD8F-0955-A75224D2A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4395600" cy="2479772"/>
          </a:xfrm>
        </p:spPr>
        <p:txBody>
          <a:bodyPr>
            <a:normAutofit/>
          </a:bodyPr>
          <a:lstStyle/>
          <a:p>
            <a:r>
              <a:rPr lang="hu-HU" dirty="0"/>
              <a:t>Köszönjük a figyelmet!</a:t>
            </a:r>
          </a:p>
        </p:txBody>
      </p:sp>
      <p:pic>
        <p:nvPicPr>
          <p:cNvPr id="3074" name="Picture 2" descr="5,600+ Thumbs Up Emoji Stock Illustrations, Royalty-Free ...">
            <a:extLst>
              <a:ext uri="{FF2B5EF4-FFF2-40B4-BE49-F238E27FC236}">
                <a16:creationId xmlns:a16="http://schemas.microsoft.com/office/drawing/2014/main" id="{D4C906AE-CCBD-DEDF-80CE-A10D9332C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66995" y="714591"/>
            <a:ext cx="5661101" cy="542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231780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162</Words>
  <Application>Microsoft Office PowerPoint</Application>
  <PresentationFormat>Szélesvásznú</PresentationFormat>
  <Paragraphs>48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Grandview</vt:lpstr>
      <vt:lpstr>Grandview (Szövegtörzs)</vt:lpstr>
      <vt:lpstr>Wingdings</vt:lpstr>
      <vt:lpstr>CosineVTI</vt:lpstr>
      <vt:lpstr>Tetszőleges Projektmunka: Pizzéria weboldal</vt:lpstr>
      <vt:lpstr>Cél, célközönség</vt:lpstr>
      <vt:lpstr>Fő funkciók</vt:lpstr>
      <vt:lpstr>Rendelés és ellenőrzések</vt:lpstr>
      <vt:lpstr>Megvalósítás</vt:lpstr>
      <vt:lpstr>Összegzés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Tetszőleges Projektmunka: Pizzéria weboldal</dc:title>
  <dc:creator>Nagy Marcell Olivér</dc:creator>
  <cp:lastModifiedBy>Nagy Marcell Olivér</cp:lastModifiedBy>
  <cp:revision>5</cp:revision>
  <dcterms:created xsi:type="dcterms:W3CDTF">2025-06-03T22:30:07Z</dcterms:created>
  <dcterms:modified xsi:type="dcterms:W3CDTF">2025-06-04T07:53:58Z</dcterms:modified>
</cp:coreProperties>
</file>