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7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6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8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4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4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F72F152-396B-4AA9-DAD5-DBEFBD73E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u-HU" u="sng" dirty="0"/>
              <a:t>Tetszőleges Projektmunka:</a:t>
            </a:r>
            <a:br>
              <a:rPr lang="hu-HU" u="sng" dirty="0"/>
            </a:br>
            <a:r>
              <a:rPr lang="hu-HU" u="sng" dirty="0"/>
              <a:t>Pizzéria weboldal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D9D3B5-4552-5DCC-A2BB-1A7283F67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048" y="5568064"/>
            <a:ext cx="5892874" cy="846781"/>
          </a:xfrm>
        </p:spPr>
        <p:txBody>
          <a:bodyPr anchor="b">
            <a:normAutofit fontScale="92500" lnSpcReduction="20000"/>
          </a:bodyPr>
          <a:lstStyle/>
          <a:p>
            <a:pPr algn="r"/>
            <a:endParaRPr lang="hu-HU" dirty="0"/>
          </a:p>
          <a:p>
            <a:pPr algn="r"/>
            <a:r>
              <a:rPr lang="hu-HU" dirty="0"/>
              <a:t>Készítette: Gyovai </a:t>
            </a:r>
            <a:r>
              <a:rPr lang="hu-HU" dirty="0" err="1"/>
              <a:t>Denisz</a:t>
            </a:r>
            <a:r>
              <a:rPr lang="hu-HU" dirty="0"/>
              <a:t>, Nagy Marcell</a:t>
            </a:r>
          </a:p>
          <a:p>
            <a:pPr algn="r"/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A8781-9DEE-D508-5591-BEED2E38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780" b="32574"/>
          <a:stretch>
            <a:fillRect/>
          </a:stretch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61EAB7F-10FE-4145-3DD9-24EFEC15CBA4}"/>
              </a:ext>
            </a:extLst>
          </p:cNvPr>
          <p:cNvSpPr txBox="1"/>
          <p:nvPr/>
        </p:nvSpPr>
        <p:spPr>
          <a:xfrm>
            <a:off x="6919741" y="6090074"/>
            <a:ext cx="459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Grandview (Szövegtörzs)"/>
              </a:rPr>
              <a:t>Szaktanár: Korom Richárd</a:t>
            </a:r>
          </a:p>
        </p:txBody>
      </p:sp>
    </p:spTree>
    <p:extLst>
      <p:ext uri="{BB962C8B-B14F-4D97-AF65-F5344CB8AC3E}">
        <p14:creationId xmlns:p14="http://schemas.microsoft.com/office/powerpoint/2010/main" val="27015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F141D-D01F-9E65-A11D-A551E160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Cél, célközönség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4602CA-0F17-3F8B-98D2-8BCAC927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05957"/>
            <a:ext cx="10325000" cy="3564436"/>
          </a:xfrm>
        </p:spPr>
        <p:txBody>
          <a:bodyPr/>
          <a:lstStyle/>
          <a:p>
            <a:r>
              <a:rPr lang="hu-HU" dirty="0"/>
              <a:t>Egyszerű, letisztult weboldal </a:t>
            </a:r>
            <a:r>
              <a:rPr lang="hu-HU" dirty="0">
                <a:sym typeface="Wingdings" panose="05000000000000000000" pitchFamily="2" charset="2"/>
              </a:rPr>
              <a:t> felhasználóbarát kialakítás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Tanulási célzatú oldal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Ajánljuk: diákoknak, kezdő fejlesztőknek</a:t>
            </a:r>
          </a:p>
          <a:p>
            <a:endParaRPr lang="hu-HU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452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7B792D-BCD1-D78B-D815-60A0101F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53015"/>
          </a:xfrm>
        </p:spPr>
        <p:txBody>
          <a:bodyPr/>
          <a:lstStyle/>
          <a:p>
            <a:r>
              <a:rPr lang="hu-HU" dirty="0"/>
              <a:t>Fő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F5540C-9033-098B-597E-1DC971A91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2" y="2340130"/>
            <a:ext cx="10665097" cy="4146933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Bejelentkezés</a:t>
            </a:r>
            <a:r>
              <a:rPr lang="hu-HU" dirty="0"/>
              <a:t>: teljes bejelentkező panel, megfelelő ellenőrzések</a:t>
            </a:r>
          </a:p>
          <a:p>
            <a:endParaRPr lang="hu-HU" dirty="0"/>
          </a:p>
          <a:p>
            <a:endParaRPr lang="hu-HU" dirty="0"/>
          </a:p>
          <a:p>
            <a:r>
              <a:rPr lang="hu-HU" b="1" dirty="0" err="1"/>
              <a:t>Navbar</a:t>
            </a:r>
            <a:r>
              <a:rPr lang="hu-HU" b="1" dirty="0"/>
              <a:t>: </a:t>
            </a:r>
            <a:r>
              <a:rPr lang="hu-HU" dirty="0"/>
              <a:t>menüpontok közti szabad navigáció</a:t>
            </a:r>
          </a:p>
          <a:p>
            <a:endParaRPr lang="hu-HU" dirty="0"/>
          </a:p>
          <a:p>
            <a:r>
              <a:rPr lang="hu-HU" b="1" dirty="0"/>
              <a:t>Kosár: </a:t>
            </a:r>
            <a:r>
              <a:rPr lang="hu-HU" dirty="0"/>
              <a:t>- kosárba helyezés </a:t>
            </a:r>
            <a:r>
              <a:rPr lang="hu-HU" dirty="0">
                <a:sym typeface="Wingdings" panose="05000000000000000000" pitchFamily="2" charset="2"/>
              </a:rPr>
              <a:t>  gombbal, darabszám </a:t>
            </a:r>
            <a:r>
              <a:rPr lang="hu-HU" dirty="0" err="1">
                <a:sym typeface="Wingdings" panose="05000000000000000000" pitchFamily="2" charset="2"/>
              </a:rPr>
              <a:t>nyomonkövetése</a:t>
            </a:r>
            <a:endParaRPr lang="hu-HU" dirty="0">
              <a:sym typeface="Wingdings" panose="05000000000000000000" pitchFamily="2" charset="2"/>
            </a:endParaRPr>
          </a:p>
          <a:p>
            <a:pPr marL="685800" lvl="3" indent="0">
              <a:buNone/>
            </a:pPr>
            <a:r>
              <a:rPr lang="hu-HU" dirty="0">
                <a:sym typeface="Wingdings" panose="05000000000000000000" pitchFamily="2" charset="2"/>
              </a:rPr>
              <a:t>      </a:t>
            </a:r>
            <a:r>
              <a:rPr lang="hu-HU" sz="2000" dirty="0">
                <a:sym typeface="Wingdings" panose="05000000000000000000" pitchFamily="2" charset="2"/>
              </a:rPr>
              <a:t>-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sz="2000" dirty="0" err="1">
                <a:sym typeface="Wingdings" panose="05000000000000000000" pitchFamily="2" charset="2"/>
              </a:rPr>
              <a:t>reszponzivitás</a:t>
            </a:r>
            <a:r>
              <a:rPr lang="hu-HU" sz="2000" dirty="0">
                <a:sym typeface="Wingdings" panose="05000000000000000000" pitchFamily="2" charset="2"/>
              </a:rPr>
              <a:t> (láthatóság)</a:t>
            </a:r>
          </a:p>
          <a:p>
            <a:pPr marL="685800" lvl="3" indent="0">
              <a:buNone/>
            </a:pPr>
            <a:r>
              <a:rPr lang="hu-HU" sz="2000" dirty="0">
                <a:sym typeface="Wingdings" panose="05000000000000000000" pitchFamily="2" charset="2"/>
              </a:rPr>
              <a:t>    - törlés: üríthető egy kattintással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/>
              <a:t>Rendelési felület</a:t>
            </a:r>
          </a:p>
          <a:p>
            <a:endParaRPr lang="hu-HU" dirty="0"/>
          </a:p>
          <a:p>
            <a:pPr marL="685800" lvl="3" indent="0">
              <a:buNone/>
            </a:pPr>
            <a:endParaRPr lang="hu-HU" sz="2000" dirty="0">
              <a:sym typeface="Wingdings" panose="05000000000000000000" pitchFamily="2" charset="2"/>
            </a:endParaRPr>
          </a:p>
          <a:p>
            <a:pPr marL="685800" lvl="3" indent="0">
              <a:buNone/>
            </a:pPr>
            <a:endParaRPr lang="hu-HU" sz="2000" dirty="0">
              <a:sym typeface="Wingdings" panose="05000000000000000000" pitchFamily="2" charset="2"/>
            </a:endParaRPr>
          </a:p>
          <a:p>
            <a:pPr marL="685800" lvl="3" indent="0">
              <a:buNone/>
            </a:pPr>
            <a:endParaRPr lang="hu-HU" sz="2000" dirty="0">
              <a:sym typeface="Wingdings" panose="05000000000000000000" pitchFamily="2" charset="2"/>
            </a:endParaRPr>
          </a:p>
          <a:p>
            <a:pPr marL="685800" lvl="3" indent="0">
              <a:buNone/>
            </a:pPr>
            <a:endParaRPr lang="hu-HU" sz="2000" dirty="0">
              <a:sym typeface="Wingdings" panose="05000000000000000000" pitchFamily="2" charset="2"/>
            </a:endParaRPr>
          </a:p>
          <a:p>
            <a:pPr marL="685800" lvl="3" indent="0">
              <a:buNone/>
            </a:pPr>
            <a:endParaRPr lang="hu-HU" sz="2000" dirty="0">
              <a:sym typeface="Wingdings" panose="05000000000000000000" pitchFamily="2" charset="2"/>
            </a:endParaRPr>
          </a:p>
        </p:txBody>
      </p:sp>
      <p:pic>
        <p:nvPicPr>
          <p:cNvPr id="2058" name="Picture 10" descr="Download Free arrow-right-90-degrees Icons - SVG and PNG formats">
            <a:extLst>
              <a:ext uri="{FF2B5EF4-FFF2-40B4-BE49-F238E27FC236}">
                <a16:creationId xmlns:a16="http://schemas.microsoft.com/office/drawing/2014/main" id="{5EFF380E-182B-A465-4FC6-6D37942E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321" y="2678545"/>
            <a:ext cx="1003861" cy="64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3FF759E-EDF0-A99C-C32C-2A15F9E637C1}"/>
              </a:ext>
            </a:extLst>
          </p:cNvPr>
          <p:cNvSpPr txBox="1"/>
          <p:nvPr/>
        </p:nvSpPr>
        <p:spPr>
          <a:xfrm>
            <a:off x="2586182" y="2801762"/>
            <a:ext cx="235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Kijelentkezés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48140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FE535C-DEB3-F048-9203-F61FA2EBC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Rendelés és ellenőrzések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367B45-4DF9-4613-6B4D-F4C6F15F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567613"/>
            <a:ext cx="10325000" cy="3564436"/>
          </a:xfrm>
        </p:spPr>
        <p:txBody>
          <a:bodyPr/>
          <a:lstStyle/>
          <a:p>
            <a:r>
              <a:rPr lang="hu-HU" dirty="0"/>
              <a:t>„Működőképes” rendelési felület</a:t>
            </a:r>
          </a:p>
          <a:p>
            <a:endParaRPr lang="hu-HU" dirty="0"/>
          </a:p>
          <a:p>
            <a:r>
              <a:rPr lang="hu-HU" dirty="0"/>
              <a:t>Rendelés előtti </a:t>
            </a:r>
            <a:r>
              <a:rPr lang="hu-HU" b="1" dirty="0"/>
              <a:t>árszámítás</a:t>
            </a:r>
            <a:r>
              <a:rPr lang="hu-HU" dirty="0"/>
              <a:t> a felhasználó számára </a:t>
            </a:r>
            <a:r>
              <a:rPr lang="hu-HU" dirty="0">
                <a:sym typeface="Wingdings" panose="05000000000000000000" pitchFamily="2" charset="2"/>
              </a:rPr>
              <a:t> kosárban (</a:t>
            </a:r>
            <a:r>
              <a:rPr lang="hu-HU" dirty="0" err="1">
                <a:sym typeface="Wingdings" panose="05000000000000000000" pitchFamily="2" charset="2"/>
              </a:rPr>
              <a:t>sessionStorage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Üres kosárral a rendelés nem lehetséges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/>
              <a:t>Ha a felhasználó nincs bejelentkezve:  kosár ❌, rendelés❌  </a:t>
            </a:r>
          </a:p>
          <a:p>
            <a:pPr lvl="8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0586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43A26-0D23-B6AB-EA4D-69B5892A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Megvalósítás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F896E3-9281-2165-F305-5ACB5445A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HTML</a:t>
            </a:r>
            <a:r>
              <a:rPr lang="hu-HU" dirty="0"/>
              <a:t>: az oldal szerkezetéhez</a:t>
            </a:r>
          </a:p>
          <a:p>
            <a:endParaRPr lang="hu-HU" dirty="0"/>
          </a:p>
          <a:p>
            <a:r>
              <a:rPr lang="hu-HU" b="1" dirty="0"/>
              <a:t>CSS</a:t>
            </a:r>
            <a:r>
              <a:rPr lang="hu-HU" dirty="0"/>
              <a:t>,</a:t>
            </a:r>
            <a:r>
              <a:rPr lang="hu-HU" b="1" dirty="0"/>
              <a:t> </a:t>
            </a:r>
            <a:r>
              <a:rPr lang="hu-HU" b="1" dirty="0" err="1"/>
              <a:t>Bootstrap</a:t>
            </a:r>
            <a:r>
              <a:rPr lang="hu-HU" dirty="0"/>
              <a:t>: stílus, </a:t>
            </a:r>
            <a:r>
              <a:rPr lang="hu-HU" dirty="0" err="1"/>
              <a:t>reszponzivitás</a:t>
            </a:r>
            <a:endParaRPr lang="hu-HU" dirty="0"/>
          </a:p>
          <a:p>
            <a:endParaRPr lang="hu-HU" dirty="0"/>
          </a:p>
          <a:p>
            <a:r>
              <a:rPr lang="hu-HU" b="1" dirty="0"/>
              <a:t>JavaScript</a:t>
            </a:r>
            <a:r>
              <a:rPr lang="hu-HU" dirty="0"/>
              <a:t>: külön ellenőrzésekhez (kosár, bejelentkezés)</a:t>
            </a:r>
          </a:p>
          <a:p>
            <a:pPr lvl="2"/>
            <a:r>
              <a:rPr lang="hu-HU" sz="2000" b="1" dirty="0" err="1"/>
              <a:t>sessionStorage</a:t>
            </a:r>
            <a:r>
              <a:rPr lang="hu-HU" sz="2000" dirty="0"/>
              <a:t> használata adatkezelésnél</a:t>
            </a:r>
          </a:p>
        </p:txBody>
      </p:sp>
    </p:spTree>
    <p:extLst>
      <p:ext uri="{BB962C8B-B14F-4D97-AF65-F5344CB8AC3E}">
        <p14:creationId xmlns:p14="http://schemas.microsoft.com/office/powerpoint/2010/main" val="4021964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DD934D-3BAC-5345-2AC8-1F40AE70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972AB1-700B-9152-E3AE-0970A0FC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Teljesen működőképes weboldal, minden funkció elérhető</a:t>
            </a:r>
          </a:p>
          <a:p>
            <a:endParaRPr lang="hu-HU" dirty="0"/>
          </a:p>
          <a:p>
            <a:r>
              <a:rPr lang="hu-HU" dirty="0"/>
              <a:t>Felhasználóbarát, egyszerű</a:t>
            </a:r>
          </a:p>
          <a:p>
            <a:endParaRPr lang="hu-HU" dirty="0"/>
          </a:p>
          <a:p>
            <a:r>
              <a:rPr lang="hu-HU" dirty="0"/>
              <a:t>Teljesíti szerepét: alapvető webáruházi oldal</a:t>
            </a:r>
          </a:p>
        </p:txBody>
      </p:sp>
    </p:spTree>
    <p:extLst>
      <p:ext uri="{BB962C8B-B14F-4D97-AF65-F5344CB8AC3E}">
        <p14:creationId xmlns:p14="http://schemas.microsoft.com/office/powerpoint/2010/main" val="175681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3" name="Straight Connector 3082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4" name="Straight Connector 3083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7" name="Straight Connector 3086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8" name="Straight Connector 3087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9" name="Straight Connector 3088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0" name="Straight Connector 3089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1" name="Straight Connector 3090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2" name="Straight Connector 3091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3" name="Straight Connector 3092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4" name="Straight Connector 3093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5" name="Straight Connector 3094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6" name="Straight Connector 3095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7" name="Straight Connector 3096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8" name="Straight Connector 3097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9" name="Straight Connector 3098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0" name="Straight Connector 3099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1" name="Straight Connector 3100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2" name="Straight Connector 3101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3" name="Straight Connector 3102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4" name="Straight Connector 3103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5" name="Straight Connector 3104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6" name="Straight Connector 3105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7" name="Straight Connector 3106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8" name="Straight Connector 3107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9" name="Straight Connector 3108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0" name="Straight Connector 3109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2" name="Straight Connector 3111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14" name="Right Triangle 3113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2E0E378-7142-FD8F-0955-A75224D2A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4395600" cy="2479772"/>
          </a:xfrm>
        </p:spPr>
        <p:txBody>
          <a:bodyPr>
            <a:normAutofit/>
          </a:bodyPr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B44133-BEC7-2777-37CE-F2CE3DA0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3930417" cy="2306639"/>
          </a:xfrm>
        </p:spPr>
        <p:txBody>
          <a:bodyPr>
            <a:normAutofit/>
          </a:bodyPr>
          <a:lstStyle/>
          <a:p>
            <a:endParaRPr lang="hu-HU"/>
          </a:p>
        </p:txBody>
      </p:sp>
      <p:pic>
        <p:nvPicPr>
          <p:cNvPr id="3074" name="Picture 2" descr="5,600+ Thumbs Up Emoji Stock Illustrations, Royalty-Free ...">
            <a:extLst>
              <a:ext uri="{FF2B5EF4-FFF2-40B4-BE49-F238E27FC236}">
                <a16:creationId xmlns:a16="http://schemas.microsoft.com/office/drawing/2014/main" id="{D4C906AE-CCBD-DEDF-80CE-A10D9332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6995" y="714591"/>
            <a:ext cx="5661101" cy="542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3178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160</Words>
  <Application>Microsoft Office PowerPoint</Application>
  <PresentationFormat>Szélesvásznú</PresentationFormat>
  <Paragraphs>48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Grandview</vt:lpstr>
      <vt:lpstr>Grandview (Szövegtörzs)</vt:lpstr>
      <vt:lpstr>Wingdings</vt:lpstr>
      <vt:lpstr>CosineVTI</vt:lpstr>
      <vt:lpstr>Tetszőleges Projektmunka: Pizzéria weboldal</vt:lpstr>
      <vt:lpstr>Cél, célközönség</vt:lpstr>
      <vt:lpstr>Fő funkciók</vt:lpstr>
      <vt:lpstr>Rendelés és ellenőrzések</vt:lpstr>
      <vt:lpstr>Megvalósítás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Tetszőleges Projektmunka: Pizzéria weboldal</dc:title>
  <dc:creator>Nagy Marcell Olivér</dc:creator>
  <cp:lastModifiedBy>Nagy Marcell Olivér</cp:lastModifiedBy>
  <cp:revision>1</cp:revision>
  <dcterms:created xsi:type="dcterms:W3CDTF">2025-06-03T22:30:07Z</dcterms:created>
  <dcterms:modified xsi:type="dcterms:W3CDTF">2025-06-03T23:40:33Z</dcterms:modified>
</cp:coreProperties>
</file>