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2D5A"/>
    <a:srgbClr val="DDDFE6"/>
    <a:srgbClr val="FFD5DE"/>
    <a:srgbClr val="F1404B"/>
    <a:srgbClr val="252C41"/>
    <a:srgbClr val="F4F5F9"/>
    <a:srgbClr val="FF0028"/>
    <a:srgbClr val="DE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37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xmlns="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xmlns="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xmlns="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xmlns="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xmlns="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xmlns="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microsoft.com/office/2007/relationships/hdphoto" Target="../media/hdphoto9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microsoft.com/office/2007/relationships/hdphoto" Target="../media/hdphoto7.wdp"/><Relationship Id="rId9" Type="http://schemas.openxmlformats.org/officeDocument/2006/relationships/image" Target="../media/image8.png"/><Relationship Id="rId14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microsoft.com/office/2007/relationships/hdphoto" Target="../media/hdphoto11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openxmlformats.org/officeDocument/2006/relationships/image" Target="../media/image22.png"/><Relationship Id="rId10" Type="http://schemas.microsoft.com/office/2007/relationships/hdphoto" Target="../media/hdphoto8.wdp"/><Relationship Id="rId4" Type="http://schemas.microsoft.com/office/2007/relationships/hdphoto" Target="../media/hdphoto7.wdp"/><Relationship Id="rId9" Type="http://schemas.openxmlformats.org/officeDocument/2006/relationships/image" Target="../media/image17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045963" y="5325474"/>
            <a:ext cx="2228841" cy="8739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32" y="1153291"/>
            <a:ext cx="3693535" cy="3847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9</a:t>
            </a:r>
            <a:r>
              <a:rPr lang="ko-KR" altLang="en-US" b="1" dirty="0"/>
              <a:t>조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937" y="1794031"/>
            <a:ext cx="5572124" cy="1504019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LED </a:t>
            </a:r>
            <a:r>
              <a:rPr lang="ko-KR" altLang="en-US" smtClean="0"/>
              <a:t>다용도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보드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A7FC4391-0425-4E8B-912B-EB85BF3986E9}"/>
              </a:ext>
            </a:extLst>
          </p:cNvPr>
          <p:cNvSpPr txBox="1">
            <a:spLocks/>
          </p:cNvSpPr>
          <p:nvPr/>
        </p:nvSpPr>
        <p:spPr>
          <a:xfrm>
            <a:off x="4249232" y="3638725"/>
            <a:ext cx="5795319" cy="23348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dirty="0"/>
              <a:t>01   </a:t>
            </a:r>
            <a:r>
              <a:rPr lang="ko-KR" altLang="en-US" sz="2300" dirty="0"/>
              <a:t>설명</a:t>
            </a:r>
            <a:r>
              <a:rPr lang="en-US" altLang="ko-KR" sz="2300" dirty="0"/>
              <a:t> </a:t>
            </a:r>
          </a:p>
          <a:p>
            <a:r>
              <a:rPr lang="en-US" altLang="ko-KR" sz="2300" dirty="0"/>
              <a:t>02   </a:t>
            </a:r>
            <a:r>
              <a:rPr lang="ko-KR" altLang="en-US" sz="2300" dirty="0"/>
              <a:t>구현 방법</a:t>
            </a:r>
            <a:endParaRPr lang="en-US" altLang="ko-KR" sz="2300" dirty="0"/>
          </a:p>
          <a:p>
            <a:r>
              <a:rPr lang="en-US" altLang="ko-KR" sz="2300" dirty="0"/>
              <a:t>03   </a:t>
            </a:r>
            <a:r>
              <a:rPr lang="ko-KR" altLang="en-US" sz="2300" dirty="0"/>
              <a:t>시나리오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xmlns="" id="{F0D80538-9932-4972-917C-18EA1360AF84}"/>
              </a:ext>
            </a:extLst>
          </p:cNvPr>
          <p:cNvSpPr txBox="1">
            <a:spLocks/>
          </p:cNvSpPr>
          <p:nvPr/>
        </p:nvSpPr>
        <p:spPr>
          <a:xfrm>
            <a:off x="11199812" y="649287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 spc="0">
                <a:solidFill>
                  <a:srgbClr val="252C4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85B637-FB07-4D91-A23C-80BDFC83D6E3}" type="slidenum">
              <a:rPr lang="ko-KR" altLang="en-US" sz="1600" smtClean="0">
                <a:solidFill>
                  <a:schemeClr val="bg2"/>
                </a:solidFill>
              </a:rPr>
              <a:pPr/>
              <a:t>1</a:t>
            </a:fld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xmlns="" id="{6063F65E-BACE-4100-B075-086E11028A10}"/>
              </a:ext>
            </a:extLst>
          </p:cNvPr>
          <p:cNvSpPr txBox="1">
            <a:spLocks/>
          </p:cNvSpPr>
          <p:nvPr/>
        </p:nvSpPr>
        <p:spPr>
          <a:xfrm>
            <a:off x="9045963" y="5325474"/>
            <a:ext cx="5795319" cy="23348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300" b="1" dirty="0" err="1">
                <a:solidFill>
                  <a:schemeClr val="bg1"/>
                </a:solidFill>
              </a:rPr>
              <a:t>홍채원</a:t>
            </a:r>
            <a:r>
              <a:rPr lang="en-US" altLang="ko-KR" sz="2300" b="1" dirty="0">
                <a:solidFill>
                  <a:schemeClr val="bg1"/>
                </a:solidFill>
              </a:rPr>
              <a:t>   </a:t>
            </a:r>
            <a:r>
              <a:rPr lang="ko-KR" altLang="en-US" sz="2300" b="1" dirty="0" err="1">
                <a:solidFill>
                  <a:schemeClr val="bg1"/>
                </a:solidFill>
              </a:rPr>
              <a:t>민재영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유나경</a:t>
            </a:r>
            <a:r>
              <a:rPr lang="en-US" altLang="ko-KR" sz="2300" b="1" dirty="0">
                <a:solidFill>
                  <a:schemeClr val="bg1"/>
                </a:solidFill>
              </a:rPr>
              <a:t>   </a:t>
            </a:r>
            <a:r>
              <a:rPr lang="ko-KR" altLang="en-US" sz="2300" b="1" dirty="0">
                <a:solidFill>
                  <a:schemeClr val="bg1"/>
                </a:solidFill>
              </a:rPr>
              <a:t>이승민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4366ECC5-8656-4753-9D6D-1BDDAEB68FF4}"/>
              </a:ext>
            </a:extLst>
          </p:cNvPr>
          <p:cNvGrpSpPr/>
          <p:nvPr/>
        </p:nvGrpSpPr>
        <p:grpSpPr>
          <a:xfrm>
            <a:off x="-243580" y="1131196"/>
            <a:ext cx="6999188" cy="4746286"/>
            <a:chOff x="61220" y="1152179"/>
            <a:chExt cx="6448994" cy="35620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0B8846C-D7A1-4AD3-BCD9-A946E1B07D2F}"/>
                </a:ext>
              </a:extLst>
            </p:cNvPr>
            <p:cNvSpPr txBox="1"/>
            <p:nvPr/>
          </p:nvSpPr>
          <p:spPr>
            <a:xfrm>
              <a:off x="61220" y="4265912"/>
              <a:ext cx="1100534" cy="44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rgbClr val="252C41"/>
                  </a:solidFill>
                  <a:latin typeface="한둥근체 제목"/>
                  <a:cs typeface="+mj-cs"/>
                </a:rPr>
                <a:t>음성 인식</a:t>
              </a:r>
              <a:endParaRPr lang="en-US" altLang="ko-KR" sz="1400" b="1" dirty="0">
                <a:solidFill>
                  <a:srgbClr val="252C41"/>
                </a:solidFill>
                <a:latin typeface="한둥근체 제목"/>
                <a:cs typeface="+mj-cs"/>
              </a:endParaRPr>
            </a:p>
            <a:p>
              <a:pPr algn="r"/>
              <a:endParaRPr lang="ko-KR" altLang="en-US" sz="1400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0139C87F-ED68-43F7-8797-8276D1C60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0" t="21053" r="24766" b="9818"/>
            <a:stretch/>
          </p:blipFill>
          <p:spPr>
            <a:xfrm>
              <a:off x="1132631" y="1444218"/>
              <a:ext cx="3971972" cy="322925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39732D1A-9CC9-4591-B7E9-A099C5F90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57" y="3557245"/>
              <a:ext cx="663886" cy="692838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38B67B31-7FB3-4018-8A01-C60991378994}"/>
                </a:ext>
              </a:extLst>
            </p:cNvPr>
            <p:cNvGrpSpPr/>
            <p:nvPr/>
          </p:nvGrpSpPr>
          <p:grpSpPr>
            <a:xfrm>
              <a:off x="5102365" y="3429000"/>
              <a:ext cx="949873" cy="782675"/>
              <a:chOff x="9177814" y="1003638"/>
              <a:chExt cx="1455303" cy="104463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E157D54E-6F37-4881-B09B-EAB9FD318A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09" t="37395" r="34915" b="36469"/>
              <a:stretch/>
            </p:blipFill>
            <p:spPr>
              <a:xfrm>
                <a:off x="9177814" y="1131196"/>
                <a:ext cx="1086912" cy="917081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7A61D7E5-A2B5-47EE-B170-E16DECFF4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203171" y="1003638"/>
                <a:ext cx="429946" cy="429946"/>
              </a:xfrm>
              <a:prstGeom prst="rect">
                <a:avLst/>
              </a:prstGeom>
            </p:spPr>
          </p:pic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1B926048-9A6E-4495-9C8E-24C9409A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583" y="1244739"/>
              <a:ext cx="641171" cy="66913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F5CC7E12-6E5C-4ED6-B577-F0957EBB3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737" y="1152179"/>
              <a:ext cx="734914" cy="76696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D269DD7-4E93-4ACC-8A16-22ED08500276}"/>
                </a:ext>
              </a:extLst>
            </p:cNvPr>
            <p:cNvSpPr txBox="1"/>
            <p:nvPr/>
          </p:nvSpPr>
          <p:spPr>
            <a:xfrm>
              <a:off x="520584" y="1933777"/>
              <a:ext cx="518642" cy="44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252C41"/>
                  </a:solidFill>
                  <a:latin typeface="한둥근체 제목"/>
                  <a:cs typeface="+mj-cs"/>
                </a:rPr>
                <a:t>LED</a:t>
              </a:r>
            </a:p>
            <a:p>
              <a:pPr algn="r"/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FE18F89-DFBD-4B7E-BB29-91BFB0FEE0D1}"/>
                </a:ext>
              </a:extLst>
            </p:cNvPr>
            <p:cNvSpPr txBox="1"/>
            <p:nvPr/>
          </p:nvSpPr>
          <p:spPr>
            <a:xfrm>
              <a:off x="4964602" y="4211675"/>
              <a:ext cx="1085826" cy="44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252C41"/>
                  </a:solidFill>
                  <a:latin typeface="한둥근체 제목"/>
                  <a:cs typeface="+mj-cs"/>
                </a:rPr>
                <a:t>영상 처리</a:t>
              </a:r>
              <a:endParaRPr lang="en-US" altLang="ko-KR" sz="1400" b="1" dirty="0">
                <a:solidFill>
                  <a:srgbClr val="252C41"/>
                </a:solidFill>
                <a:latin typeface="한둥근체 제목"/>
                <a:cs typeface="+mj-cs"/>
              </a:endParaRPr>
            </a:p>
            <a:p>
              <a:pPr algn="ctr"/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2E11CC1-C942-4EED-AB04-A30E259D9437}"/>
                </a:ext>
              </a:extLst>
            </p:cNvPr>
            <p:cNvSpPr txBox="1"/>
            <p:nvPr/>
          </p:nvSpPr>
          <p:spPr>
            <a:xfrm>
              <a:off x="5031263" y="1884680"/>
              <a:ext cx="1370776" cy="81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52C41"/>
                  </a:solidFill>
                  <a:latin typeface="한둥근체 제목"/>
                  <a:cs typeface="+mj-cs"/>
                </a:rPr>
                <a:t>Raspberry Pi</a:t>
              </a:r>
            </a:p>
            <a:p>
              <a:pPr algn="ctr"/>
              <a:r>
                <a:rPr lang="en-US" altLang="ko-KR" sz="1400" b="1" dirty="0">
                  <a:solidFill>
                    <a:srgbClr val="252C41"/>
                  </a:solidFill>
                  <a:latin typeface="한둥근체 제목"/>
                  <a:cs typeface="+mj-cs"/>
                </a:rPr>
                <a:t>+</a:t>
              </a:r>
            </a:p>
            <a:p>
              <a:pPr algn="ctr"/>
              <a:r>
                <a:rPr lang="en-US" altLang="ko-KR" sz="1400" b="1" dirty="0">
                  <a:solidFill>
                    <a:srgbClr val="252C41"/>
                  </a:solidFill>
                  <a:latin typeface="한둥근체 제목"/>
                  <a:cs typeface="+mj-cs"/>
                </a:rPr>
                <a:t>Bread</a:t>
              </a:r>
              <a:r>
                <a:rPr lang="ko-KR" altLang="en-US" sz="1400" b="1" dirty="0">
                  <a:solidFill>
                    <a:srgbClr val="252C41"/>
                  </a:solidFill>
                  <a:latin typeface="한둥근체 제목"/>
                  <a:cs typeface="+mj-cs"/>
                </a:rPr>
                <a:t> </a:t>
              </a:r>
              <a:r>
                <a:rPr lang="en-US" altLang="ko-KR" sz="1400" b="1" dirty="0">
                  <a:solidFill>
                    <a:srgbClr val="252C41"/>
                  </a:solidFill>
                  <a:latin typeface="한둥근체 제목"/>
                  <a:cs typeface="+mj-cs"/>
                </a:rPr>
                <a:t>board</a:t>
              </a:r>
            </a:p>
            <a:p>
              <a:pPr algn="ctr"/>
              <a:endParaRPr lang="ko-KR" altLang="en-US" sz="1400" dirty="0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5CF7A8E1-C170-46B9-AF12-A290AADFB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057" y="1197287"/>
              <a:ext cx="700157" cy="692838"/>
            </a:xfrm>
            <a:prstGeom prst="rect">
              <a:avLst/>
            </a:prstGeom>
          </p:spPr>
        </p:pic>
        <p:sp>
          <p:nvSpPr>
            <p:cNvPr id="38" name="더하기 기호 37">
              <a:extLst>
                <a:ext uri="{FF2B5EF4-FFF2-40B4-BE49-F238E27FC236}">
                  <a16:creationId xmlns:a16="http://schemas.microsoft.com/office/drawing/2014/main" xmlns="" id="{6C9B2819-4C2B-404A-AAD2-769D5333F6CA}"/>
                </a:ext>
              </a:extLst>
            </p:cNvPr>
            <p:cNvSpPr/>
            <p:nvPr/>
          </p:nvSpPr>
          <p:spPr>
            <a:xfrm>
              <a:off x="5623862" y="1422508"/>
              <a:ext cx="201003" cy="242393"/>
            </a:xfrm>
            <a:prstGeom prst="mathPlus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593" y="1101079"/>
            <a:ext cx="5356395" cy="55849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200" b="1" dirty="0"/>
              <a:t>Bread board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Raspberry pi</a:t>
            </a:r>
            <a:r>
              <a:rPr lang="ko-KR" altLang="en-US" sz="2200" b="1" dirty="0" err="1"/>
              <a:t>를</a:t>
            </a:r>
            <a:r>
              <a:rPr lang="ko-KR" altLang="en-US" sz="2200" b="1" dirty="0"/>
              <a:t> 기반으로  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200" b="1" dirty="0"/>
              <a:t>LED</a:t>
            </a:r>
            <a:r>
              <a:rPr lang="ko-KR" altLang="en-US" sz="2200" b="1" dirty="0"/>
              <a:t>와 음성인식</a:t>
            </a:r>
            <a:r>
              <a:rPr lang="en-US" altLang="ko-KR" sz="2200" b="1" dirty="0"/>
              <a:t>,</a:t>
            </a:r>
            <a:r>
              <a:rPr lang="ko-KR" altLang="en-US" sz="2200" b="1" dirty="0"/>
              <a:t>영상처리 기술을 활용하여</a:t>
            </a:r>
            <a:endParaRPr lang="en-US" altLang="ko-KR" sz="2200" b="1" dirty="0"/>
          </a:p>
          <a:p>
            <a:pPr marL="0" indent="0">
              <a:buNone/>
            </a:pPr>
            <a:r>
              <a:rPr lang="ko-KR" altLang="en-US" sz="2200" b="1" dirty="0" err="1"/>
              <a:t>테트리스</a:t>
            </a:r>
            <a:r>
              <a:rPr lang="en-US" altLang="ko-KR" sz="2200" b="1" dirty="0"/>
              <a:t>,</a:t>
            </a:r>
            <a:r>
              <a:rPr lang="ko-KR" altLang="en-US" sz="2200" b="1" dirty="0"/>
              <a:t> 두더지 게임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뱀 게임 등의 </a:t>
            </a:r>
            <a:endParaRPr lang="en-US" altLang="ko-KR" sz="2200" b="1" dirty="0"/>
          </a:p>
          <a:p>
            <a:pPr marL="0" indent="0">
              <a:buNone/>
            </a:pPr>
            <a:r>
              <a:rPr lang="ko-KR" altLang="en-US" sz="2200" b="1" dirty="0"/>
              <a:t>여러가지 미니게임을 구현한다</a:t>
            </a:r>
            <a:r>
              <a:rPr lang="en-US" altLang="ko-KR" sz="2200" b="1" dirty="0"/>
              <a:t>.</a:t>
            </a:r>
          </a:p>
          <a:p>
            <a:pPr marL="0" indent="0">
              <a:buNone/>
            </a:pPr>
            <a:endParaRPr lang="en-US" altLang="ko-KR" sz="2200" b="1" dirty="0"/>
          </a:p>
          <a:p>
            <a:pPr marL="0" indent="0">
              <a:buNone/>
            </a:pPr>
            <a:r>
              <a:rPr lang="ko-KR" altLang="en-US" sz="2200" b="1" smtClean="0"/>
              <a:t>또한 추가적으로 </a:t>
            </a:r>
            <a:r>
              <a:rPr lang="ko-KR" altLang="en-US" sz="2200" b="1"/>
              <a:t>활용된 </a:t>
            </a:r>
            <a:r>
              <a:rPr lang="ko-KR" altLang="en-US" sz="2200" b="1" smtClean="0"/>
              <a:t>음성인식과 영상처</a:t>
            </a:r>
            <a:endParaRPr lang="en-US" altLang="ko-KR" sz="2200" b="1" smtClean="0"/>
          </a:p>
          <a:p>
            <a:pPr marL="0" indent="0">
              <a:buNone/>
            </a:pPr>
            <a:r>
              <a:rPr lang="ko-KR" altLang="en-US" sz="2200" b="1" smtClean="0"/>
              <a:t>리 기술을 바탕으로 </a:t>
            </a:r>
            <a:r>
              <a:rPr lang="ko-KR" altLang="en-US" sz="2200" b="1" dirty="0"/>
              <a:t>여러 기능을 </a:t>
            </a:r>
            <a:r>
              <a:rPr lang="ko-KR" altLang="en-US" sz="2200" b="1"/>
              <a:t>추가하여 </a:t>
            </a:r>
            <a:endParaRPr lang="en-US" altLang="ko-KR" sz="2200" b="1" smtClean="0"/>
          </a:p>
          <a:p>
            <a:pPr marL="0" indent="0">
              <a:buNone/>
            </a:pPr>
            <a:r>
              <a:rPr lang="ko-KR" altLang="en-US" sz="2200" b="1" smtClean="0"/>
              <a:t>사용자와  기기간의 </a:t>
            </a:r>
            <a:r>
              <a:rPr lang="ko-KR" altLang="en-US" sz="2200" b="1"/>
              <a:t>상호작용이 </a:t>
            </a:r>
            <a:r>
              <a:rPr lang="ko-KR" altLang="en-US" sz="2200" b="1" smtClean="0"/>
              <a:t>다양한  방식</a:t>
            </a:r>
            <a:endParaRPr lang="en-US" altLang="ko-KR" sz="2200" b="1" smtClean="0"/>
          </a:p>
          <a:p>
            <a:pPr marL="0" indent="0">
              <a:buNone/>
            </a:pPr>
            <a:r>
              <a:rPr lang="ko-KR" altLang="en-US" sz="2200" b="1" smtClean="0"/>
              <a:t>으로 </a:t>
            </a:r>
            <a:r>
              <a:rPr lang="ko-KR" altLang="en-US" sz="2200" b="1"/>
              <a:t>이루어지도록 </a:t>
            </a:r>
            <a:r>
              <a:rPr lang="ko-KR" altLang="en-US" sz="2200" b="1" smtClean="0"/>
              <a:t>한다</a:t>
            </a:r>
            <a:r>
              <a:rPr lang="en-US" altLang="ko-KR" sz="2200" b="1" smtClean="0"/>
              <a:t>.</a:t>
            </a:r>
          </a:p>
          <a:p>
            <a:pPr marL="0" indent="0">
              <a:buNone/>
            </a:pPr>
            <a:endParaRPr lang="en-US" altLang="ko-KR" sz="2200" b="1"/>
          </a:p>
          <a:p>
            <a:pPr marL="0" indent="0">
              <a:buNone/>
            </a:pPr>
            <a:r>
              <a:rPr lang="ko-KR" altLang="en-US" sz="2200" b="1" smtClean="0"/>
              <a:t>게임의 진행에 있어 기존보다 편리해진 입력 </a:t>
            </a:r>
            <a:endParaRPr lang="en-US" altLang="ko-KR" sz="2200" b="1" smtClean="0"/>
          </a:p>
          <a:p>
            <a:pPr marL="0" indent="0">
              <a:buNone/>
            </a:pPr>
            <a:r>
              <a:rPr lang="ko-KR" altLang="en-US" sz="2200" b="1" smtClean="0"/>
              <a:t>방식과 서비스를 제공하고</a:t>
            </a:r>
            <a:r>
              <a:rPr lang="en-US" altLang="ko-KR" sz="2200" b="1" smtClean="0"/>
              <a:t>, </a:t>
            </a:r>
            <a:r>
              <a:rPr lang="ko-KR" altLang="en-US" sz="2200" b="1" smtClean="0"/>
              <a:t>영상처리를 이용</a:t>
            </a:r>
            <a:endParaRPr lang="en-US" altLang="ko-KR" sz="2200" b="1" smtClean="0"/>
          </a:p>
          <a:p>
            <a:pPr marL="0" indent="0">
              <a:buNone/>
            </a:pPr>
            <a:r>
              <a:rPr lang="ko-KR" altLang="en-US" sz="2200" b="1" smtClean="0"/>
              <a:t>하여 사물인터넷과 지능형 비서의 구현을 시</a:t>
            </a:r>
            <a:endParaRPr lang="en-US" altLang="ko-KR" sz="2200" b="1" smtClean="0"/>
          </a:p>
          <a:p>
            <a:pPr marL="0" indent="0">
              <a:buNone/>
            </a:pPr>
            <a:r>
              <a:rPr lang="ko-KR" altLang="en-US" sz="2200" b="1" smtClean="0"/>
              <a:t>도해보았다</a:t>
            </a:r>
            <a:r>
              <a:rPr lang="en-US" altLang="ko-KR" sz="2200" b="1" smtClean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64" y="515179"/>
            <a:ext cx="4931744" cy="616017"/>
          </a:xfrm>
        </p:spPr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4">
            <a:extLst>
              <a:ext uri="{FF2B5EF4-FFF2-40B4-BE49-F238E27FC236}">
                <a16:creationId xmlns:a16="http://schemas.microsoft.com/office/drawing/2014/main" xmlns="" id="{7F5B1E38-19FE-4F81-ABB5-36584506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339" y="3942271"/>
            <a:ext cx="3345480" cy="1854679"/>
          </a:xfrm>
        </p:spPr>
        <p:txBody>
          <a:bodyPr anchor="ctr">
            <a:normAutofit lnSpcReduction="1000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Bread </a:t>
            </a:r>
            <a:r>
              <a:rPr lang="en-US" altLang="ko-KR" sz="1400" dirty="0" err="1"/>
              <a:t>boad</a:t>
            </a:r>
            <a:r>
              <a:rPr lang="ko-KR" altLang="en-US" sz="1400" dirty="0"/>
              <a:t>를 여러 개 이어 붙여 기본 틀을 만듦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라즈베리 파이의 </a:t>
            </a:r>
            <a:r>
              <a:rPr lang="en-US" altLang="ko-KR" sz="1400" dirty="0"/>
              <a:t>OS</a:t>
            </a:r>
            <a:r>
              <a:rPr lang="ko-KR" altLang="en-US" sz="1400" dirty="0"/>
              <a:t>를 설치한다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미니게임들을 오픈소스를 활용하여 코드를 작성한 후</a:t>
            </a:r>
            <a:r>
              <a:rPr lang="en-US" altLang="ko-KR" sz="1400" dirty="0"/>
              <a:t>, bread board</a:t>
            </a:r>
            <a:r>
              <a:rPr lang="ko-KR" altLang="en-US" sz="1400" dirty="0"/>
              <a:t>로 불러온다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7" name="내용 개체 틀 26">
            <a:extLst>
              <a:ext uri="{FF2B5EF4-FFF2-40B4-BE49-F238E27FC236}">
                <a16:creationId xmlns:a16="http://schemas.microsoft.com/office/drawing/2014/main" xmlns="" id="{E5998DB8-E610-42F1-A9A7-448FE2CE19F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7808" y="3950898"/>
            <a:ext cx="3016239" cy="110418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기본틀</a:t>
            </a:r>
            <a:r>
              <a:rPr lang="ko-KR" altLang="en-US" sz="1400" dirty="0"/>
              <a:t> </a:t>
            </a:r>
            <a:r>
              <a:rPr lang="en-US" altLang="ko-KR" sz="1400" dirty="0"/>
              <a:t>: 16X16</a:t>
            </a:r>
            <a:r>
              <a:rPr lang="ko-KR" altLang="en-US" sz="1400" dirty="0"/>
              <a:t>개의 정사각형 모양을 </a:t>
            </a:r>
            <a:r>
              <a:rPr lang="en-US" altLang="ko-KR" sz="1400" dirty="0"/>
              <a:t>LED</a:t>
            </a:r>
            <a:r>
              <a:rPr lang="ko-KR" altLang="en-US" sz="1400" dirty="0"/>
              <a:t>로 구성</a:t>
            </a:r>
            <a:endParaRPr lang="en-US" altLang="ko-KR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LED</a:t>
            </a:r>
            <a:r>
              <a:rPr lang="ko-KR" altLang="en-US" sz="1400" dirty="0"/>
              <a:t>를 활용하여 게임의 그래픽 요소를 나타낸다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28" name="내용 개체 틀 27">
            <a:extLst>
              <a:ext uri="{FF2B5EF4-FFF2-40B4-BE49-F238E27FC236}">
                <a16:creationId xmlns:a16="http://schemas.microsoft.com/office/drawing/2014/main" xmlns="" id="{F2B181B4-6884-4B76-9296-A18547C5002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880241" y="3950898"/>
            <a:ext cx="3411736" cy="13059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영상처리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Picamera</a:t>
            </a:r>
            <a:r>
              <a:rPr lang="ko-KR" altLang="en-US" sz="1400" dirty="0"/>
              <a:t>를 이용한 </a:t>
            </a:r>
            <a:r>
              <a:rPr lang="en-US" altLang="ko-KR" sz="1400" dirty="0"/>
              <a:t>OpenCV</a:t>
            </a:r>
            <a:r>
              <a:rPr lang="ko-KR" altLang="en-US" sz="1400" dirty="0"/>
              <a:t>내장함수 사용</a:t>
            </a:r>
            <a:endParaRPr lang="en-US" altLang="ko-KR" sz="1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음성인식 </a:t>
            </a:r>
            <a:r>
              <a:rPr lang="en-US" altLang="ko-KR" sz="1400" dirty="0"/>
              <a:t>: </a:t>
            </a:r>
            <a:r>
              <a:rPr lang="ko-KR" altLang="en-US" sz="1400" dirty="0"/>
              <a:t>마이크와 </a:t>
            </a:r>
            <a:r>
              <a:rPr lang="ko-KR" altLang="en-US" sz="1400" dirty="0" err="1"/>
              <a:t>피에조스피커를</a:t>
            </a:r>
            <a:r>
              <a:rPr lang="ko-KR" altLang="en-US" sz="1400" dirty="0"/>
              <a:t> </a:t>
            </a:r>
            <a:r>
              <a:rPr lang="ko-KR" altLang="en-US" sz="1400"/>
              <a:t>사용해 </a:t>
            </a:r>
            <a:r>
              <a:rPr lang="ko-KR" altLang="en-US" sz="1400" smtClean="0"/>
              <a:t>구글 </a:t>
            </a:r>
            <a:r>
              <a:rPr lang="en-US" altLang="ko-KR" sz="1400" smtClean="0"/>
              <a:t>STT API</a:t>
            </a:r>
            <a:r>
              <a:rPr lang="ko-KR" altLang="en-US" sz="1400" smtClean="0"/>
              <a:t> </a:t>
            </a:r>
            <a:r>
              <a:rPr lang="ko-KR" altLang="en-US" sz="1400" dirty="0"/>
              <a:t>로 구현</a:t>
            </a:r>
            <a:endParaRPr lang="en-US" altLang="ko-KR" sz="14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xmlns="" id="{826E4C06-6A37-4FF3-9104-C1AABB04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48497DC-7BDF-4D2F-9C82-E0D92450FD33}"/>
              </a:ext>
            </a:extLst>
          </p:cNvPr>
          <p:cNvGrpSpPr/>
          <p:nvPr/>
        </p:nvGrpSpPr>
        <p:grpSpPr>
          <a:xfrm>
            <a:off x="1785605" y="1480424"/>
            <a:ext cx="2607173" cy="1637783"/>
            <a:chOff x="1180211" y="1509086"/>
            <a:chExt cx="2607173" cy="163778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5A4883C3-B747-4D42-B04D-045EF99DC46E}"/>
                </a:ext>
              </a:extLst>
            </p:cNvPr>
            <p:cNvGrpSpPr/>
            <p:nvPr/>
          </p:nvGrpSpPr>
          <p:grpSpPr>
            <a:xfrm>
              <a:off x="1180211" y="1509086"/>
              <a:ext cx="1893150" cy="1305961"/>
              <a:chOff x="748049" y="1537716"/>
              <a:chExt cx="4768890" cy="353872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xmlns="" id="{D4BC42C0-6F6B-420F-A611-7CCC845B7C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87" t="1250" r="24677"/>
              <a:stretch/>
            </p:blipFill>
            <p:spPr>
              <a:xfrm>
                <a:off x="3771638" y="1537718"/>
                <a:ext cx="1745301" cy="3538723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xmlns="" id="{A8ACB518-FCAB-4C08-9C20-EEBD1459E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87" t="1250" r="26349"/>
              <a:stretch/>
            </p:blipFill>
            <p:spPr>
              <a:xfrm>
                <a:off x="2251085" y="1537717"/>
                <a:ext cx="1685916" cy="3538723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503F3B32-FCF8-4C6D-A15C-BB7FEF7F4A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87" t="1250" r="26349"/>
              <a:stretch/>
            </p:blipFill>
            <p:spPr>
              <a:xfrm>
                <a:off x="748049" y="1537716"/>
                <a:ext cx="1685916" cy="3538723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F39C8EE6-DDFC-445A-A43F-F6B778C69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451" b="93417" l="14245" r="66382">
                          <a14:foregroundMark x1="40399" y1="54902" x2="40399" y2="54902"/>
                          <a14:foregroundMark x1="48946" y1="54202" x2="48946" y2="54202"/>
                          <a14:foregroundMark x1="56125" y1="54482" x2="56125" y2="54482"/>
                          <a14:foregroundMark x1="57835" y1="53081" x2="57835" y2="53081"/>
                          <a14:foregroundMark x1="62963" y1="64706" x2="62963" y2="64706"/>
                          <a14:foregroundMark x1="63932" y1="57493" x2="63932" y2="57493"/>
                          <a14:foregroundMark x1="63932" y1="59384" x2="63932" y2="59384"/>
                          <a14:foregroundMark x1="61083" y1="57983" x2="61083" y2="57983"/>
                          <a14:foregroundMark x1="62792" y1="60084" x2="62621" y2="83403"/>
                          <a14:foregroundMark x1="62621" y1="83403" x2="55442" y2="89006"/>
                          <a14:foregroundMark x1="55442" y1="89006" x2="28319" y2="90266"/>
                          <a14:foregroundMark x1="28319" y1="90266" x2="20057" y2="86835"/>
                          <a14:foregroundMark x1="20057" y1="86835" x2="15328" y2="78291"/>
                          <a14:foregroundMark x1="15328" y1="78291" x2="14929" y2="58403"/>
                          <a14:foregroundMark x1="14929" y1="58403" x2="22393" y2="52801"/>
                          <a14:foregroundMark x1="22393" y1="52801" x2="47806" y2="56793"/>
                          <a14:foregroundMark x1="47806" y1="56793" x2="53675" y2="54482"/>
                          <a14:foregroundMark x1="61481" y1="56303" x2="64217" y2="67087"/>
                          <a14:foregroundMark x1="64217" y1="67087" x2="63989" y2="88095"/>
                          <a14:foregroundMark x1="63989" y1="88095" x2="58974" y2="78992"/>
                          <a14:foregroundMark x1="58974" y1="78992" x2="60513" y2="56022"/>
                          <a14:foregroundMark x1="60513" y1="56022" x2="64444" y2="65126"/>
                          <a14:foregroundMark x1="64444" y1="65126" x2="62051" y2="81513"/>
                          <a14:foregroundMark x1="60114" y1="56793" x2="60912" y2="80672"/>
                          <a14:foregroundMark x1="60912" y1="80672" x2="56011" y2="88796"/>
                          <a14:foregroundMark x1="56011" y1="88796" x2="36182" y2="90196"/>
                          <a14:foregroundMark x1="36182" y1="90196" x2="46439" y2="90196"/>
                          <a14:foregroundMark x1="46439" y1="90196" x2="16296" y2="82353"/>
                          <a14:foregroundMark x1="16296" y1="82353" x2="25812" y2="81793"/>
                          <a14:foregroundMark x1="25812" y1="81793" x2="50997" y2="81793"/>
                          <a14:foregroundMark x1="50997" y1="81793" x2="42222" y2="81793"/>
                          <a14:foregroundMark x1="42222" y1="81793" x2="51339" y2="82913"/>
                          <a14:foregroundMark x1="51339" y1="82913" x2="32593" y2="84034"/>
                          <a14:foregroundMark x1="32593" y1="84034" x2="43818" y2="84104"/>
                          <a14:foregroundMark x1="43818" y1="84104" x2="32536" y2="88235"/>
                          <a14:foregroundMark x1="32536" y1="88235" x2="41254" y2="91176"/>
                          <a14:foregroundMark x1="41254" y1="91176" x2="27920" y2="92507"/>
                          <a14:foregroundMark x1="27920" y1="92507" x2="39601" y2="91597"/>
                          <a14:foregroundMark x1="39601" y1="91597" x2="53504" y2="91597"/>
                          <a14:foregroundMark x1="64672" y1="86415" x2="55670" y2="87395"/>
                          <a14:foregroundMark x1="55670" y1="87395" x2="55385" y2="86905"/>
                          <a14:foregroundMark x1="55385" y1="79902" x2="64672" y2="92507"/>
                          <a14:foregroundMark x1="64672" y1="92507" x2="62051" y2="88796"/>
                          <a14:foregroundMark x1="65470" y1="85994" x2="65242" y2="82913"/>
                          <a14:foregroundMark x1="63533" y1="55882" x2="63419" y2="66036"/>
                          <a14:foregroundMark x1="63419" y1="66036" x2="62963" y2="63095"/>
                          <a14:foregroundMark x1="63191" y1="55882" x2="65071" y2="74300"/>
                          <a14:foregroundMark x1="64501" y1="56303" x2="64672" y2="61204"/>
                          <a14:foregroundMark x1="66382" y1="88095" x2="65242" y2="89706"/>
                          <a14:foregroundMark x1="65071" y1="53992" x2="65071" y2="64986"/>
                          <a14:foregroundMark x1="65242" y1="82703" x2="65242" y2="82703"/>
                          <a14:foregroundMark x1="65470" y1="82213" x2="65470" y2="82213"/>
                          <a14:foregroundMark x1="42849" y1="82493" x2="42849" y2="82493"/>
                          <a14:foregroundMark x1="42849" y1="82493" x2="42849" y2="80602"/>
                          <a14:foregroundMark x1="44558" y1="82913" x2="48376" y2="92297"/>
                          <a14:foregroundMark x1="48376" y1="92297" x2="44558" y2="87605"/>
                          <a14:foregroundMark x1="41538" y1="78501" x2="43020" y2="91106"/>
                          <a14:foregroundMark x1="65071" y1="68487" x2="64672" y2="76891"/>
                          <a14:foregroundMark x1="17037" y1="65196" x2="16638" y2="86204"/>
                          <a14:foregroundMark x1="16638" y1="86204" x2="23647" y2="92017"/>
                          <a14:foregroundMark x1="23647" y1="92017" x2="18746" y2="92997"/>
                          <a14:foregroundMark x1="29003" y1="93697" x2="37208" y2="93557"/>
                          <a14:foregroundMark x1="37208" y1="93557" x2="37550" y2="93207"/>
                          <a14:foregroundMark x1="15783" y1="67367" x2="17379" y2="77381"/>
                          <a14:foregroundMark x1="17379" y1="77381" x2="15556" y2="66246"/>
                          <a14:foregroundMark x1="16695" y1="91667" x2="16695" y2="91667"/>
                          <a14:foregroundMark x1="16581" y1="91176" x2="16581" y2="92437"/>
                          <a14:foregroundMark x1="17607" y1="90686" x2="17607" y2="90686"/>
                          <a14:foregroundMark x1="16809" y1="88796" x2="17208" y2="93067"/>
                          <a14:foregroundMark x1="16296" y1="53011" x2="16296" y2="58894"/>
                          <a14:foregroundMark x1="14245" y1="55742" x2="20171" y2="557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01" t="49991" r="31958" b="2703"/>
            <a:stretch/>
          </p:blipFill>
          <p:spPr>
            <a:xfrm>
              <a:off x="2298282" y="2129538"/>
              <a:ext cx="1489102" cy="1017331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4F408B67-8478-4164-BC85-462E7AD5D477}"/>
              </a:ext>
            </a:extLst>
          </p:cNvPr>
          <p:cNvGrpSpPr/>
          <p:nvPr/>
        </p:nvGrpSpPr>
        <p:grpSpPr>
          <a:xfrm>
            <a:off x="4753768" y="1604481"/>
            <a:ext cx="1923012" cy="1302621"/>
            <a:chOff x="748049" y="1537716"/>
            <a:chExt cx="4768890" cy="353872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3EDAAD2A-82BF-4330-95C7-A86F739B0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7" t="1250" r="24677"/>
            <a:stretch/>
          </p:blipFill>
          <p:spPr>
            <a:xfrm>
              <a:off x="3771638" y="1537718"/>
              <a:ext cx="1745301" cy="35387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58F5E29B-BC4D-4512-B827-574A33CF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7" t="1250" r="26349"/>
            <a:stretch/>
          </p:blipFill>
          <p:spPr>
            <a:xfrm>
              <a:off x="2251085" y="1537717"/>
              <a:ext cx="1685916" cy="35387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8CAE61BF-26BC-487C-BA75-33D20FEA6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7" t="1250" r="26349"/>
            <a:stretch/>
          </p:blipFill>
          <p:spPr>
            <a:xfrm>
              <a:off x="748049" y="1537716"/>
              <a:ext cx="1685916" cy="3538723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6F7CC66-6150-4EE1-86FA-A98C560FF3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30" b="78981" l="36411" r="63329">
                        <a14:foregroundMark x1="53056" y1="13056" x2="53056" y2="13056"/>
                        <a14:foregroundMark x1="47724" y1="9630" x2="47724" y2="9630"/>
                        <a14:foregroundMark x1="63459" y1="38704" x2="63459" y2="38704"/>
                        <a14:foregroundMark x1="36411" y1="37685" x2="36411" y2="37685"/>
                        <a14:foregroundMark x1="55527" y1="78981" x2="55527" y2="78981"/>
                        <a14:foregroundMark x1="45254" y1="58704" x2="45254" y2="58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87" t="8296" r="34604" b="16644"/>
          <a:stretch/>
        </p:blipFill>
        <p:spPr>
          <a:xfrm>
            <a:off x="6746964" y="2570472"/>
            <a:ext cx="170220" cy="57494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352ADAD-C855-4EDC-87DF-4FF467D0A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53" b="90734" l="9794" r="89691">
                        <a14:foregroundMark x1="47423" y1="75676" x2="47423" y2="75676"/>
                        <a14:foregroundMark x1="56701" y1="75290" x2="56701" y2="75290"/>
                        <a14:foregroundMark x1="36598" y1="69498" x2="50415" y2="82758"/>
                        <a14:foregroundMark x1="55232" y1="82494" x2="66495" y2="67568"/>
                        <a14:foregroundMark x1="66495" y1="67568" x2="66495" y2="67181"/>
                        <a14:foregroundMark x1="38144" y1="75290" x2="52539" y2="82642"/>
                        <a14:foregroundMark x1="64072" y1="82009" x2="66495" y2="78378"/>
                        <a14:foregroundMark x1="39691" y1="84942" x2="37113" y2="77220"/>
                        <a14:foregroundMark x1="32291" y1="69961" x2="34021" y2="86486"/>
                        <a14:foregroundMark x1="31959" y1="66795" x2="32005" y2="67234"/>
                        <a14:foregroundMark x1="34021" y1="86486" x2="42854" y2="87971"/>
                        <a14:foregroundMark x1="33150" y1="69869" x2="38144" y2="86873"/>
                        <a14:foregroundMark x1="38144" y1="86873" x2="64948" y2="86100"/>
                        <a14:foregroundMark x1="64948" y1="86100" x2="67010" y2="68726"/>
                        <a14:foregroundMark x1="67010" y1="68340" x2="68041" y2="86486"/>
                        <a14:foregroundMark x1="33505" y1="87645" x2="69072" y2="88417"/>
                        <a14:foregroundMark x1="32474" y1="88803" x2="31959" y2="80695"/>
                        <a14:foregroundMark x1="31339" y1="70062" x2="30928" y2="83012"/>
                        <a14:foregroundMark x1="31443" y1="66795" x2="31427" y2="67295"/>
                        <a14:foregroundMark x1="30928" y1="81467" x2="31959" y2="88803"/>
                        <a14:foregroundMark x1="54124" y1="88803" x2="55670" y2="89189"/>
                        <a14:foregroundMark x1="30928" y1="83012" x2="54124" y2="88803"/>
                        <a14:foregroundMark x1="55951" y1="88803" x2="68041" y2="72201"/>
                        <a14:foregroundMark x1="55670" y1="89189" x2="55951" y2="88803"/>
                        <a14:foregroundMark x1="68041" y1="72201" x2="68041" y2="66409"/>
                        <a14:foregroundMark x1="68041" y1="66795" x2="69588" y2="86486"/>
                        <a14:foregroundMark x1="52062" y1="87645" x2="60825" y2="88803"/>
                        <a14:backgroundMark x1="28866" y1="67568" x2="29381" y2="70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241" y="1188261"/>
            <a:ext cx="1367160" cy="18252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EF0B6EAD-70E0-4832-9A28-7BB683D8082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752" b="33772" l="36930" r="55103">
                        <a14:foregroundMark x1="49200" y1="4483" x2="49200" y2="4483"/>
                        <a14:foregroundMark x1="51600" y1="7931" x2="51600" y2="7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58" r="42625" b="62476"/>
          <a:stretch/>
        </p:blipFill>
        <p:spPr>
          <a:xfrm>
            <a:off x="9648728" y="2230017"/>
            <a:ext cx="1082040" cy="10366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8C27C091-43CA-4BED-9F0F-B97DD2B49A3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429" b="97429" l="8286" r="90000">
                        <a14:foregroundMark x1="59429" y1="94000" x2="59429" y2="94000"/>
                        <a14:foregroundMark x1="62286" y1="97429" x2="62286" y2="97429"/>
                        <a14:foregroundMark x1="8857" y1="78571" x2="8857" y2="78571"/>
                        <a14:foregroundMark x1="65429" y1="6857" x2="65429" y2="6857"/>
                        <a14:foregroundMark x1="66286" y1="3429" x2="66286" y2="3429"/>
                        <a14:backgroundMark x1="54286" y1="69714" x2="54286" y2="69714"/>
                        <a14:backgroundMark x1="57714" y1="70571" x2="57714" y2="70571"/>
                        <a14:backgroundMark x1="35429" y1="74857" x2="35429" y2="74857"/>
                        <a14:backgroundMark x1="14571" y1="84857" x2="14571" y2="84857"/>
                        <a14:backgroundMark x1="12571" y1="83714" x2="12571" y2="83714"/>
                        <a14:backgroundMark x1="11143" y1="74857" x2="11143" y2="74857"/>
                        <a14:backgroundMark x1="11143" y1="75429" x2="11143" y2="75429"/>
                        <a14:backgroundMark x1="13143" y1="87143" x2="13143" y2="8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01" y="2136939"/>
            <a:ext cx="1118483" cy="111848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7E3EA326-83B0-4B9A-9C6A-624D1D62501B}"/>
              </a:ext>
            </a:extLst>
          </p:cNvPr>
          <p:cNvGrpSpPr/>
          <p:nvPr/>
        </p:nvGrpSpPr>
        <p:grpSpPr>
          <a:xfrm>
            <a:off x="1799744" y="2843234"/>
            <a:ext cx="1655620" cy="1228382"/>
            <a:chOff x="1317588" y="2826357"/>
            <a:chExt cx="1655620" cy="1228382"/>
          </a:xfrm>
        </p:grpSpPr>
        <p:pic>
          <p:nvPicPr>
            <p:cNvPr id="1026" name="Picture 2" descr="소스코드 아이콘에 대한 이미지 검색결과">
              <a:extLst>
                <a:ext uri="{FF2B5EF4-FFF2-40B4-BE49-F238E27FC236}">
                  <a16:creationId xmlns:a16="http://schemas.microsoft.com/office/drawing/2014/main" xmlns="" id="{F17EEF22-0339-4435-848A-86F99E5FA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489" y="2826357"/>
              <a:ext cx="941719" cy="94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게임 아이콘에 대한 이미지 검색결과">
              <a:extLst>
                <a:ext uri="{FF2B5EF4-FFF2-40B4-BE49-F238E27FC236}">
                  <a16:creationId xmlns:a16="http://schemas.microsoft.com/office/drawing/2014/main" xmlns="" id="{A4923ADA-E75B-4011-966E-A49AC8A22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588" y="2847041"/>
              <a:ext cx="1207698" cy="1207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129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</a:t>
            </a:r>
            <a:r>
              <a:rPr lang="ko-KR" altLang="en-US" dirty="0"/>
              <a:t> 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29FCDF9B-BFE0-43D6-908E-EAA3882A7296}"/>
              </a:ext>
            </a:extLst>
          </p:cNvPr>
          <p:cNvGrpSpPr/>
          <p:nvPr/>
        </p:nvGrpSpPr>
        <p:grpSpPr>
          <a:xfrm>
            <a:off x="1015999" y="1356227"/>
            <a:ext cx="3124680" cy="2342572"/>
            <a:chOff x="1015999" y="1356227"/>
            <a:chExt cx="3124680" cy="234257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C6AF62B8-0252-40A6-B1A0-C6AF52D543B9}"/>
                </a:ext>
              </a:extLst>
            </p:cNvPr>
            <p:cNvGrpSpPr/>
            <p:nvPr/>
          </p:nvGrpSpPr>
          <p:grpSpPr>
            <a:xfrm>
              <a:off x="1087058" y="1781787"/>
              <a:ext cx="3053621" cy="1647213"/>
              <a:chOff x="655737" y="1332941"/>
              <a:chExt cx="3053621" cy="164721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C5C777B5-6B79-4649-8C04-343CA5304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737" y="1911787"/>
                <a:ext cx="720525" cy="923167"/>
              </a:xfrm>
              <a:prstGeom prst="rect">
                <a:avLst/>
              </a:prstGeom>
            </p:spPr>
          </p:pic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EF73215F-1A2B-49A1-851E-971EC7624D2B}"/>
                  </a:ext>
                </a:extLst>
              </p:cNvPr>
              <p:cNvGrpSpPr/>
              <p:nvPr/>
            </p:nvGrpSpPr>
            <p:grpSpPr>
              <a:xfrm>
                <a:off x="2344826" y="2056986"/>
                <a:ext cx="1364532" cy="923168"/>
                <a:chOff x="1706472" y="1449661"/>
                <a:chExt cx="2215450" cy="1488162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xmlns="" id="{A4CA2B83-708D-4AA8-8CD7-349186F67F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52451" b="93417" l="14245" r="66382">
                              <a14:foregroundMark x1="40399" y1="54902" x2="40399" y2="54902"/>
                              <a14:foregroundMark x1="48946" y1="54202" x2="48946" y2="54202"/>
                              <a14:foregroundMark x1="56125" y1="54482" x2="56125" y2="54482"/>
                              <a14:foregroundMark x1="57835" y1="53081" x2="57835" y2="53081"/>
                              <a14:foregroundMark x1="62963" y1="64706" x2="62963" y2="64706"/>
                              <a14:foregroundMark x1="63932" y1="57493" x2="63932" y2="57493"/>
                              <a14:foregroundMark x1="63932" y1="59384" x2="63932" y2="59384"/>
                              <a14:foregroundMark x1="61083" y1="57983" x2="61083" y2="57983"/>
                              <a14:foregroundMark x1="62792" y1="60084" x2="62621" y2="83403"/>
                              <a14:foregroundMark x1="62621" y1="83403" x2="55442" y2="89006"/>
                              <a14:foregroundMark x1="55442" y1="89006" x2="28319" y2="90266"/>
                              <a14:foregroundMark x1="28319" y1="90266" x2="20057" y2="86835"/>
                              <a14:foregroundMark x1="20057" y1="86835" x2="15328" y2="78291"/>
                              <a14:foregroundMark x1="15328" y1="78291" x2="14929" y2="58403"/>
                              <a14:foregroundMark x1="14929" y1="58403" x2="22393" y2="52801"/>
                              <a14:foregroundMark x1="22393" y1="52801" x2="47806" y2="56793"/>
                              <a14:foregroundMark x1="47806" y1="56793" x2="53675" y2="54482"/>
                              <a14:foregroundMark x1="61481" y1="56303" x2="64217" y2="67087"/>
                              <a14:foregroundMark x1="64217" y1="67087" x2="63989" y2="88095"/>
                              <a14:foregroundMark x1="63989" y1="88095" x2="58974" y2="78992"/>
                              <a14:foregroundMark x1="58974" y1="78992" x2="60513" y2="56022"/>
                              <a14:foregroundMark x1="60513" y1="56022" x2="64444" y2="65126"/>
                              <a14:foregroundMark x1="64444" y1="65126" x2="62051" y2="81513"/>
                              <a14:foregroundMark x1="60114" y1="56793" x2="60912" y2="80672"/>
                              <a14:foregroundMark x1="60912" y1="80672" x2="56011" y2="88796"/>
                              <a14:foregroundMark x1="56011" y1="88796" x2="36182" y2="90196"/>
                              <a14:foregroundMark x1="36182" y1="90196" x2="46439" y2="90196"/>
                              <a14:foregroundMark x1="46439" y1="90196" x2="16296" y2="82353"/>
                              <a14:foregroundMark x1="16296" y1="82353" x2="25812" y2="81793"/>
                              <a14:foregroundMark x1="25812" y1="81793" x2="50997" y2="81793"/>
                              <a14:foregroundMark x1="50997" y1="81793" x2="42222" y2="81793"/>
                              <a14:foregroundMark x1="42222" y1="81793" x2="51339" y2="82913"/>
                              <a14:foregroundMark x1="51339" y1="82913" x2="32593" y2="84034"/>
                              <a14:foregroundMark x1="32593" y1="84034" x2="43818" y2="84104"/>
                              <a14:foregroundMark x1="43818" y1="84104" x2="32536" y2="88235"/>
                              <a14:foregroundMark x1="32536" y1="88235" x2="41254" y2="91176"/>
                              <a14:foregroundMark x1="41254" y1="91176" x2="27920" y2="92507"/>
                              <a14:foregroundMark x1="27920" y1="92507" x2="39601" y2="91597"/>
                              <a14:foregroundMark x1="39601" y1="91597" x2="53504" y2="91597"/>
                              <a14:foregroundMark x1="64672" y1="86415" x2="55670" y2="87395"/>
                              <a14:foregroundMark x1="55670" y1="87395" x2="55385" y2="86905"/>
                              <a14:foregroundMark x1="55385" y1="79902" x2="64672" y2="92507"/>
                              <a14:foregroundMark x1="64672" y1="92507" x2="62051" y2="88796"/>
                              <a14:foregroundMark x1="65470" y1="85994" x2="65242" y2="82913"/>
                              <a14:foregroundMark x1="63533" y1="55882" x2="63419" y2="66036"/>
                              <a14:foregroundMark x1="63419" y1="66036" x2="62963" y2="63095"/>
                              <a14:foregroundMark x1="63191" y1="55882" x2="65071" y2="74300"/>
                              <a14:foregroundMark x1="64501" y1="56303" x2="64672" y2="61204"/>
                              <a14:foregroundMark x1="66382" y1="88095" x2="65242" y2="89706"/>
                              <a14:foregroundMark x1="65071" y1="53992" x2="65071" y2="64986"/>
                              <a14:foregroundMark x1="65242" y1="82703" x2="65242" y2="82703"/>
                              <a14:foregroundMark x1="65470" y1="82213" x2="65470" y2="82213"/>
                              <a14:foregroundMark x1="42849" y1="82493" x2="42849" y2="82493"/>
                              <a14:foregroundMark x1="42849" y1="82493" x2="42849" y2="80602"/>
                              <a14:foregroundMark x1="44558" y1="82913" x2="48376" y2="92297"/>
                              <a14:foregroundMark x1="48376" y1="92297" x2="44558" y2="87605"/>
                              <a14:foregroundMark x1="41538" y1="78501" x2="43020" y2="91106"/>
                              <a14:foregroundMark x1="65071" y1="68487" x2="64672" y2="76891"/>
                              <a14:foregroundMark x1="17037" y1="65196" x2="16638" y2="86204"/>
                              <a14:foregroundMark x1="16638" y1="86204" x2="23647" y2="92017"/>
                              <a14:foregroundMark x1="23647" y1="92017" x2="18746" y2="92997"/>
                              <a14:foregroundMark x1="29003" y1="93697" x2="37208" y2="93557"/>
                              <a14:foregroundMark x1="37208" y1="93557" x2="37550" y2="93207"/>
                              <a14:foregroundMark x1="15783" y1="67367" x2="17379" y2="77381"/>
                              <a14:foregroundMark x1="17379" y1="77381" x2="15556" y2="66246"/>
                              <a14:foregroundMark x1="16695" y1="91667" x2="16695" y2="91667"/>
                              <a14:foregroundMark x1="16581" y1="91176" x2="16581" y2="92437"/>
                              <a14:foregroundMark x1="17607" y1="90686" x2="17607" y2="90686"/>
                              <a14:foregroundMark x1="16809" y1="88796" x2="17208" y2="93067"/>
                              <a14:foregroundMark x1="16296" y1="53011" x2="16296" y2="58894"/>
                              <a14:foregroundMark x1="14245" y1="55742" x2="20171" y2="5574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701" t="49991" r="31958" b="2703"/>
                <a:stretch/>
              </p:blipFill>
              <p:spPr>
                <a:xfrm>
                  <a:off x="1706472" y="1449661"/>
                  <a:ext cx="1489102" cy="1017331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xmlns="" id="{CD472C5B-6111-45E6-BB5D-7BF58E7415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3752" b="33772" l="36930" r="55103">
                              <a14:foregroundMark x1="49200" y1="4483" x2="49200" y2="4483"/>
                              <a14:foregroundMark x1="51600" y1="7931" x2="51600" y2="793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658" r="42625" b="62476"/>
                <a:stretch/>
              </p:blipFill>
              <p:spPr>
                <a:xfrm>
                  <a:off x="2823722" y="1901170"/>
                  <a:ext cx="1098200" cy="1036653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xmlns="" id="{F0499E53-1952-48F6-9FB4-CB70CFE013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3429" b="97429" l="8286" r="90000">
                              <a14:foregroundMark x1="59429" y1="94000" x2="59429" y2="94000"/>
                              <a14:foregroundMark x1="62286" y1="97429" x2="62286" y2="97429"/>
                              <a14:foregroundMark x1="8857" y1="78571" x2="8857" y2="78571"/>
                              <a14:foregroundMark x1="65429" y1="6857" x2="65429" y2="6857"/>
                              <a14:foregroundMark x1="66286" y1="3429" x2="66286" y2="3429"/>
                              <a14:backgroundMark x1="54286" y1="69714" x2="54286" y2="69714"/>
                              <a14:backgroundMark x1="57714" y1="70571" x2="57714" y2="70571"/>
                              <a14:backgroundMark x1="35429" y1="74857" x2="35429" y2="74857"/>
                              <a14:backgroundMark x1="14571" y1="84857" x2="14571" y2="84857"/>
                              <a14:backgroundMark x1="12571" y1="83714" x2="12571" y2="83714"/>
                              <a14:backgroundMark x1="11143" y1="74857" x2="11143" y2="74857"/>
                              <a14:backgroundMark x1="11143" y1="75429" x2="11143" y2="75429"/>
                              <a14:backgroundMark x1="13143" y1="87143" x2="13143" y2="8714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4195" y="1808092"/>
                  <a:ext cx="1135187" cy="1118483"/>
                </a:xfrm>
                <a:prstGeom prst="rect">
                  <a:avLst/>
                </a:prstGeom>
              </p:spPr>
            </p:pic>
          </p:grpSp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xmlns="" id="{86F71BC6-527A-4149-A1FC-BBAECE444F88}"/>
                  </a:ext>
                </a:extLst>
              </p:cNvPr>
              <p:cNvSpPr/>
              <p:nvPr/>
            </p:nvSpPr>
            <p:spPr>
              <a:xfrm>
                <a:off x="1016000" y="1332941"/>
                <a:ext cx="1568880" cy="851650"/>
              </a:xfrm>
              <a:prstGeom prst="wedgeEllipseCallout">
                <a:avLst/>
              </a:prstGeom>
              <a:solidFill>
                <a:srgbClr val="DDDFE6"/>
              </a:solidFill>
              <a:ln>
                <a:solidFill>
                  <a:srgbClr val="FFD5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테트리스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A70354F9-1C6E-427F-9D3F-B9095527FE33}"/>
                </a:ext>
              </a:extLst>
            </p:cNvPr>
            <p:cNvSpPr/>
            <p:nvPr/>
          </p:nvSpPr>
          <p:spPr>
            <a:xfrm>
              <a:off x="1015999" y="1568074"/>
              <a:ext cx="3124679" cy="2130725"/>
            </a:xfrm>
            <a:prstGeom prst="roundRect">
              <a:avLst/>
            </a:prstGeom>
            <a:noFill/>
            <a:ln>
              <a:solidFill>
                <a:srgbClr val="FF2D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980F499-4A88-40B5-8E12-C0EA10AA467C}"/>
                </a:ext>
              </a:extLst>
            </p:cNvPr>
            <p:cNvSpPr txBox="1"/>
            <p:nvPr/>
          </p:nvSpPr>
          <p:spPr>
            <a:xfrm>
              <a:off x="1365489" y="1356227"/>
              <a:ext cx="3016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62AB1FD7-BC41-443C-B1A5-19F9B74C47B0}"/>
              </a:ext>
            </a:extLst>
          </p:cNvPr>
          <p:cNvGrpSpPr/>
          <p:nvPr/>
        </p:nvGrpSpPr>
        <p:grpSpPr>
          <a:xfrm>
            <a:off x="4604843" y="1356227"/>
            <a:ext cx="3124679" cy="2342572"/>
            <a:chOff x="4661873" y="1352346"/>
            <a:chExt cx="3124679" cy="23425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2E7DAA4D-9707-402F-8C00-B1A0EF6EF045}"/>
                </a:ext>
              </a:extLst>
            </p:cNvPr>
            <p:cNvGrpSpPr/>
            <p:nvPr/>
          </p:nvGrpSpPr>
          <p:grpSpPr>
            <a:xfrm>
              <a:off x="4661873" y="1352346"/>
              <a:ext cx="3124679" cy="2342572"/>
              <a:chOff x="1015999" y="1356227"/>
              <a:chExt cx="3124679" cy="2342572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xmlns="" id="{0383C516-5437-4F8E-9759-8A47CE81DA35}"/>
                  </a:ext>
                </a:extLst>
              </p:cNvPr>
              <p:cNvSpPr/>
              <p:nvPr/>
            </p:nvSpPr>
            <p:spPr>
              <a:xfrm>
                <a:off x="1015999" y="1568074"/>
                <a:ext cx="3124679" cy="2130725"/>
              </a:xfrm>
              <a:prstGeom prst="roundRect">
                <a:avLst/>
              </a:prstGeom>
              <a:noFill/>
              <a:ln>
                <a:solidFill>
                  <a:srgbClr val="FF2D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E1F9318A-161A-4C54-9E12-2DB0E5789846}"/>
                  </a:ext>
                </a:extLst>
              </p:cNvPr>
              <p:cNvSpPr txBox="1"/>
              <p:nvPr/>
            </p:nvSpPr>
            <p:spPr>
              <a:xfrm>
                <a:off x="1365489" y="1356227"/>
                <a:ext cx="317716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885E8139-4A78-4EA2-ADF2-063D476A5E32}"/>
                </a:ext>
              </a:extLst>
            </p:cNvPr>
            <p:cNvGrpSpPr/>
            <p:nvPr/>
          </p:nvGrpSpPr>
          <p:grpSpPr>
            <a:xfrm>
              <a:off x="5437627" y="1849346"/>
              <a:ext cx="1573169" cy="1560417"/>
              <a:chOff x="2881222" y="1893817"/>
              <a:chExt cx="2936153" cy="324250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036011BD-783D-45F8-A0AE-87A5C434B37A}"/>
                  </a:ext>
                </a:extLst>
              </p:cNvPr>
              <p:cNvGrpSpPr/>
              <p:nvPr/>
            </p:nvGrpSpPr>
            <p:grpSpPr>
              <a:xfrm>
                <a:off x="2881222" y="1893817"/>
                <a:ext cx="2936153" cy="3242505"/>
                <a:chOff x="5081753" y="1933525"/>
                <a:chExt cx="2746511" cy="2821749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AFA7F2F8-0825-43A8-B57E-9C27C1301CA5}"/>
                    </a:ext>
                  </a:extLst>
                </p:cNvPr>
                <p:cNvGrpSpPr/>
                <p:nvPr/>
              </p:nvGrpSpPr>
              <p:grpSpPr>
                <a:xfrm>
                  <a:off x="5081753" y="1933525"/>
                  <a:ext cx="2746511" cy="2821749"/>
                  <a:chOff x="748049" y="1537716"/>
                  <a:chExt cx="3188952" cy="3538724"/>
                </a:xfrm>
              </p:grpSpPr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xmlns="" id="{463EE320-9FDB-4A04-AA05-4F7E5F0237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187" t="1250" r="26349"/>
                  <a:stretch/>
                </p:blipFill>
                <p:spPr>
                  <a:xfrm>
                    <a:off x="2251085" y="1537717"/>
                    <a:ext cx="1685916" cy="3538723"/>
                  </a:xfrm>
                  <a:prstGeom prst="rect">
                    <a:avLst/>
                  </a:prstGeom>
                </p:spPr>
              </p:pic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xmlns="" id="{DC2DDD62-E4E0-4CE1-B2E1-16BBB24340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187" t="1250" r="26349"/>
                  <a:stretch/>
                </p:blipFill>
                <p:spPr>
                  <a:xfrm>
                    <a:off x="748049" y="1537716"/>
                    <a:ext cx="1685916" cy="353872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25C36114-276F-44D0-AB67-EA59BDD1C833}"/>
                    </a:ext>
                  </a:extLst>
                </p:cNvPr>
                <p:cNvSpPr/>
                <p:nvPr/>
              </p:nvSpPr>
              <p:spPr>
                <a:xfrm>
                  <a:off x="6588959" y="2294626"/>
                  <a:ext cx="116641" cy="660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5DD4F839-681F-4EA9-9B03-FDA45599B02D}"/>
                    </a:ext>
                  </a:extLst>
                </p:cNvPr>
                <p:cNvSpPr/>
                <p:nvPr/>
              </p:nvSpPr>
              <p:spPr>
                <a:xfrm>
                  <a:off x="6588956" y="2451063"/>
                  <a:ext cx="116641" cy="660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xmlns="" id="{586E4883-AE12-4C88-83C3-48D9D044152B}"/>
                    </a:ext>
                  </a:extLst>
                </p:cNvPr>
                <p:cNvSpPr/>
                <p:nvPr/>
              </p:nvSpPr>
              <p:spPr>
                <a:xfrm>
                  <a:off x="6588958" y="2596551"/>
                  <a:ext cx="116641" cy="660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xmlns="" id="{1A2816EE-08D5-4F28-B3E4-60A4706B86D5}"/>
                    </a:ext>
                  </a:extLst>
                </p:cNvPr>
                <p:cNvSpPr/>
                <p:nvPr/>
              </p:nvSpPr>
              <p:spPr>
                <a:xfrm>
                  <a:off x="6588957" y="2752417"/>
                  <a:ext cx="116641" cy="660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xmlns="" id="{9E8468B0-8B75-4EF0-9403-1D87BA2C5D4D}"/>
                    </a:ext>
                  </a:extLst>
                </p:cNvPr>
                <p:cNvSpPr/>
                <p:nvPr/>
              </p:nvSpPr>
              <p:spPr>
                <a:xfrm>
                  <a:off x="6317934" y="2752418"/>
                  <a:ext cx="116641" cy="660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3284C69F-0185-4530-8EA8-0BC345F4B1C1}"/>
                  </a:ext>
                </a:extLst>
              </p:cNvPr>
              <p:cNvSpPr/>
              <p:nvPr/>
            </p:nvSpPr>
            <p:spPr>
              <a:xfrm>
                <a:off x="4764349" y="4568674"/>
                <a:ext cx="116641" cy="660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60C4508A-EB2A-4E81-8806-6A5D619F1F09}"/>
                  </a:ext>
                </a:extLst>
              </p:cNvPr>
              <p:cNvSpPr/>
              <p:nvPr/>
            </p:nvSpPr>
            <p:spPr>
              <a:xfrm>
                <a:off x="4624858" y="4744828"/>
                <a:ext cx="116641" cy="660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C652C2CB-13CF-42ED-9637-2F50D593E30E}"/>
                  </a:ext>
                </a:extLst>
              </p:cNvPr>
              <p:cNvSpPr/>
              <p:nvPr/>
            </p:nvSpPr>
            <p:spPr>
              <a:xfrm>
                <a:off x="4762137" y="4744827"/>
                <a:ext cx="116641" cy="660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5FAE056A-F2F6-4E88-A647-1D56ADFBDC18}"/>
                  </a:ext>
                </a:extLst>
              </p:cNvPr>
              <p:cNvSpPr/>
              <p:nvPr/>
            </p:nvSpPr>
            <p:spPr>
              <a:xfrm>
                <a:off x="4624857" y="4564566"/>
                <a:ext cx="116641" cy="660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6997453-A8F8-4C8F-9FB9-CEA8020B8720}"/>
              </a:ext>
            </a:extLst>
          </p:cNvPr>
          <p:cNvGrpSpPr/>
          <p:nvPr/>
        </p:nvGrpSpPr>
        <p:grpSpPr>
          <a:xfrm>
            <a:off x="5069008" y="3948853"/>
            <a:ext cx="3124679" cy="2342572"/>
            <a:chOff x="1015999" y="1356227"/>
            <a:chExt cx="3124679" cy="234257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C3749CDE-FD42-4D15-AE31-B6818AD5E818}"/>
                </a:ext>
              </a:extLst>
            </p:cNvPr>
            <p:cNvSpPr/>
            <p:nvPr/>
          </p:nvSpPr>
          <p:spPr>
            <a:xfrm>
              <a:off x="1015999" y="1568074"/>
              <a:ext cx="3124679" cy="2130725"/>
            </a:xfrm>
            <a:prstGeom prst="roundRect">
              <a:avLst/>
            </a:prstGeom>
            <a:noFill/>
            <a:ln>
              <a:solidFill>
                <a:srgbClr val="FF2D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24200B6-58B2-4A9D-A7AF-911744A1C122}"/>
                </a:ext>
              </a:extLst>
            </p:cNvPr>
            <p:cNvSpPr txBox="1"/>
            <p:nvPr/>
          </p:nvSpPr>
          <p:spPr>
            <a:xfrm>
              <a:off x="1365489" y="1356227"/>
              <a:ext cx="3177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A84D8943-5C29-4B81-85D0-292B55D217AF}"/>
              </a:ext>
            </a:extLst>
          </p:cNvPr>
          <p:cNvGrpSpPr/>
          <p:nvPr/>
        </p:nvGrpSpPr>
        <p:grpSpPr>
          <a:xfrm>
            <a:off x="1873317" y="4371665"/>
            <a:ext cx="2338372" cy="1550185"/>
            <a:chOff x="2479689" y="3752792"/>
            <a:chExt cx="4107246" cy="282175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A5C911E6-9AA0-4693-B882-7B01334A6CC4}"/>
                </a:ext>
              </a:extLst>
            </p:cNvPr>
            <p:cNvGrpSpPr/>
            <p:nvPr/>
          </p:nvGrpSpPr>
          <p:grpSpPr>
            <a:xfrm>
              <a:off x="2479689" y="3752792"/>
              <a:ext cx="4107246" cy="2821750"/>
              <a:chOff x="2479689" y="3752792"/>
              <a:chExt cx="4107246" cy="282175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2B067811-E423-4E56-A142-C79841E117E5}"/>
                  </a:ext>
                </a:extLst>
              </p:cNvPr>
              <p:cNvGrpSpPr/>
              <p:nvPr/>
            </p:nvGrpSpPr>
            <p:grpSpPr>
              <a:xfrm>
                <a:off x="2970973" y="3884555"/>
                <a:ext cx="3124679" cy="2342572"/>
                <a:chOff x="1015999" y="1356227"/>
                <a:chExt cx="3124679" cy="2342572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xmlns="" id="{BCFB78D6-F285-43D4-ABCC-879A0F81DF1C}"/>
                    </a:ext>
                  </a:extLst>
                </p:cNvPr>
                <p:cNvSpPr/>
                <p:nvPr/>
              </p:nvSpPr>
              <p:spPr>
                <a:xfrm>
                  <a:off x="1015999" y="1568074"/>
                  <a:ext cx="3124679" cy="2130725"/>
                </a:xfrm>
                <a:prstGeom prst="roundRect">
                  <a:avLst/>
                </a:prstGeom>
                <a:noFill/>
                <a:ln>
                  <a:solidFill>
                    <a:srgbClr val="FF2D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9DBF4966-38ED-4DFF-9019-B8BA125C66B1}"/>
                    </a:ext>
                  </a:extLst>
                </p:cNvPr>
                <p:cNvSpPr txBox="1"/>
                <p:nvPr/>
              </p:nvSpPr>
              <p:spPr>
                <a:xfrm>
                  <a:off x="1365489" y="1356227"/>
                  <a:ext cx="301686" cy="369332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xmlns="" id="{B5C6971E-7454-4338-8372-F297D329D4A2}"/>
                  </a:ext>
                </a:extLst>
              </p:cNvPr>
              <p:cNvGrpSpPr/>
              <p:nvPr/>
            </p:nvGrpSpPr>
            <p:grpSpPr>
              <a:xfrm>
                <a:off x="2479689" y="3752792"/>
                <a:ext cx="4107246" cy="2821750"/>
                <a:chOff x="748049" y="1537716"/>
                <a:chExt cx="4768890" cy="3538725"/>
              </a:xfrm>
            </p:grpSpPr>
            <p:pic>
              <p:nvPicPr>
                <p:cNvPr id="58" name="그림 57">
                  <a:extLst>
                    <a:ext uri="{FF2B5EF4-FFF2-40B4-BE49-F238E27FC236}">
                      <a16:creationId xmlns:a16="http://schemas.microsoft.com/office/drawing/2014/main" xmlns="" id="{B1D59576-D3F3-48FD-A64D-37AAC3630A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87" t="1250" r="24677"/>
                <a:stretch/>
              </p:blipFill>
              <p:spPr>
                <a:xfrm>
                  <a:off x="3771638" y="1537718"/>
                  <a:ext cx="1745301" cy="3538723"/>
                </a:xfrm>
                <a:prstGeom prst="rect">
                  <a:avLst/>
                </a:prstGeom>
              </p:spPr>
            </p:pic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xmlns="" id="{9FCEA496-2545-4A24-AC04-6BFE20926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87" t="1250" r="26349"/>
                <a:stretch/>
              </p:blipFill>
              <p:spPr>
                <a:xfrm>
                  <a:off x="2251085" y="1537717"/>
                  <a:ext cx="1685916" cy="3538723"/>
                </a:xfrm>
                <a:prstGeom prst="rect">
                  <a:avLst/>
                </a:prstGeom>
              </p:spPr>
            </p:pic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xmlns="" id="{09942EFE-2A19-41BF-9FC6-77763E75C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87" t="1250" r="26349"/>
                <a:stretch/>
              </p:blipFill>
              <p:spPr>
                <a:xfrm>
                  <a:off x="748049" y="1537716"/>
                  <a:ext cx="1685916" cy="3538723"/>
                </a:xfrm>
                <a:prstGeom prst="rect">
                  <a:avLst/>
                </a:prstGeom>
              </p:spPr>
            </p:pic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27F28E47-1707-46AF-9C29-D81EDE77718B}"/>
                  </a:ext>
                </a:extLst>
              </p:cNvPr>
              <p:cNvSpPr/>
              <p:nvPr/>
            </p:nvSpPr>
            <p:spPr>
              <a:xfrm>
                <a:off x="4275776" y="5756684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6B28B49C-0298-453C-87D6-5D053953E0C7}"/>
                  </a:ext>
                </a:extLst>
              </p:cNvPr>
              <p:cNvSpPr/>
              <p:nvPr/>
            </p:nvSpPr>
            <p:spPr>
              <a:xfrm>
                <a:off x="4270913" y="5917863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855D6EF5-4112-496E-8F18-1B86236677A0}"/>
                  </a:ext>
                </a:extLst>
              </p:cNvPr>
              <p:cNvSpPr/>
              <p:nvPr/>
            </p:nvSpPr>
            <p:spPr>
              <a:xfrm>
                <a:off x="4273979" y="6063199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90EF53E6-373D-405E-BD3F-25504BCE7F61}"/>
                  </a:ext>
                </a:extLst>
              </p:cNvPr>
              <p:cNvSpPr/>
              <p:nvPr/>
            </p:nvSpPr>
            <p:spPr>
              <a:xfrm>
                <a:off x="4270913" y="6217189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3D1DABC2-3A0D-4F2D-BE61-76EC0F5B0F72}"/>
                  </a:ext>
                </a:extLst>
              </p:cNvPr>
              <p:cNvSpPr/>
              <p:nvPr/>
            </p:nvSpPr>
            <p:spPr>
              <a:xfrm>
                <a:off x="4162466" y="6219596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262413C8-5FA4-4F32-91ED-749114F1090F}"/>
                  </a:ext>
                </a:extLst>
              </p:cNvPr>
              <p:cNvSpPr/>
              <p:nvPr/>
            </p:nvSpPr>
            <p:spPr>
              <a:xfrm>
                <a:off x="4014655" y="6230104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96CE3C90-8F7E-482A-A41B-25CF3160130C}"/>
                  </a:ext>
                </a:extLst>
              </p:cNvPr>
              <p:cNvSpPr/>
              <p:nvPr/>
            </p:nvSpPr>
            <p:spPr>
              <a:xfrm>
                <a:off x="3745403" y="6227382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24AE95D4-6D7D-4138-AE03-295F5AD1020A}"/>
                  </a:ext>
                </a:extLst>
              </p:cNvPr>
              <p:cNvSpPr/>
              <p:nvPr/>
            </p:nvSpPr>
            <p:spPr>
              <a:xfrm>
                <a:off x="3625599" y="6217189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369D05BA-C79F-4E50-ABA2-25BC4D3D2B5C}"/>
                  </a:ext>
                </a:extLst>
              </p:cNvPr>
              <p:cNvSpPr/>
              <p:nvPr/>
            </p:nvSpPr>
            <p:spPr>
              <a:xfrm>
                <a:off x="3486761" y="6217189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F83372A7-3D60-416D-83DD-D03B8A44C9DD}"/>
                  </a:ext>
                </a:extLst>
              </p:cNvPr>
              <p:cNvSpPr/>
              <p:nvPr/>
            </p:nvSpPr>
            <p:spPr>
              <a:xfrm>
                <a:off x="3496604" y="6072447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8D2C5C28-3910-4167-A30A-101B2EEA41FC}"/>
                  </a:ext>
                </a:extLst>
              </p:cNvPr>
              <p:cNvSpPr/>
              <p:nvPr/>
            </p:nvSpPr>
            <p:spPr>
              <a:xfrm>
                <a:off x="3486761" y="5917767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BB4718DD-0BA9-438D-90E4-992559C873FA}"/>
                  </a:ext>
                </a:extLst>
              </p:cNvPr>
              <p:cNvSpPr/>
              <p:nvPr/>
            </p:nvSpPr>
            <p:spPr>
              <a:xfrm>
                <a:off x="3486761" y="5763087"/>
                <a:ext cx="64853" cy="77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381EF8BD-81FC-4CD4-B7EE-CE3A4DD0A866}"/>
                </a:ext>
              </a:extLst>
            </p:cNvPr>
            <p:cNvSpPr/>
            <p:nvPr/>
          </p:nvSpPr>
          <p:spPr>
            <a:xfrm>
              <a:off x="4912560" y="4856661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D5373D63-51B3-419F-A43F-792D575CB5C4}"/>
                </a:ext>
              </a:extLst>
            </p:cNvPr>
            <p:cNvSpPr/>
            <p:nvPr/>
          </p:nvSpPr>
          <p:spPr>
            <a:xfrm>
              <a:off x="4910480" y="5030367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49433023-3281-4CB1-A51E-65C61601F4E8}"/>
                </a:ext>
              </a:extLst>
            </p:cNvPr>
            <p:cNvSpPr/>
            <p:nvPr/>
          </p:nvSpPr>
          <p:spPr>
            <a:xfrm>
              <a:off x="4910480" y="5160540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3E93AAEA-D48B-4095-97C4-3EADE04C1E33}"/>
                </a:ext>
              </a:extLst>
            </p:cNvPr>
            <p:cNvSpPr/>
            <p:nvPr/>
          </p:nvSpPr>
          <p:spPr>
            <a:xfrm>
              <a:off x="4932277" y="5334246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FFA1A7D-D03D-4421-A802-F69EF7B526B7}"/>
                </a:ext>
              </a:extLst>
            </p:cNvPr>
            <p:cNvSpPr/>
            <p:nvPr/>
          </p:nvSpPr>
          <p:spPr>
            <a:xfrm>
              <a:off x="5454610" y="4878201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68589836-617E-431D-BACA-05E69B3DCB1C}"/>
                </a:ext>
              </a:extLst>
            </p:cNvPr>
            <p:cNvSpPr/>
            <p:nvPr/>
          </p:nvSpPr>
          <p:spPr>
            <a:xfrm>
              <a:off x="5323433" y="5026088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8CE53F01-EC82-49CE-982D-260AA2A0BE61}"/>
                </a:ext>
              </a:extLst>
            </p:cNvPr>
            <p:cNvSpPr/>
            <p:nvPr/>
          </p:nvSpPr>
          <p:spPr>
            <a:xfrm>
              <a:off x="5326721" y="5160540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9FCED668-CBE0-4062-A7F1-145C39BB8E3E}"/>
                </a:ext>
              </a:extLst>
            </p:cNvPr>
            <p:cNvSpPr/>
            <p:nvPr/>
          </p:nvSpPr>
          <p:spPr>
            <a:xfrm>
              <a:off x="5460443" y="5334245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569EFE5C-7F42-486D-BE3D-8D0649FF1FE6}"/>
                </a:ext>
              </a:extLst>
            </p:cNvPr>
            <p:cNvSpPr/>
            <p:nvPr/>
          </p:nvSpPr>
          <p:spPr>
            <a:xfrm>
              <a:off x="5576716" y="5160540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3A936AC1-0FAE-4550-8C94-1946E2CAC636}"/>
                </a:ext>
              </a:extLst>
            </p:cNvPr>
            <p:cNvSpPr/>
            <p:nvPr/>
          </p:nvSpPr>
          <p:spPr>
            <a:xfrm>
              <a:off x="5591188" y="5008869"/>
              <a:ext cx="64853" cy="77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014DC7D4-24F2-436B-8786-65CBCCFC6F92}"/>
              </a:ext>
            </a:extLst>
          </p:cNvPr>
          <p:cNvGrpSpPr/>
          <p:nvPr/>
        </p:nvGrpSpPr>
        <p:grpSpPr>
          <a:xfrm>
            <a:off x="1480164" y="3950077"/>
            <a:ext cx="3124679" cy="2342572"/>
            <a:chOff x="1015999" y="1356227"/>
            <a:chExt cx="3124679" cy="2342572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xmlns="" id="{9403D2F7-0234-4745-B1A8-B4DBB4ED8E91}"/>
                </a:ext>
              </a:extLst>
            </p:cNvPr>
            <p:cNvSpPr/>
            <p:nvPr/>
          </p:nvSpPr>
          <p:spPr>
            <a:xfrm>
              <a:off x="1015999" y="1568074"/>
              <a:ext cx="3124679" cy="2130725"/>
            </a:xfrm>
            <a:prstGeom prst="roundRect">
              <a:avLst/>
            </a:prstGeom>
            <a:noFill/>
            <a:ln>
              <a:solidFill>
                <a:srgbClr val="FF2D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AF6D548B-A199-42BB-93C4-F9717828E685}"/>
                </a:ext>
              </a:extLst>
            </p:cNvPr>
            <p:cNvSpPr txBox="1"/>
            <p:nvPr/>
          </p:nvSpPr>
          <p:spPr>
            <a:xfrm>
              <a:off x="1365489" y="1356227"/>
              <a:ext cx="3016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C8C400A-F071-4C5B-9F79-2D1CE4829E7F}"/>
              </a:ext>
            </a:extLst>
          </p:cNvPr>
          <p:cNvSpPr txBox="1"/>
          <p:nvPr/>
        </p:nvSpPr>
        <p:spPr>
          <a:xfrm>
            <a:off x="1447320" y="3379132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게임을 음성으로 선택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DE7CB9CD-6269-4D31-B322-D701F974EEC9}"/>
              </a:ext>
            </a:extLst>
          </p:cNvPr>
          <p:cNvSpPr txBox="1"/>
          <p:nvPr/>
        </p:nvSpPr>
        <p:spPr>
          <a:xfrm>
            <a:off x="5143729" y="338922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선택한 게임 실행됨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92C83CFA-2D8C-4FE6-8379-1A3554BCED13}"/>
              </a:ext>
            </a:extLst>
          </p:cNvPr>
          <p:cNvSpPr txBox="1"/>
          <p:nvPr/>
        </p:nvSpPr>
        <p:spPr>
          <a:xfrm>
            <a:off x="1525392" y="5944291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게임판</a:t>
            </a:r>
            <a:r>
              <a:rPr lang="en-US" altLang="ko-KR" dirty="0"/>
              <a:t>, </a:t>
            </a:r>
            <a:r>
              <a:rPr lang="ko-KR" altLang="en-US" dirty="0"/>
              <a:t>점수판으로 나뉘어짐</a:t>
            </a:r>
            <a:endParaRPr lang="en-US" altLang="ko-KR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72ED83B2-0802-4A08-BE8E-D6646D1EE790}"/>
              </a:ext>
            </a:extLst>
          </p:cNvPr>
          <p:cNvSpPr txBox="1"/>
          <p:nvPr/>
        </p:nvSpPr>
        <p:spPr>
          <a:xfrm>
            <a:off x="5114228" y="58643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그만</a:t>
            </a:r>
            <a:r>
              <a:rPr lang="en-US" altLang="ko-KR" dirty="0"/>
              <a:t>”</a:t>
            </a:r>
            <a:r>
              <a:rPr lang="ko-KR" altLang="en-US" dirty="0"/>
              <a:t>이라고 하면 게임 종료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867A2010-4B55-402E-A5AA-5EF307F0F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87" y="4692466"/>
            <a:ext cx="720525" cy="923167"/>
          </a:xfrm>
          <a:prstGeom prst="rect">
            <a:avLst/>
          </a:prstGeom>
        </p:spPr>
      </p:pic>
      <p:sp>
        <p:nvSpPr>
          <p:cNvPr id="124" name="말풍선: 타원형 123">
            <a:extLst>
              <a:ext uri="{FF2B5EF4-FFF2-40B4-BE49-F238E27FC236}">
                <a16:creationId xmlns:a16="http://schemas.microsoft.com/office/drawing/2014/main" xmlns="" id="{11523F7F-0078-4488-98AA-60F988B67B9F}"/>
              </a:ext>
            </a:extLst>
          </p:cNvPr>
          <p:cNvSpPr/>
          <p:nvPr/>
        </p:nvSpPr>
        <p:spPr>
          <a:xfrm>
            <a:off x="5646939" y="4217729"/>
            <a:ext cx="1568880" cy="851650"/>
          </a:xfrm>
          <a:prstGeom prst="wedgeEllipseCallout">
            <a:avLst/>
          </a:prstGeom>
          <a:solidFill>
            <a:srgbClr val="DDDFE6"/>
          </a:solidFill>
          <a:ln>
            <a:solidFill>
              <a:srgbClr val="FFD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그만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8F9FDDEC-E31E-4FDA-AFF1-5130E0C1C6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451" b="93417" l="14245" r="66382">
                        <a14:foregroundMark x1="40399" y1="54902" x2="40399" y2="54902"/>
                        <a14:foregroundMark x1="48946" y1="54202" x2="48946" y2="54202"/>
                        <a14:foregroundMark x1="56125" y1="54482" x2="56125" y2="54482"/>
                        <a14:foregroundMark x1="57835" y1="53081" x2="57835" y2="53081"/>
                        <a14:foregroundMark x1="62963" y1="64706" x2="62963" y2="64706"/>
                        <a14:foregroundMark x1="63932" y1="57493" x2="63932" y2="57493"/>
                        <a14:foregroundMark x1="63932" y1="59384" x2="63932" y2="59384"/>
                        <a14:foregroundMark x1="61083" y1="57983" x2="61083" y2="57983"/>
                        <a14:foregroundMark x1="62792" y1="60084" x2="62621" y2="83403"/>
                        <a14:foregroundMark x1="62621" y1="83403" x2="55442" y2="89006"/>
                        <a14:foregroundMark x1="55442" y1="89006" x2="28319" y2="90266"/>
                        <a14:foregroundMark x1="28319" y1="90266" x2="20057" y2="86835"/>
                        <a14:foregroundMark x1="20057" y1="86835" x2="15328" y2="78291"/>
                        <a14:foregroundMark x1="15328" y1="78291" x2="14929" y2="58403"/>
                        <a14:foregroundMark x1="14929" y1="58403" x2="22393" y2="52801"/>
                        <a14:foregroundMark x1="22393" y1="52801" x2="47806" y2="56793"/>
                        <a14:foregroundMark x1="47806" y1="56793" x2="53675" y2="54482"/>
                        <a14:foregroundMark x1="61481" y1="56303" x2="64217" y2="67087"/>
                        <a14:foregroundMark x1="64217" y1="67087" x2="63989" y2="88095"/>
                        <a14:foregroundMark x1="63989" y1="88095" x2="58974" y2="78992"/>
                        <a14:foregroundMark x1="58974" y1="78992" x2="60513" y2="56022"/>
                        <a14:foregroundMark x1="60513" y1="56022" x2="64444" y2="65126"/>
                        <a14:foregroundMark x1="64444" y1="65126" x2="62051" y2="81513"/>
                        <a14:foregroundMark x1="60114" y1="56793" x2="60912" y2="80672"/>
                        <a14:foregroundMark x1="60912" y1="80672" x2="56011" y2="88796"/>
                        <a14:foregroundMark x1="56011" y1="88796" x2="36182" y2="90196"/>
                        <a14:foregroundMark x1="36182" y1="90196" x2="46439" y2="90196"/>
                        <a14:foregroundMark x1="46439" y1="90196" x2="16296" y2="82353"/>
                        <a14:foregroundMark x1="16296" y1="82353" x2="25812" y2="81793"/>
                        <a14:foregroundMark x1="25812" y1="81793" x2="50997" y2="81793"/>
                        <a14:foregroundMark x1="50997" y1="81793" x2="42222" y2="81793"/>
                        <a14:foregroundMark x1="42222" y1="81793" x2="51339" y2="82913"/>
                        <a14:foregroundMark x1="51339" y1="82913" x2="32593" y2="84034"/>
                        <a14:foregroundMark x1="32593" y1="84034" x2="43818" y2="84104"/>
                        <a14:foregroundMark x1="43818" y1="84104" x2="32536" y2="88235"/>
                        <a14:foregroundMark x1="32536" y1="88235" x2="41254" y2="91176"/>
                        <a14:foregroundMark x1="41254" y1="91176" x2="27920" y2="92507"/>
                        <a14:foregroundMark x1="27920" y1="92507" x2="39601" y2="91597"/>
                        <a14:foregroundMark x1="39601" y1="91597" x2="53504" y2="91597"/>
                        <a14:foregroundMark x1="64672" y1="86415" x2="55670" y2="87395"/>
                        <a14:foregroundMark x1="55670" y1="87395" x2="55385" y2="86905"/>
                        <a14:foregroundMark x1="55385" y1="79902" x2="64672" y2="92507"/>
                        <a14:foregroundMark x1="64672" y1="92507" x2="62051" y2="88796"/>
                        <a14:foregroundMark x1="65470" y1="85994" x2="65242" y2="82913"/>
                        <a14:foregroundMark x1="63533" y1="55882" x2="63419" y2="66036"/>
                        <a14:foregroundMark x1="63419" y1="66036" x2="62963" y2="63095"/>
                        <a14:foregroundMark x1="63191" y1="55882" x2="65071" y2="74300"/>
                        <a14:foregroundMark x1="64501" y1="56303" x2="64672" y2="61204"/>
                        <a14:foregroundMark x1="66382" y1="88095" x2="65242" y2="89706"/>
                        <a14:foregroundMark x1="65071" y1="53992" x2="65071" y2="64986"/>
                        <a14:foregroundMark x1="65242" y1="82703" x2="65242" y2="82703"/>
                        <a14:foregroundMark x1="65470" y1="82213" x2="65470" y2="82213"/>
                        <a14:foregroundMark x1="42849" y1="82493" x2="42849" y2="82493"/>
                        <a14:foregroundMark x1="42849" y1="82493" x2="42849" y2="80602"/>
                        <a14:foregroundMark x1="44558" y1="82913" x2="48376" y2="92297"/>
                        <a14:foregroundMark x1="48376" y1="92297" x2="44558" y2="87605"/>
                        <a14:foregroundMark x1="41538" y1="78501" x2="43020" y2="91106"/>
                        <a14:foregroundMark x1="65071" y1="68487" x2="64672" y2="76891"/>
                        <a14:foregroundMark x1="17037" y1="65196" x2="16638" y2="86204"/>
                        <a14:foregroundMark x1="16638" y1="86204" x2="23647" y2="92017"/>
                        <a14:foregroundMark x1="23647" y1="92017" x2="18746" y2="92997"/>
                        <a14:foregroundMark x1="29003" y1="93697" x2="37208" y2="93557"/>
                        <a14:foregroundMark x1="37208" y1="93557" x2="37550" y2="93207"/>
                        <a14:foregroundMark x1="15783" y1="67367" x2="17379" y2="77381"/>
                        <a14:foregroundMark x1="17379" y1="77381" x2="15556" y2="66246"/>
                        <a14:foregroundMark x1="16695" y1="91667" x2="16695" y2="91667"/>
                        <a14:foregroundMark x1="16581" y1="91176" x2="16581" y2="92437"/>
                        <a14:foregroundMark x1="17607" y1="90686" x2="17607" y2="90686"/>
                        <a14:foregroundMark x1="16809" y1="88796" x2="17208" y2="93067"/>
                        <a14:foregroundMark x1="16296" y1="53011" x2="16296" y2="58894"/>
                        <a14:foregroundMark x1="14245" y1="55742" x2="20171" y2="55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1" t="49991" r="31958" b="2703"/>
          <a:stretch/>
        </p:blipFill>
        <p:spPr>
          <a:xfrm>
            <a:off x="6824577" y="4989931"/>
            <a:ext cx="917162" cy="631092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xmlns="" id="{A3BA71D6-6DB9-41EE-84E6-9874E4BC2B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52" b="33772" l="36930" r="55103">
                        <a14:foregroundMark x1="49200" y1="4483" x2="49200" y2="4483"/>
                        <a14:foregroundMark x1="51600" y1="7931" x2="51600" y2="7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58" r="42625" b="62476"/>
          <a:stretch/>
        </p:blipFill>
        <p:spPr>
          <a:xfrm>
            <a:off x="7512710" y="5270021"/>
            <a:ext cx="676399" cy="643078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C10374AD-DA03-4778-8D8A-E9E8BE1C6F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9" b="97429" l="8286" r="90000">
                        <a14:foregroundMark x1="59429" y1="94000" x2="59429" y2="94000"/>
                        <a14:foregroundMark x1="62286" y1="97429" x2="62286" y2="97429"/>
                        <a14:foregroundMark x1="8857" y1="78571" x2="8857" y2="78571"/>
                        <a14:foregroundMark x1="65429" y1="6857" x2="65429" y2="6857"/>
                        <a14:foregroundMark x1="66286" y1="3429" x2="66286" y2="3429"/>
                        <a14:backgroundMark x1="54286" y1="69714" x2="54286" y2="69714"/>
                        <a14:backgroundMark x1="57714" y1="70571" x2="57714" y2="70571"/>
                        <a14:backgroundMark x1="35429" y1="74857" x2="35429" y2="74857"/>
                        <a14:backgroundMark x1="14571" y1="84857" x2="14571" y2="84857"/>
                        <a14:backgroundMark x1="12571" y1="83714" x2="12571" y2="83714"/>
                        <a14:backgroundMark x1="11143" y1="74857" x2="11143" y2="74857"/>
                        <a14:backgroundMark x1="11143" y1="75429" x2="11143" y2="75429"/>
                        <a14:backgroundMark x1="13143" y1="87143" x2="13143" y2="8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96" y="5212280"/>
            <a:ext cx="699180" cy="693841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8299715" y="1341748"/>
            <a:ext cx="3362165" cy="3660974"/>
            <a:chOff x="8224914" y="255479"/>
            <a:chExt cx="3780223" cy="4116186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914" y="1656630"/>
              <a:ext cx="3780223" cy="1126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9514926" y="255479"/>
              <a:ext cx="949689" cy="916189"/>
              <a:chOff x="9656445" y="255479"/>
              <a:chExt cx="949689" cy="916189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xmlns="" id="{8F9FDDEC-E31E-4FDA-AFF1-5130E0C1C6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52451" b="93417" l="14245" r="66382">
                            <a14:foregroundMark x1="40399" y1="54902" x2="40399" y2="54902"/>
                            <a14:foregroundMark x1="48946" y1="54202" x2="48946" y2="54202"/>
                            <a14:foregroundMark x1="56125" y1="54482" x2="56125" y2="54482"/>
                            <a14:foregroundMark x1="57835" y1="53081" x2="57835" y2="53081"/>
                            <a14:foregroundMark x1="62963" y1="64706" x2="62963" y2="64706"/>
                            <a14:foregroundMark x1="63932" y1="57493" x2="63932" y2="57493"/>
                            <a14:foregroundMark x1="63932" y1="59384" x2="63932" y2="59384"/>
                            <a14:foregroundMark x1="61083" y1="57983" x2="61083" y2="57983"/>
                            <a14:foregroundMark x1="62792" y1="60084" x2="62621" y2="83403"/>
                            <a14:foregroundMark x1="62621" y1="83403" x2="55442" y2="89006"/>
                            <a14:foregroundMark x1="55442" y1="89006" x2="28319" y2="90266"/>
                            <a14:foregroundMark x1="28319" y1="90266" x2="20057" y2="86835"/>
                            <a14:foregroundMark x1="20057" y1="86835" x2="15328" y2="78291"/>
                            <a14:foregroundMark x1="15328" y1="78291" x2="14929" y2="58403"/>
                            <a14:foregroundMark x1="14929" y1="58403" x2="22393" y2="52801"/>
                            <a14:foregroundMark x1="22393" y1="52801" x2="47806" y2="56793"/>
                            <a14:foregroundMark x1="47806" y1="56793" x2="53675" y2="54482"/>
                            <a14:foregroundMark x1="61481" y1="56303" x2="64217" y2="67087"/>
                            <a14:foregroundMark x1="64217" y1="67087" x2="63989" y2="88095"/>
                            <a14:foregroundMark x1="63989" y1="88095" x2="58974" y2="78992"/>
                            <a14:foregroundMark x1="58974" y1="78992" x2="60513" y2="56022"/>
                            <a14:foregroundMark x1="60513" y1="56022" x2="64444" y2="65126"/>
                            <a14:foregroundMark x1="64444" y1="65126" x2="62051" y2="81513"/>
                            <a14:foregroundMark x1="60114" y1="56793" x2="60912" y2="80672"/>
                            <a14:foregroundMark x1="60912" y1="80672" x2="56011" y2="88796"/>
                            <a14:foregroundMark x1="56011" y1="88796" x2="36182" y2="90196"/>
                            <a14:foregroundMark x1="36182" y1="90196" x2="46439" y2="90196"/>
                            <a14:foregroundMark x1="46439" y1="90196" x2="16296" y2="82353"/>
                            <a14:foregroundMark x1="16296" y1="82353" x2="25812" y2="81793"/>
                            <a14:foregroundMark x1="25812" y1="81793" x2="50997" y2="81793"/>
                            <a14:foregroundMark x1="50997" y1="81793" x2="42222" y2="81793"/>
                            <a14:foregroundMark x1="42222" y1="81793" x2="51339" y2="82913"/>
                            <a14:foregroundMark x1="51339" y1="82913" x2="32593" y2="84034"/>
                            <a14:foregroundMark x1="32593" y1="84034" x2="43818" y2="84104"/>
                            <a14:foregroundMark x1="43818" y1="84104" x2="32536" y2="88235"/>
                            <a14:foregroundMark x1="32536" y1="88235" x2="41254" y2="91176"/>
                            <a14:foregroundMark x1="41254" y1="91176" x2="27920" y2="92507"/>
                            <a14:foregroundMark x1="27920" y1="92507" x2="39601" y2="91597"/>
                            <a14:foregroundMark x1="39601" y1="91597" x2="53504" y2="91597"/>
                            <a14:foregroundMark x1="64672" y1="86415" x2="55670" y2="87395"/>
                            <a14:foregroundMark x1="55670" y1="87395" x2="55385" y2="86905"/>
                            <a14:foregroundMark x1="55385" y1="79902" x2="64672" y2="92507"/>
                            <a14:foregroundMark x1="64672" y1="92507" x2="62051" y2="88796"/>
                            <a14:foregroundMark x1="65470" y1="85994" x2="65242" y2="82913"/>
                            <a14:foregroundMark x1="63533" y1="55882" x2="63419" y2="66036"/>
                            <a14:foregroundMark x1="63419" y1="66036" x2="62963" y2="63095"/>
                            <a14:foregroundMark x1="63191" y1="55882" x2="65071" y2="74300"/>
                            <a14:foregroundMark x1="64501" y1="56303" x2="64672" y2="61204"/>
                            <a14:foregroundMark x1="66382" y1="88095" x2="65242" y2="89706"/>
                            <a14:foregroundMark x1="65071" y1="53992" x2="65071" y2="64986"/>
                            <a14:foregroundMark x1="65242" y1="82703" x2="65242" y2="82703"/>
                            <a14:foregroundMark x1="65470" y1="82213" x2="65470" y2="82213"/>
                            <a14:foregroundMark x1="42849" y1="82493" x2="42849" y2="82493"/>
                            <a14:foregroundMark x1="42849" y1="82493" x2="42849" y2="80602"/>
                            <a14:foregroundMark x1="44558" y1="82913" x2="48376" y2="92297"/>
                            <a14:foregroundMark x1="48376" y1="92297" x2="44558" y2="87605"/>
                            <a14:foregroundMark x1="41538" y1="78501" x2="43020" y2="91106"/>
                            <a14:foregroundMark x1="65071" y1="68487" x2="64672" y2="76891"/>
                            <a14:foregroundMark x1="17037" y1="65196" x2="16638" y2="86204"/>
                            <a14:foregroundMark x1="16638" y1="86204" x2="23647" y2="92017"/>
                            <a14:foregroundMark x1="23647" y1="92017" x2="18746" y2="92997"/>
                            <a14:foregroundMark x1="29003" y1="93697" x2="37208" y2="93557"/>
                            <a14:foregroundMark x1="37208" y1="93557" x2="37550" y2="93207"/>
                            <a14:foregroundMark x1="15783" y1="67367" x2="17379" y2="77381"/>
                            <a14:foregroundMark x1="17379" y1="77381" x2="15556" y2="66246"/>
                            <a14:foregroundMark x1="16695" y1="91667" x2="16695" y2="91667"/>
                            <a14:foregroundMark x1="16581" y1="91176" x2="16581" y2="92437"/>
                            <a14:foregroundMark x1="17607" y1="90686" x2="17607" y2="90686"/>
                            <a14:foregroundMark x1="16809" y1="88796" x2="17208" y2="93067"/>
                            <a14:foregroundMark x1="16296" y1="53011" x2="16296" y2="58894"/>
                            <a14:foregroundMark x1="14245" y1="55742" x2="20171" y2="557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01" t="49991" r="31958" b="2703"/>
              <a:stretch/>
            </p:blipFill>
            <p:spPr>
              <a:xfrm>
                <a:off x="9656445" y="255479"/>
                <a:ext cx="917162" cy="631092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xmlns="" id="{C10374AD-DA03-4778-8D8A-E9E8BE1C6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3429" b="97429" l="8286" r="90000">
                            <a14:foregroundMark x1="59429" y1="94000" x2="59429" y2="94000"/>
                            <a14:foregroundMark x1="62286" y1="97429" x2="62286" y2="97429"/>
                            <a14:foregroundMark x1="8857" y1="78571" x2="8857" y2="78571"/>
                            <a14:foregroundMark x1="65429" y1="6857" x2="65429" y2="6857"/>
                            <a14:foregroundMark x1="66286" y1="3429" x2="66286" y2="3429"/>
                            <a14:backgroundMark x1="54286" y1="69714" x2="54286" y2="69714"/>
                            <a14:backgroundMark x1="57714" y1="70571" x2="57714" y2="70571"/>
                            <a14:backgroundMark x1="35429" y1="74857" x2="35429" y2="74857"/>
                            <a14:backgroundMark x1="14571" y1="84857" x2="14571" y2="84857"/>
                            <a14:backgroundMark x1="12571" y1="83714" x2="12571" y2="83714"/>
                            <a14:backgroundMark x1="11143" y1="74857" x2="11143" y2="74857"/>
                            <a14:backgroundMark x1="11143" y1="75429" x2="11143" y2="75429"/>
                            <a14:backgroundMark x1="13143" y1="87143" x2="13143" y2="8714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954" y="477827"/>
                <a:ext cx="699180" cy="693841"/>
              </a:xfrm>
              <a:prstGeom prst="rect">
                <a:avLst/>
              </a:prstGeom>
            </p:spPr>
          </p:pic>
        </p:grpSp>
        <p:cxnSp>
          <p:nvCxnSpPr>
            <p:cNvPr id="17" name="직선 화살표 연결선 16"/>
            <p:cNvCxnSpPr>
              <a:stCxn id="90" idx="2"/>
              <a:endCxn id="1033" idx="0"/>
            </p:cNvCxnSpPr>
            <p:nvPr/>
          </p:nvCxnSpPr>
          <p:spPr>
            <a:xfrm>
              <a:off x="10115025" y="1171668"/>
              <a:ext cx="1" cy="4849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1033" idx="2"/>
              <a:endCxn id="1034" idx="0"/>
            </p:cNvCxnSpPr>
            <p:nvPr/>
          </p:nvCxnSpPr>
          <p:spPr>
            <a:xfrm flipH="1">
              <a:off x="10115025" y="2783126"/>
              <a:ext cx="1" cy="473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6085" y="3257007"/>
              <a:ext cx="2277880" cy="1114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146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</a:t>
            </a:r>
            <a:r>
              <a:rPr lang="ko-KR" altLang="en-US" dirty="0"/>
              <a:t> 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A6997453-A8F8-4C8F-9FB9-CEA8020B8720}"/>
              </a:ext>
            </a:extLst>
          </p:cNvPr>
          <p:cNvGrpSpPr/>
          <p:nvPr/>
        </p:nvGrpSpPr>
        <p:grpSpPr>
          <a:xfrm>
            <a:off x="5069008" y="3948853"/>
            <a:ext cx="3124679" cy="2342572"/>
            <a:chOff x="1015999" y="1356227"/>
            <a:chExt cx="3124679" cy="2342572"/>
          </a:xfrm>
        </p:grpSpPr>
        <p:sp>
          <p:nvSpPr>
            <p:cNvPr id="58" name="사각형: 둥근 모서리 50">
              <a:extLst>
                <a:ext uri="{FF2B5EF4-FFF2-40B4-BE49-F238E27FC236}">
                  <a16:creationId xmlns:a16="http://schemas.microsoft.com/office/drawing/2014/main" xmlns="" id="{C3749CDE-FD42-4D15-AE31-B6818AD5E818}"/>
                </a:ext>
              </a:extLst>
            </p:cNvPr>
            <p:cNvSpPr/>
            <p:nvPr/>
          </p:nvSpPr>
          <p:spPr>
            <a:xfrm>
              <a:off x="1015999" y="1568074"/>
              <a:ext cx="3124679" cy="2130725"/>
            </a:xfrm>
            <a:prstGeom prst="roundRect">
              <a:avLst/>
            </a:prstGeom>
            <a:noFill/>
            <a:ln>
              <a:solidFill>
                <a:srgbClr val="FF2D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A24200B6-58B2-4A9D-A7AF-911744A1C122}"/>
                </a:ext>
              </a:extLst>
            </p:cNvPr>
            <p:cNvSpPr txBox="1"/>
            <p:nvPr/>
          </p:nvSpPr>
          <p:spPr>
            <a:xfrm>
              <a:off x="1365489" y="1356227"/>
              <a:ext cx="3177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014DC7D4-24F2-436B-8786-65CBCCFC6F92}"/>
              </a:ext>
            </a:extLst>
          </p:cNvPr>
          <p:cNvGrpSpPr/>
          <p:nvPr/>
        </p:nvGrpSpPr>
        <p:grpSpPr>
          <a:xfrm>
            <a:off x="1480164" y="3950077"/>
            <a:ext cx="3124679" cy="2342572"/>
            <a:chOff x="1015999" y="1356227"/>
            <a:chExt cx="3124679" cy="2342572"/>
          </a:xfrm>
        </p:grpSpPr>
        <p:sp>
          <p:nvSpPr>
            <p:cNvPr id="61" name="사각형: 둥근 모서리 86">
              <a:extLst>
                <a:ext uri="{FF2B5EF4-FFF2-40B4-BE49-F238E27FC236}">
                  <a16:creationId xmlns:a16="http://schemas.microsoft.com/office/drawing/2014/main" xmlns="" id="{9403D2F7-0234-4745-B1A8-B4DBB4ED8E91}"/>
                </a:ext>
              </a:extLst>
            </p:cNvPr>
            <p:cNvSpPr/>
            <p:nvPr/>
          </p:nvSpPr>
          <p:spPr>
            <a:xfrm>
              <a:off x="1015999" y="1568074"/>
              <a:ext cx="3124679" cy="2130725"/>
            </a:xfrm>
            <a:prstGeom prst="roundRect">
              <a:avLst/>
            </a:prstGeom>
            <a:noFill/>
            <a:ln>
              <a:solidFill>
                <a:srgbClr val="FF2D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F6D548B-A199-42BB-93C4-F9717828E685}"/>
                </a:ext>
              </a:extLst>
            </p:cNvPr>
            <p:cNvSpPr txBox="1"/>
            <p:nvPr/>
          </p:nvSpPr>
          <p:spPr>
            <a:xfrm>
              <a:off x="1365489" y="1356227"/>
              <a:ext cx="3016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2E7DAA4D-9707-402F-8C00-B1A0EF6EF045}"/>
              </a:ext>
            </a:extLst>
          </p:cNvPr>
          <p:cNvGrpSpPr/>
          <p:nvPr/>
        </p:nvGrpSpPr>
        <p:grpSpPr>
          <a:xfrm>
            <a:off x="4604843" y="1356227"/>
            <a:ext cx="3124679" cy="2342572"/>
            <a:chOff x="1015999" y="1356227"/>
            <a:chExt cx="3124679" cy="2342572"/>
          </a:xfrm>
        </p:grpSpPr>
        <p:sp>
          <p:nvSpPr>
            <p:cNvPr id="49" name="사각형: 둥근 모서리 26">
              <a:extLst>
                <a:ext uri="{FF2B5EF4-FFF2-40B4-BE49-F238E27FC236}">
                  <a16:creationId xmlns:a16="http://schemas.microsoft.com/office/drawing/2014/main" xmlns="" id="{0383C516-5437-4F8E-9759-8A47CE81DA35}"/>
                </a:ext>
              </a:extLst>
            </p:cNvPr>
            <p:cNvSpPr/>
            <p:nvPr/>
          </p:nvSpPr>
          <p:spPr>
            <a:xfrm>
              <a:off x="1015999" y="1568074"/>
              <a:ext cx="3124679" cy="2130725"/>
            </a:xfrm>
            <a:prstGeom prst="roundRect">
              <a:avLst/>
            </a:prstGeom>
            <a:noFill/>
            <a:ln>
              <a:solidFill>
                <a:srgbClr val="FF2D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E1F9318A-161A-4C54-9E12-2DB0E5789846}"/>
                </a:ext>
              </a:extLst>
            </p:cNvPr>
            <p:cNvSpPr txBox="1"/>
            <p:nvPr/>
          </p:nvSpPr>
          <p:spPr>
            <a:xfrm>
              <a:off x="1365489" y="1356227"/>
              <a:ext cx="3177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29FCDF9B-BFE0-43D6-908E-EAA3882A7296}"/>
              </a:ext>
            </a:extLst>
          </p:cNvPr>
          <p:cNvGrpSpPr/>
          <p:nvPr/>
        </p:nvGrpSpPr>
        <p:grpSpPr>
          <a:xfrm>
            <a:off x="1015999" y="1356227"/>
            <a:ext cx="6142538" cy="4500927"/>
            <a:chOff x="1015999" y="1356227"/>
            <a:chExt cx="6142538" cy="4500927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C6AF62B8-0252-40A6-B1A0-C6AF52D543B9}"/>
                </a:ext>
              </a:extLst>
            </p:cNvPr>
            <p:cNvGrpSpPr/>
            <p:nvPr/>
          </p:nvGrpSpPr>
          <p:grpSpPr>
            <a:xfrm>
              <a:off x="1087058" y="1781787"/>
              <a:ext cx="6071479" cy="4075367"/>
              <a:chOff x="655737" y="1332941"/>
              <a:chExt cx="6071479" cy="4075367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xmlns="" id="{C5C777B5-6B79-4649-8C04-343CA5304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737" y="1911787"/>
                <a:ext cx="720525" cy="923167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xmlns="" id="{A4CA2B83-708D-4AA8-8CD7-349186F67F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2451" b="93417" l="14245" r="66382">
                            <a14:foregroundMark x1="40399" y1="54902" x2="40399" y2="54902"/>
                            <a14:foregroundMark x1="48946" y1="54202" x2="48946" y2="54202"/>
                            <a14:foregroundMark x1="56125" y1="54482" x2="56125" y2="54482"/>
                            <a14:foregroundMark x1="57835" y1="53081" x2="57835" y2="53081"/>
                            <a14:foregroundMark x1="62963" y1="64706" x2="62963" y2="64706"/>
                            <a14:foregroundMark x1="63932" y1="57493" x2="63932" y2="57493"/>
                            <a14:foregroundMark x1="63932" y1="59384" x2="63932" y2="59384"/>
                            <a14:foregroundMark x1="61083" y1="57983" x2="61083" y2="57983"/>
                            <a14:foregroundMark x1="62792" y1="60084" x2="62621" y2="83403"/>
                            <a14:foregroundMark x1="62621" y1="83403" x2="55442" y2="89006"/>
                            <a14:foregroundMark x1="55442" y1="89006" x2="28319" y2="90266"/>
                            <a14:foregroundMark x1="28319" y1="90266" x2="20057" y2="86835"/>
                            <a14:foregroundMark x1="20057" y1="86835" x2="15328" y2="78291"/>
                            <a14:foregroundMark x1="15328" y1="78291" x2="14929" y2="58403"/>
                            <a14:foregroundMark x1="14929" y1="58403" x2="22393" y2="52801"/>
                            <a14:foregroundMark x1="22393" y1="52801" x2="47806" y2="56793"/>
                            <a14:foregroundMark x1="47806" y1="56793" x2="53675" y2="54482"/>
                            <a14:foregroundMark x1="61481" y1="56303" x2="64217" y2="67087"/>
                            <a14:foregroundMark x1="64217" y1="67087" x2="63989" y2="88095"/>
                            <a14:foregroundMark x1="63989" y1="88095" x2="58974" y2="78992"/>
                            <a14:foregroundMark x1="58974" y1="78992" x2="60513" y2="56022"/>
                            <a14:foregroundMark x1="60513" y1="56022" x2="64444" y2="65126"/>
                            <a14:foregroundMark x1="64444" y1="65126" x2="62051" y2="81513"/>
                            <a14:foregroundMark x1="60114" y1="56793" x2="60912" y2="80672"/>
                            <a14:foregroundMark x1="60912" y1="80672" x2="56011" y2="88796"/>
                            <a14:foregroundMark x1="56011" y1="88796" x2="36182" y2="90196"/>
                            <a14:foregroundMark x1="36182" y1="90196" x2="46439" y2="90196"/>
                            <a14:foregroundMark x1="46439" y1="90196" x2="16296" y2="82353"/>
                            <a14:foregroundMark x1="16296" y1="82353" x2="25812" y2="81793"/>
                            <a14:foregroundMark x1="25812" y1="81793" x2="50997" y2="81793"/>
                            <a14:foregroundMark x1="50997" y1="81793" x2="42222" y2="81793"/>
                            <a14:foregroundMark x1="42222" y1="81793" x2="51339" y2="82913"/>
                            <a14:foregroundMark x1="51339" y1="82913" x2="32593" y2="84034"/>
                            <a14:foregroundMark x1="32593" y1="84034" x2="43818" y2="84104"/>
                            <a14:foregroundMark x1="43818" y1="84104" x2="32536" y2="88235"/>
                            <a14:foregroundMark x1="32536" y1="88235" x2="41254" y2="91176"/>
                            <a14:foregroundMark x1="41254" y1="91176" x2="27920" y2="92507"/>
                            <a14:foregroundMark x1="27920" y1="92507" x2="39601" y2="91597"/>
                            <a14:foregroundMark x1="39601" y1="91597" x2="53504" y2="91597"/>
                            <a14:foregroundMark x1="64672" y1="86415" x2="55670" y2="87395"/>
                            <a14:foregroundMark x1="55670" y1="87395" x2="55385" y2="86905"/>
                            <a14:foregroundMark x1="55385" y1="79902" x2="64672" y2="92507"/>
                            <a14:foregroundMark x1="64672" y1="92507" x2="62051" y2="88796"/>
                            <a14:foregroundMark x1="65470" y1="85994" x2="65242" y2="82913"/>
                            <a14:foregroundMark x1="63533" y1="55882" x2="63419" y2="66036"/>
                            <a14:foregroundMark x1="63419" y1="66036" x2="62963" y2="63095"/>
                            <a14:foregroundMark x1="63191" y1="55882" x2="65071" y2="74300"/>
                            <a14:foregroundMark x1="64501" y1="56303" x2="64672" y2="61204"/>
                            <a14:foregroundMark x1="66382" y1="88095" x2="65242" y2="89706"/>
                            <a14:foregroundMark x1="65071" y1="53992" x2="65071" y2="64986"/>
                            <a14:foregroundMark x1="65242" y1="82703" x2="65242" y2="82703"/>
                            <a14:foregroundMark x1="65470" y1="82213" x2="65470" y2="82213"/>
                            <a14:foregroundMark x1="42849" y1="82493" x2="42849" y2="82493"/>
                            <a14:foregroundMark x1="42849" y1="82493" x2="42849" y2="80602"/>
                            <a14:foregroundMark x1="44558" y1="82913" x2="48376" y2="92297"/>
                            <a14:foregroundMark x1="48376" y1="92297" x2="44558" y2="87605"/>
                            <a14:foregroundMark x1="41538" y1="78501" x2="43020" y2="91106"/>
                            <a14:foregroundMark x1="65071" y1="68487" x2="64672" y2="76891"/>
                            <a14:foregroundMark x1="17037" y1="65196" x2="16638" y2="86204"/>
                            <a14:foregroundMark x1="16638" y1="86204" x2="23647" y2="92017"/>
                            <a14:foregroundMark x1="23647" y1="92017" x2="18746" y2="92997"/>
                            <a14:foregroundMark x1="29003" y1="93697" x2="37208" y2="93557"/>
                            <a14:foregroundMark x1="37208" y1="93557" x2="37550" y2="93207"/>
                            <a14:foregroundMark x1="15783" y1="67367" x2="17379" y2="77381"/>
                            <a14:foregroundMark x1="17379" y1="77381" x2="15556" y2="66246"/>
                            <a14:foregroundMark x1="16695" y1="91667" x2="16695" y2="91667"/>
                            <a14:foregroundMark x1="16581" y1="91176" x2="16581" y2="92437"/>
                            <a14:foregroundMark x1="17607" y1="90686" x2="17607" y2="90686"/>
                            <a14:foregroundMark x1="16809" y1="88796" x2="17208" y2="93067"/>
                            <a14:foregroundMark x1="16296" y1="53011" x2="16296" y2="58894"/>
                            <a14:foregroundMark x1="14245" y1="55742" x2="20171" y2="557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01" t="49991" r="31958" b="2703"/>
              <a:stretch/>
            </p:blipFill>
            <p:spPr>
              <a:xfrm>
                <a:off x="5810054" y="1926060"/>
                <a:ext cx="917162" cy="631092"/>
              </a:xfrm>
              <a:prstGeom prst="rect">
                <a:avLst/>
              </a:prstGeom>
            </p:spPr>
          </p:pic>
          <p:sp>
            <p:nvSpPr>
              <p:cNvPr id="79" name="말풍선: 타원형 5">
                <a:extLst>
                  <a:ext uri="{FF2B5EF4-FFF2-40B4-BE49-F238E27FC236}">
                    <a16:creationId xmlns:a16="http://schemas.microsoft.com/office/drawing/2014/main" xmlns="" id="{86F71BC6-527A-4149-A1FC-BBAECE444F88}"/>
                  </a:ext>
                </a:extLst>
              </p:cNvPr>
              <p:cNvSpPr/>
              <p:nvPr/>
            </p:nvSpPr>
            <p:spPr>
              <a:xfrm>
                <a:off x="934169" y="1332941"/>
                <a:ext cx="1692576" cy="851650"/>
              </a:xfrm>
              <a:prstGeom prst="wedgeEllipseCallout">
                <a:avLst/>
              </a:prstGeom>
              <a:solidFill>
                <a:srgbClr val="DDDFE6"/>
              </a:solidFill>
              <a:ln>
                <a:solidFill>
                  <a:srgbClr val="FFD5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오늘 일정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xmlns="" id="{A4CA2B83-708D-4AA8-8CD7-349186F67F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2451" b="93417" l="14245" r="66382">
                            <a14:foregroundMark x1="40399" y1="54902" x2="40399" y2="54902"/>
                            <a14:foregroundMark x1="48946" y1="54202" x2="48946" y2="54202"/>
                            <a14:foregroundMark x1="56125" y1="54482" x2="56125" y2="54482"/>
                            <a14:foregroundMark x1="57835" y1="53081" x2="57835" y2="53081"/>
                            <a14:foregroundMark x1="62963" y1="64706" x2="62963" y2="64706"/>
                            <a14:foregroundMark x1="63932" y1="57493" x2="63932" y2="57493"/>
                            <a14:foregroundMark x1="63932" y1="59384" x2="63932" y2="59384"/>
                            <a14:foregroundMark x1="61083" y1="57983" x2="61083" y2="57983"/>
                            <a14:foregroundMark x1="62792" y1="60084" x2="62621" y2="83403"/>
                            <a14:foregroundMark x1="62621" y1="83403" x2="55442" y2="89006"/>
                            <a14:foregroundMark x1="55442" y1="89006" x2="28319" y2="90266"/>
                            <a14:foregroundMark x1="28319" y1="90266" x2="20057" y2="86835"/>
                            <a14:foregroundMark x1="20057" y1="86835" x2="15328" y2="78291"/>
                            <a14:foregroundMark x1="15328" y1="78291" x2="14929" y2="58403"/>
                            <a14:foregroundMark x1="14929" y1="58403" x2="22393" y2="52801"/>
                            <a14:foregroundMark x1="22393" y1="52801" x2="47806" y2="56793"/>
                            <a14:foregroundMark x1="47806" y1="56793" x2="53675" y2="54482"/>
                            <a14:foregroundMark x1="61481" y1="56303" x2="64217" y2="67087"/>
                            <a14:foregroundMark x1="64217" y1="67087" x2="63989" y2="88095"/>
                            <a14:foregroundMark x1="63989" y1="88095" x2="58974" y2="78992"/>
                            <a14:foregroundMark x1="58974" y1="78992" x2="60513" y2="56022"/>
                            <a14:foregroundMark x1="60513" y1="56022" x2="64444" y2="65126"/>
                            <a14:foregroundMark x1="64444" y1="65126" x2="62051" y2="81513"/>
                            <a14:foregroundMark x1="60114" y1="56793" x2="60912" y2="80672"/>
                            <a14:foregroundMark x1="60912" y1="80672" x2="56011" y2="88796"/>
                            <a14:foregroundMark x1="56011" y1="88796" x2="36182" y2="90196"/>
                            <a14:foregroundMark x1="36182" y1="90196" x2="46439" y2="90196"/>
                            <a14:foregroundMark x1="46439" y1="90196" x2="16296" y2="82353"/>
                            <a14:foregroundMark x1="16296" y1="82353" x2="25812" y2="81793"/>
                            <a14:foregroundMark x1="25812" y1="81793" x2="50997" y2="81793"/>
                            <a14:foregroundMark x1="50997" y1="81793" x2="42222" y2="81793"/>
                            <a14:foregroundMark x1="42222" y1="81793" x2="51339" y2="82913"/>
                            <a14:foregroundMark x1="51339" y1="82913" x2="32593" y2="84034"/>
                            <a14:foregroundMark x1="32593" y1="84034" x2="43818" y2="84104"/>
                            <a14:foregroundMark x1="43818" y1="84104" x2="32536" y2="88235"/>
                            <a14:foregroundMark x1="32536" y1="88235" x2="41254" y2="91176"/>
                            <a14:foregroundMark x1="41254" y1="91176" x2="27920" y2="92507"/>
                            <a14:foregroundMark x1="27920" y1="92507" x2="39601" y2="91597"/>
                            <a14:foregroundMark x1="39601" y1="91597" x2="53504" y2="91597"/>
                            <a14:foregroundMark x1="64672" y1="86415" x2="55670" y2="87395"/>
                            <a14:foregroundMark x1="55670" y1="87395" x2="55385" y2="86905"/>
                            <a14:foregroundMark x1="55385" y1="79902" x2="64672" y2="92507"/>
                            <a14:foregroundMark x1="64672" y1="92507" x2="62051" y2="88796"/>
                            <a14:foregroundMark x1="65470" y1="85994" x2="65242" y2="82913"/>
                            <a14:foregroundMark x1="63533" y1="55882" x2="63419" y2="66036"/>
                            <a14:foregroundMark x1="63419" y1="66036" x2="62963" y2="63095"/>
                            <a14:foregroundMark x1="63191" y1="55882" x2="65071" y2="74300"/>
                            <a14:foregroundMark x1="64501" y1="56303" x2="64672" y2="61204"/>
                            <a14:foregroundMark x1="66382" y1="88095" x2="65242" y2="89706"/>
                            <a14:foregroundMark x1="65071" y1="53992" x2="65071" y2="64986"/>
                            <a14:foregroundMark x1="65242" y1="82703" x2="65242" y2="82703"/>
                            <a14:foregroundMark x1="65470" y1="82213" x2="65470" y2="82213"/>
                            <a14:foregroundMark x1="42849" y1="82493" x2="42849" y2="82493"/>
                            <a14:foregroundMark x1="42849" y1="82493" x2="42849" y2="80602"/>
                            <a14:foregroundMark x1="44558" y1="82913" x2="48376" y2="92297"/>
                            <a14:foregroundMark x1="48376" y1="92297" x2="44558" y2="87605"/>
                            <a14:foregroundMark x1="41538" y1="78501" x2="43020" y2="91106"/>
                            <a14:foregroundMark x1="65071" y1="68487" x2="64672" y2="76891"/>
                            <a14:foregroundMark x1="17037" y1="65196" x2="16638" y2="86204"/>
                            <a14:foregroundMark x1="16638" y1="86204" x2="23647" y2="92017"/>
                            <a14:foregroundMark x1="23647" y1="92017" x2="18746" y2="92997"/>
                            <a14:foregroundMark x1="29003" y1="93697" x2="37208" y2="93557"/>
                            <a14:foregroundMark x1="37208" y1="93557" x2="37550" y2="93207"/>
                            <a14:foregroundMark x1="15783" y1="67367" x2="17379" y2="77381"/>
                            <a14:foregroundMark x1="17379" y1="77381" x2="15556" y2="66246"/>
                            <a14:foregroundMark x1="16695" y1="91667" x2="16695" y2="91667"/>
                            <a14:foregroundMark x1="16581" y1="91176" x2="16581" y2="92437"/>
                            <a14:foregroundMark x1="17607" y1="90686" x2="17607" y2="90686"/>
                            <a14:foregroundMark x1="16809" y1="88796" x2="17208" y2="93067"/>
                            <a14:foregroundMark x1="16296" y1="53011" x2="16296" y2="58894"/>
                            <a14:foregroundMark x1="14245" y1="55742" x2="20171" y2="557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01" t="49991" r="31958" b="2703"/>
              <a:stretch/>
            </p:blipFill>
            <p:spPr>
              <a:xfrm>
                <a:off x="2385322" y="2142428"/>
                <a:ext cx="917162" cy="631092"/>
              </a:xfrm>
              <a:prstGeom prst="rect">
                <a:avLst/>
              </a:prstGeom>
            </p:spPr>
          </p:pic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xmlns="" id="{A4CA2B83-708D-4AA8-8CD7-349186F67F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2451" b="93417" l="14245" r="66382">
                            <a14:foregroundMark x1="40399" y1="54902" x2="40399" y2="54902"/>
                            <a14:foregroundMark x1="48946" y1="54202" x2="48946" y2="54202"/>
                            <a14:foregroundMark x1="56125" y1="54482" x2="56125" y2="54482"/>
                            <a14:foregroundMark x1="57835" y1="53081" x2="57835" y2="53081"/>
                            <a14:foregroundMark x1="62963" y1="64706" x2="62963" y2="64706"/>
                            <a14:foregroundMark x1="63932" y1="57493" x2="63932" y2="57493"/>
                            <a14:foregroundMark x1="63932" y1="59384" x2="63932" y2="59384"/>
                            <a14:foregroundMark x1="61083" y1="57983" x2="61083" y2="57983"/>
                            <a14:foregroundMark x1="62792" y1="60084" x2="62621" y2="83403"/>
                            <a14:foregroundMark x1="62621" y1="83403" x2="55442" y2="89006"/>
                            <a14:foregroundMark x1="55442" y1="89006" x2="28319" y2="90266"/>
                            <a14:foregroundMark x1="28319" y1="90266" x2="20057" y2="86835"/>
                            <a14:foregroundMark x1="20057" y1="86835" x2="15328" y2="78291"/>
                            <a14:foregroundMark x1="15328" y1="78291" x2="14929" y2="58403"/>
                            <a14:foregroundMark x1="14929" y1="58403" x2="22393" y2="52801"/>
                            <a14:foregroundMark x1="22393" y1="52801" x2="47806" y2="56793"/>
                            <a14:foregroundMark x1="47806" y1="56793" x2="53675" y2="54482"/>
                            <a14:foregroundMark x1="61481" y1="56303" x2="64217" y2="67087"/>
                            <a14:foregroundMark x1="64217" y1="67087" x2="63989" y2="88095"/>
                            <a14:foregroundMark x1="63989" y1="88095" x2="58974" y2="78992"/>
                            <a14:foregroundMark x1="58974" y1="78992" x2="60513" y2="56022"/>
                            <a14:foregroundMark x1="60513" y1="56022" x2="64444" y2="65126"/>
                            <a14:foregroundMark x1="64444" y1="65126" x2="62051" y2="81513"/>
                            <a14:foregroundMark x1="60114" y1="56793" x2="60912" y2="80672"/>
                            <a14:foregroundMark x1="60912" y1="80672" x2="56011" y2="88796"/>
                            <a14:foregroundMark x1="56011" y1="88796" x2="36182" y2="90196"/>
                            <a14:foregroundMark x1="36182" y1="90196" x2="46439" y2="90196"/>
                            <a14:foregroundMark x1="46439" y1="90196" x2="16296" y2="82353"/>
                            <a14:foregroundMark x1="16296" y1="82353" x2="25812" y2="81793"/>
                            <a14:foregroundMark x1="25812" y1="81793" x2="50997" y2="81793"/>
                            <a14:foregroundMark x1="50997" y1="81793" x2="42222" y2="81793"/>
                            <a14:foregroundMark x1="42222" y1="81793" x2="51339" y2="82913"/>
                            <a14:foregroundMark x1="51339" y1="82913" x2="32593" y2="84034"/>
                            <a14:foregroundMark x1="32593" y1="84034" x2="43818" y2="84104"/>
                            <a14:foregroundMark x1="43818" y1="84104" x2="32536" y2="88235"/>
                            <a14:foregroundMark x1="32536" y1="88235" x2="41254" y2="91176"/>
                            <a14:foregroundMark x1="41254" y1="91176" x2="27920" y2="92507"/>
                            <a14:foregroundMark x1="27920" y1="92507" x2="39601" y2="91597"/>
                            <a14:foregroundMark x1="39601" y1="91597" x2="53504" y2="91597"/>
                            <a14:foregroundMark x1="64672" y1="86415" x2="55670" y2="87395"/>
                            <a14:foregroundMark x1="55670" y1="87395" x2="55385" y2="86905"/>
                            <a14:foregroundMark x1="55385" y1="79902" x2="64672" y2="92507"/>
                            <a14:foregroundMark x1="64672" y1="92507" x2="62051" y2="88796"/>
                            <a14:foregroundMark x1="65470" y1="85994" x2="65242" y2="82913"/>
                            <a14:foregroundMark x1="63533" y1="55882" x2="63419" y2="66036"/>
                            <a14:foregroundMark x1="63419" y1="66036" x2="62963" y2="63095"/>
                            <a14:foregroundMark x1="63191" y1="55882" x2="65071" y2="74300"/>
                            <a14:foregroundMark x1="64501" y1="56303" x2="64672" y2="61204"/>
                            <a14:foregroundMark x1="66382" y1="88095" x2="65242" y2="89706"/>
                            <a14:foregroundMark x1="65071" y1="53992" x2="65071" y2="64986"/>
                            <a14:foregroundMark x1="65242" y1="82703" x2="65242" y2="82703"/>
                            <a14:foregroundMark x1="65470" y1="82213" x2="65470" y2="82213"/>
                            <a14:foregroundMark x1="42849" y1="82493" x2="42849" y2="82493"/>
                            <a14:foregroundMark x1="42849" y1="82493" x2="42849" y2="80602"/>
                            <a14:foregroundMark x1="44558" y1="82913" x2="48376" y2="92297"/>
                            <a14:foregroundMark x1="48376" y1="92297" x2="44558" y2="87605"/>
                            <a14:foregroundMark x1="41538" y1="78501" x2="43020" y2="91106"/>
                            <a14:foregroundMark x1="65071" y1="68487" x2="64672" y2="76891"/>
                            <a14:foregroundMark x1="17037" y1="65196" x2="16638" y2="86204"/>
                            <a14:foregroundMark x1="16638" y1="86204" x2="23647" y2="92017"/>
                            <a14:foregroundMark x1="23647" y1="92017" x2="18746" y2="92997"/>
                            <a14:foregroundMark x1="29003" y1="93697" x2="37208" y2="93557"/>
                            <a14:foregroundMark x1="37208" y1="93557" x2="37550" y2="93207"/>
                            <a14:foregroundMark x1="15783" y1="67367" x2="17379" y2="77381"/>
                            <a14:foregroundMark x1="17379" y1="77381" x2="15556" y2="66246"/>
                            <a14:foregroundMark x1="16695" y1="91667" x2="16695" y2="91667"/>
                            <a14:foregroundMark x1="16581" y1="91176" x2="16581" y2="92437"/>
                            <a14:foregroundMark x1="17607" y1="90686" x2="17607" y2="90686"/>
                            <a14:foregroundMark x1="16809" y1="88796" x2="17208" y2="93067"/>
                            <a14:foregroundMark x1="16296" y1="53011" x2="16296" y2="58894"/>
                            <a14:foregroundMark x1="14245" y1="55742" x2="20171" y2="557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01" t="49991" r="31958" b="2703"/>
              <a:stretch/>
            </p:blipFill>
            <p:spPr>
              <a:xfrm>
                <a:off x="1206203" y="4777216"/>
                <a:ext cx="917162" cy="631092"/>
              </a:xfrm>
              <a:prstGeom prst="rect">
                <a:avLst/>
              </a:prstGeom>
            </p:spPr>
          </p:pic>
        </p:grpSp>
        <p:sp>
          <p:nvSpPr>
            <p:cNvPr id="75" name="사각형: 둥근 모서리 21">
              <a:extLst>
                <a:ext uri="{FF2B5EF4-FFF2-40B4-BE49-F238E27FC236}">
                  <a16:creationId xmlns:a16="http://schemas.microsoft.com/office/drawing/2014/main" xmlns="" id="{A70354F9-1C6E-427F-9D3F-B9095527FE33}"/>
                </a:ext>
              </a:extLst>
            </p:cNvPr>
            <p:cNvSpPr/>
            <p:nvPr/>
          </p:nvSpPr>
          <p:spPr>
            <a:xfrm>
              <a:off x="1015999" y="1568074"/>
              <a:ext cx="3124679" cy="2130725"/>
            </a:xfrm>
            <a:prstGeom prst="roundRect">
              <a:avLst/>
            </a:prstGeom>
            <a:noFill/>
            <a:ln>
              <a:solidFill>
                <a:srgbClr val="FF2D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980F499-4A88-40B5-8E12-C0EA10AA467C}"/>
                </a:ext>
              </a:extLst>
            </p:cNvPr>
            <p:cNvSpPr txBox="1"/>
            <p:nvPr/>
          </p:nvSpPr>
          <p:spPr>
            <a:xfrm>
              <a:off x="1365489" y="1356227"/>
              <a:ext cx="30168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C8C400A-F071-4C5B-9F79-2D1CE4829E7F}"/>
              </a:ext>
            </a:extLst>
          </p:cNvPr>
          <p:cNvSpPr txBox="1"/>
          <p:nvPr/>
        </p:nvSpPr>
        <p:spPr>
          <a:xfrm>
            <a:off x="1447320" y="3379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0C8C400A-F071-4C5B-9F79-2D1CE4829E7F}"/>
              </a:ext>
            </a:extLst>
          </p:cNvPr>
          <p:cNvSpPr txBox="1"/>
          <p:nvPr/>
        </p:nvSpPr>
        <p:spPr>
          <a:xfrm>
            <a:off x="1447320" y="337913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음성으로 명령 입력</a:t>
            </a:r>
            <a:endParaRPr lang="ko-KR" altLang="en-US" dirty="0"/>
          </a:p>
        </p:txBody>
      </p:sp>
      <p:pic>
        <p:nvPicPr>
          <p:cNvPr id="85" name="Picture 2" descr="클라우드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57" y="4160700"/>
            <a:ext cx="1773354" cy="117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352ADAD-C855-4EDC-87DF-4FF467D0A0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53" b="90734" l="9794" r="89691">
                        <a14:foregroundMark x1="47423" y1="75676" x2="47423" y2="75676"/>
                        <a14:foregroundMark x1="56701" y1="75290" x2="56701" y2="75290"/>
                        <a14:foregroundMark x1="36598" y1="69498" x2="50415" y2="82758"/>
                        <a14:foregroundMark x1="55232" y1="82494" x2="66495" y2="67568"/>
                        <a14:foregroundMark x1="66495" y1="67568" x2="66495" y2="67181"/>
                        <a14:foregroundMark x1="38144" y1="75290" x2="52539" y2="82642"/>
                        <a14:foregroundMark x1="64072" y1="82009" x2="66495" y2="78378"/>
                        <a14:foregroundMark x1="39691" y1="84942" x2="37113" y2="77220"/>
                        <a14:foregroundMark x1="32291" y1="69961" x2="34021" y2="86486"/>
                        <a14:foregroundMark x1="31959" y1="66795" x2="32005" y2="67234"/>
                        <a14:foregroundMark x1="34021" y1="86486" x2="42854" y2="87971"/>
                        <a14:foregroundMark x1="33150" y1="69869" x2="38144" y2="86873"/>
                        <a14:foregroundMark x1="38144" y1="86873" x2="64948" y2="86100"/>
                        <a14:foregroundMark x1="64948" y1="86100" x2="67010" y2="68726"/>
                        <a14:foregroundMark x1="67010" y1="68340" x2="68041" y2="86486"/>
                        <a14:foregroundMark x1="33505" y1="87645" x2="69072" y2="88417"/>
                        <a14:foregroundMark x1="32474" y1="88803" x2="31959" y2="80695"/>
                        <a14:foregroundMark x1="31339" y1="70062" x2="30928" y2="83012"/>
                        <a14:foregroundMark x1="31443" y1="66795" x2="31427" y2="67295"/>
                        <a14:foregroundMark x1="30928" y1="81467" x2="31959" y2="88803"/>
                        <a14:foregroundMark x1="54124" y1="88803" x2="55670" y2="89189"/>
                        <a14:foregroundMark x1="30928" y1="83012" x2="54124" y2="88803"/>
                        <a14:foregroundMark x1="55951" y1="88803" x2="68041" y2="72201"/>
                        <a14:foregroundMark x1="55670" y1="89189" x2="55951" y2="88803"/>
                        <a14:foregroundMark x1="68041" y1="72201" x2="68041" y2="66409"/>
                        <a14:foregroundMark x1="68041" y1="66795" x2="69588" y2="86486"/>
                        <a14:foregroundMark x1="52062" y1="87645" x2="60825" y2="88803"/>
                        <a14:backgroundMark x1="28866" y1="67568" x2="29381" y2="70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57" y="1709696"/>
            <a:ext cx="683580" cy="912615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08" y="1709696"/>
            <a:ext cx="1491183" cy="157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E7CB9CD-6269-4D31-B322-D701F974EEC9}"/>
              </a:ext>
            </a:extLst>
          </p:cNvPr>
          <p:cNvSpPr txBox="1"/>
          <p:nvPr/>
        </p:nvSpPr>
        <p:spPr>
          <a:xfrm>
            <a:off x="4755819" y="3389226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사용자의 얼굴 사진으로 구별</a:t>
            </a:r>
            <a:endParaRPr lang="ko-KR" altLang="en-US" sz="1600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F0499E53-1952-48F6-9FB4-CB70CFE013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429" b="97429" l="8286" r="90000">
                        <a14:foregroundMark x1="59429" y1="94000" x2="59429" y2="94000"/>
                        <a14:foregroundMark x1="62286" y1="97429" x2="62286" y2="97429"/>
                        <a14:foregroundMark x1="8857" y1="78571" x2="8857" y2="78571"/>
                        <a14:foregroundMark x1="65429" y1="6857" x2="65429" y2="6857"/>
                        <a14:foregroundMark x1="66286" y1="3429" x2="66286" y2="3429"/>
                        <a14:backgroundMark x1="54286" y1="69714" x2="54286" y2="69714"/>
                        <a14:backgroundMark x1="57714" y1="70571" x2="57714" y2="70571"/>
                        <a14:backgroundMark x1="35429" y1="74857" x2="35429" y2="74857"/>
                        <a14:backgroundMark x1="14571" y1="84857" x2="14571" y2="84857"/>
                        <a14:backgroundMark x1="12571" y1="83714" x2="12571" y2="83714"/>
                        <a14:backgroundMark x1="11143" y1="74857" x2="11143" y2="74857"/>
                        <a14:backgroundMark x1="11143" y1="75429" x2="11143" y2="75429"/>
                        <a14:backgroundMark x1="13143" y1="87143" x2="13143" y2="8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15" y="2695385"/>
            <a:ext cx="699180" cy="69384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2C83CFA-2D8C-4FE6-8379-1A3554BCED13}"/>
              </a:ext>
            </a:extLst>
          </p:cNvPr>
          <p:cNvSpPr txBox="1"/>
          <p:nvPr/>
        </p:nvSpPr>
        <p:spPr>
          <a:xfrm>
            <a:off x="1676394" y="5944291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명령받은 일정 저장</a:t>
            </a:r>
            <a:r>
              <a:rPr lang="en-US" altLang="ko-KR" smtClean="0"/>
              <a:t>/</a:t>
            </a:r>
            <a:r>
              <a:rPr lang="ko-KR" altLang="en-US" smtClean="0"/>
              <a:t>호</a:t>
            </a:r>
            <a:r>
              <a:rPr lang="ko-KR" altLang="en-US"/>
              <a:t>출</a:t>
            </a:r>
            <a:endParaRPr lang="en-US" altLang="ko-KR" dirty="0"/>
          </a:p>
        </p:txBody>
      </p:sp>
      <p:cxnSp>
        <p:nvCxnSpPr>
          <p:cNvPr id="3" name="구부러진 연결선 2"/>
          <p:cNvCxnSpPr>
            <a:stCxn id="91" idx="0"/>
            <a:endCxn id="85" idx="1"/>
          </p:cNvCxnSpPr>
          <p:nvPr/>
        </p:nvCxnSpPr>
        <p:spPr>
          <a:xfrm rot="5400000" flipH="1" flipV="1">
            <a:off x="2182449" y="4662654"/>
            <a:ext cx="477065" cy="649752"/>
          </a:xfrm>
          <a:prstGeom prst="curvedConnector2">
            <a:avLst/>
          </a:prstGeom>
          <a:ln w="25400" cmpd="sng">
            <a:solidFill>
              <a:srgbClr val="0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8F9FDDEC-E31E-4FDA-AFF1-5130E0C1C6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451" b="93417" l="14245" r="66382">
                        <a14:foregroundMark x1="40399" y1="54902" x2="40399" y2="54902"/>
                        <a14:foregroundMark x1="48946" y1="54202" x2="48946" y2="54202"/>
                        <a14:foregroundMark x1="56125" y1="54482" x2="56125" y2="54482"/>
                        <a14:foregroundMark x1="57835" y1="53081" x2="57835" y2="53081"/>
                        <a14:foregroundMark x1="62963" y1="64706" x2="62963" y2="64706"/>
                        <a14:foregroundMark x1="63932" y1="57493" x2="63932" y2="57493"/>
                        <a14:foregroundMark x1="63932" y1="59384" x2="63932" y2="59384"/>
                        <a14:foregroundMark x1="61083" y1="57983" x2="61083" y2="57983"/>
                        <a14:foregroundMark x1="62792" y1="60084" x2="62621" y2="83403"/>
                        <a14:foregroundMark x1="62621" y1="83403" x2="55442" y2="89006"/>
                        <a14:foregroundMark x1="55442" y1="89006" x2="28319" y2="90266"/>
                        <a14:foregroundMark x1="28319" y1="90266" x2="20057" y2="86835"/>
                        <a14:foregroundMark x1="20057" y1="86835" x2="15328" y2="78291"/>
                        <a14:foregroundMark x1="15328" y1="78291" x2="14929" y2="58403"/>
                        <a14:foregroundMark x1="14929" y1="58403" x2="22393" y2="52801"/>
                        <a14:foregroundMark x1="22393" y1="52801" x2="47806" y2="56793"/>
                        <a14:foregroundMark x1="47806" y1="56793" x2="53675" y2="54482"/>
                        <a14:foregroundMark x1="61481" y1="56303" x2="64217" y2="67087"/>
                        <a14:foregroundMark x1="64217" y1="67087" x2="63989" y2="88095"/>
                        <a14:foregroundMark x1="63989" y1="88095" x2="58974" y2="78992"/>
                        <a14:foregroundMark x1="58974" y1="78992" x2="60513" y2="56022"/>
                        <a14:foregroundMark x1="60513" y1="56022" x2="64444" y2="65126"/>
                        <a14:foregroundMark x1="64444" y1="65126" x2="62051" y2="81513"/>
                        <a14:foregroundMark x1="60114" y1="56793" x2="60912" y2="80672"/>
                        <a14:foregroundMark x1="60912" y1="80672" x2="56011" y2="88796"/>
                        <a14:foregroundMark x1="56011" y1="88796" x2="36182" y2="90196"/>
                        <a14:foregroundMark x1="36182" y1="90196" x2="46439" y2="90196"/>
                        <a14:foregroundMark x1="46439" y1="90196" x2="16296" y2="82353"/>
                        <a14:foregroundMark x1="16296" y1="82353" x2="25812" y2="81793"/>
                        <a14:foregroundMark x1="25812" y1="81793" x2="50997" y2="81793"/>
                        <a14:foregroundMark x1="50997" y1="81793" x2="42222" y2="81793"/>
                        <a14:foregroundMark x1="42222" y1="81793" x2="51339" y2="82913"/>
                        <a14:foregroundMark x1="51339" y1="82913" x2="32593" y2="84034"/>
                        <a14:foregroundMark x1="32593" y1="84034" x2="43818" y2="84104"/>
                        <a14:foregroundMark x1="43818" y1="84104" x2="32536" y2="88235"/>
                        <a14:foregroundMark x1="32536" y1="88235" x2="41254" y2="91176"/>
                        <a14:foregroundMark x1="41254" y1="91176" x2="27920" y2="92507"/>
                        <a14:foregroundMark x1="27920" y1="92507" x2="39601" y2="91597"/>
                        <a14:foregroundMark x1="39601" y1="91597" x2="53504" y2="91597"/>
                        <a14:foregroundMark x1="64672" y1="86415" x2="55670" y2="87395"/>
                        <a14:foregroundMark x1="55670" y1="87395" x2="55385" y2="86905"/>
                        <a14:foregroundMark x1="55385" y1="79902" x2="64672" y2="92507"/>
                        <a14:foregroundMark x1="64672" y1="92507" x2="62051" y2="88796"/>
                        <a14:foregroundMark x1="65470" y1="85994" x2="65242" y2="82913"/>
                        <a14:foregroundMark x1="63533" y1="55882" x2="63419" y2="66036"/>
                        <a14:foregroundMark x1="63419" y1="66036" x2="62963" y2="63095"/>
                        <a14:foregroundMark x1="63191" y1="55882" x2="65071" y2="74300"/>
                        <a14:foregroundMark x1="64501" y1="56303" x2="64672" y2="61204"/>
                        <a14:foregroundMark x1="66382" y1="88095" x2="65242" y2="89706"/>
                        <a14:foregroundMark x1="65071" y1="53992" x2="65071" y2="64986"/>
                        <a14:foregroundMark x1="65242" y1="82703" x2="65242" y2="82703"/>
                        <a14:foregroundMark x1="65470" y1="82213" x2="65470" y2="82213"/>
                        <a14:foregroundMark x1="42849" y1="82493" x2="42849" y2="82493"/>
                        <a14:foregroundMark x1="42849" y1="82493" x2="42849" y2="80602"/>
                        <a14:foregroundMark x1="44558" y1="82913" x2="48376" y2="92297"/>
                        <a14:foregroundMark x1="48376" y1="92297" x2="44558" y2="87605"/>
                        <a14:foregroundMark x1="41538" y1="78501" x2="43020" y2="91106"/>
                        <a14:foregroundMark x1="65071" y1="68487" x2="64672" y2="76891"/>
                        <a14:foregroundMark x1="17037" y1="65196" x2="16638" y2="86204"/>
                        <a14:foregroundMark x1="16638" y1="86204" x2="23647" y2="92017"/>
                        <a14:foregroundMark x1="23647" y1="92017" x2="18746" y2="92997"/>
                        <a14:foregroundMark x1="29003" y1="93697" x2="37208" y2="93557"/>
                        <a14:foregroundMark x1="37208" y1="93557" x2="37550" y2="93207"/>
                        <a14:foregroundMark x1="15783" y1="67367" x2="17379" y2="77381"/>
                        <a14:foregroundMark x1="17379" y1="77381" x2="15556" y2="66246"/>
                        <a14:foregroundMark x1="16695" y1="91667" x2="16695" y2="91667"/>
                        <a14:foregroundMark x1="16581" y1="91176" x2="16581" y2="92437"/>
                        <a14:foregroundMark x1="17607" y1="90686" x2="17607" y2="90686"/>
                        <a14:foregroundMark x1="16809" y1="88796" x2="17208" y2="93067"/>
                        <a14:foregroundMark x1="16296" y1="53011" x2="16296" y2="58894"/>
                        <a14:foregroundMark x1="14245" y1="55742" x2="20171" y2="55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1" t="49991" r="31958" b="2703"/>
          <a:stretch/>
        </p:blipFill>
        <p:spPr>
          <a:xfrm>
            <a:off x="6276598" y="4937578"/>
            <a:ext cx="917162" cy="63109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A3BA71D6-6DB9-41EE-84E6-9874E4BC2B4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752" b="33772" l="36930" r="55103">
                        <a14:foregroundMark x1="49200" y1="4483" x2="49200" y2="4483"/>
                        <a14:foregroundMark x1="51600" y1="7931" x2="51600" y2="7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58" r="42625" b="62476"/>
          <a:stretch/>
        </p:blipFill>
        <p:spPr>
          <a:xfrm>
            <a:off x="5736214" y="4441485"/>
            <a:ext cx="1105055" cy="105061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2ED83B2-0802-4A08-BE8E-D6646D1EE790}"/>
              </a:ext>
            </a:extLst>
          </p:cNvPr>
          <p:cNvSpPr txBox="1"/>
          <p:nvPr/>
        </p:nvSpPr>
        <p:spPr>
          <a:xfrm>
            <a:off x="5147784" y="594824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작업 결과를 스피커로 전달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94317" y="3848798"/>
            <a:ext cx="2807658" cy="1791903"/>
            <a:chOff x="8400035" y="1855734"/>
            <a:chExt cx="3168381" cy="2102172"/>
          </a:xfrm>
        </p:grpSpPr>
        <p:pic>
          <p:nvPicPr>
            <p:cNvPr id="37" name="Picture 2" descr="클라우드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0035" y="1855734"/>
              <a:ext cx="3168381" cy="2102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ysql에 대한 이미지 검색결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80" y="2576206"/>
              <a:ext cx="1845083" cy="95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opencv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933" y="1708558"/>
            <a:ext cx="1578625" cy="194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34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217</Words>
  <Application>Microsoft Office PowerPoint</Application>
  <PresentationFormat>사용자 지정</PresentationFormat>
  <Paragraphs>67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LED 다용도 보드</vt:lpstr>
      <vt:lpstr>설명</vt:lpstr>
      <vt:lpstr>구현 방법</vt:lpstr>
      <vt:lpstr>시나리오 1   </vt:lpstr>
      <vt:lpstr>시나리오 2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NeMi</cp:lastModifiedBy>
  <cp:revision>204</cp:revision>
  <dcterms:created xsi:type="dcterms:W3CDTF">2017-09-02T05:32:31Z</dcterms:created>
  <dcterms:modified xsi:type="dcterms:W3CDTF">2019-10-11T04:55:03Z</dcterms:modified>
</cp:coreProperties>
</file>