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4"/>
    <p:sldMasterId id="2147483677" r:id="rId5"/>
  </p:sldMasterIdLst>
  <p:notesMasterIdLst>
    <p:notesMasterId r:id="rId37"/>
  </p:notesMasterIdLst>
  <p:sldIdLst>
    <p:sldId id="256" r:id="rId6"/>
    <p:sldId id="278" r:id="rId7"/>
    <p:sldId id="258" r:id="rId8"/>
    <p:sldId id="259" r:id="rId9"/>
    <p:sldId id="364" r:id="rId10"/>
    <p:sldId id="275" r:id="rId11"/>
    <p:sldId id="305" r:id="rId12"/>
    <p:sldId id="365" r:id="rId13"/>
    <p:sldId id="366" r:id="rId14"/>
    <p:sldId id="367" r:id="rId15"/>
    <p:sldId id="368" r:id="rId16"/>
    <p:sldId id="351" r:id="rId17"/>
    <p:sldId id="369" r:id="rId18"/>
    <p:sldId id="370" r:id="rId19"/>
    <p:sldId id="371" r:id="rId20"/>
    <p:sldId id="372" r:id="rId21"/>
    <p:sldId id="374" r:id="rId22"/>
    <p:sldId id="375" r:id="rId23"/>
    <p:sldId id="376" r:id="rId24"/>
    <p:sldId id="377" r:id="rId25"/>
    <p:sldId id="264" r:id="rId26"/>
    <p:sldId id="378" r:id="rId27"/>
    <p:sldId id="379" r:id="rId28"/>
    <p:sldId id="380" r:id="rId29"/>
    <p:sldId id="308" r:id="rId30"/>
    <p:sldId id="361" r:id="rId31"/>
    <p:sldId id="381" r:id="rId32"/>
    <p:sldId id="382" r:id="rId33"/>
    <p:sldId id="362" r:id="rId34"/>
    <p:sldId id="344" r:id="rId35"/>
    <p:sldId id="323" r:id="rId36"/>
  </p:sldIdLst>
  <p:sldSz cx="9144000" cy="5143500" type="screen16x9"/>
  <p:notesSz cx="6858000" cy="9144000"/>
  <p:embeddedFontLst>
    <p:embeddedFont>
      <p:font typeface="Anaheim" panose="02000503000000000000" pitchFamily="2" charset="0"/>
      <p:regular r:id="rId38"/>
    </p:embeddedFont>
    <p:embeddedFont>
      <p:font typeface="Anton" pitchFamily="2" charset="0"/>
      <p:regular r:id="rId39"/>
    </p:embeddedFont>
    <p:embeddedFont>
      <p:font typeface="Bebas Neue" panose="020B0606020202050201" pitchFamily="34" charset="0"/>
      <p:regular r:id="rId40"/>
    </p:embeddedFont>
    <p:embeddedFont>
      <p:font typeface="Lexend Deca" pitchFamily="2" charset="0"/>
      <p:regular r:id="rId41"/>
      <p:bold r:id="rId42"/>
    </p:embeddedFont>
    <p:embeddedFont>
      <p:font typeface="Roboto" panose="02000000000000000000" pitchFamily="2" charset="0"/>
      <p:regular r:id="rId43"/>
      <p:bold r:id="rId44"/>
      <p:italic r:id="rId45"/>
      <p:boldItalic r:id="rId46"/>
    </p:embeddedFont>
    <p:embeddedFont>
      <p:font typeface="Roboto Condensed Light" panose="02000000000000000000" pitchFamily="2" charset="0"/>
      <p:regular r:id="rId47"/>
      <p: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B257BD-F6AB-4E54-843C-4ADE2065EF6D}" v="73" dt="2022-10-02T23:47:07.701"/>
  </p1510:revLst>
</p1510:revInfo>
</file>

<file path=ppt/tableStyles.xml><?xml version="1.0" encoding="utf-8"?>
<a:tblStyleLst xmlns:a="http://schemas.openxmlformats.org/drawingml/2006/main" def="{70A65619-7EB5-429D-B3E6-EE1803F4560B}">
  <a:tblStyle styleId="{70A65619-7EB5-429D-B3E6-EE1803F456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2187" autoAdjust="0"/>
  </p:normalViewPr>
  <p:slideViewPr>
    <p:cSldViewPr snapToGrid="0">
      <p:cViewPr varScale="1">
        <p:scale>
          <a:sx n="101" d="100"/>
          <a:sy n="101" d="100"/>
        </p:scale>
        <p:origin x="1914"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2.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microsoft.com/office/2015/10/relationships/revisionInfo" Target="revisionInfo.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7.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5.xml"/><Relationship Id="rId41"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1845793a2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11845793a2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575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715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1d59357288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1d59357288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859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5155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732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6346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75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094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314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265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g10f915a0cda_0_2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6" name="Google Shape;1226;g10f915a0cda_0_2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571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0f915a0cda_0_2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0f915a0cda_0_2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ctr">
              <a:lnSpc>
                <a:spcPct val="150000"/>
              </a:lnSpc>
            </a:pP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đám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mây</a:t>
            </a:r>
            <a:r>
              <a:rPr lang="en-US" sz="1800" dirty="0">
                <a:effectLst/>
                <a:latin typeface="Times New Roman" panose="02020603050405020304" pitchFamily="18" charset="0"/>
                <a:ea typeface="Times New Roman" panose="02020603050405020304" pitchFamily="18" charset="0"/>
              </a:rPr>
              <a:t>:</a:t>
            </a:r>
          </a:p>
          <a:p>
            <a:pPr algn="ctr">
              <a:lnSpc>
                <a:spcPct val="150000"/>
              </a:lnSpc>
            </a:pPr>
            <a:r>
              <a:rPr lang="vi-VN" sz="1800" dirty="0">
                <a:solidFill>
                  <a:srgbClr val="383737"/>
                </a:solidFill>
                <a:effectLst/>
                <a:latin typeface="Times New Roman" panose="02020603050405020304" pitchFamily="18" charset="0"/>
                <a:ea typeface="Times New Roman" panose="02020603050405020304" pitchFamily="18" charset="0"/>
              </a:rPr>
              <a:t>CloudFormation chỉ giới hạn ở AWS</a:t>
            </a:r>
            <a:endParaRPr lang="en-US" sz="1800" dirty="0">
              <a:effectLst/>
              <a:latin typeface="Times New Roman" panose="02020603050405020304" pitchFamily="18" charset="0"/>
              <a:ea typeface="Times New Roman" panose="02020603050405020304" pitchFamily="18" charset="0"/>
            </a:endParaRPr>
          </a:p>
          <a:p>
            <a:pPr algn="ctr">
              <a:lnSpc>
                <a:spcPct val="150000"/>
              </a:lnSpc>
            </a:pPr>
            <a:r>
              <a:rPr lang="en-US" sz="1800" dirty="0">
                <a:solidFill>
                  <a:srgbClr val="383737"/>
                </a:solidFill>
                <a:effectLst/>
                <a:latin typeface="Times New Roman" panose="02020603050405020304" pitchFamily="18" charset="0"/>
                <a:ea typeface="Times New Roman" panose="02020603050405020304" pitchFamily="18" charset="0"/>
              </a:rPr>
              <a:t>N</a:t>
            </a:r>
            <a:r>
              <a:rPr lang="vi-VN" sz="1800" dirty="0">
                <a:solidFill>
                  <a:srgbClr val="383737"/>
                </a:solidFill>
                <a:effectLst/>
                <a:latin typeface="Times New Roman" panose="02020603050405020304" pitchFamily="18" charset="0"/>
                <a:ea typeface="Times New Roman" panose="02020603050405020304" pitchFamily="18" charset="0"/>
              </a:rPr>
              <a:t>ếu bạn đang muốn cung cấp dịch vụ trên nhiều nền tảng đám mây, Terraform là lựa chọn phù hợp của bạn. </a:t>
            </a:r>
            <a:endParaRPr lang="en-US" sz="1800" dirty="0">
              <a:solidFill>
                <a:srgbClr val="383737"/>
              </a:solidFill>
              <a:effectLst/>
              <a:latin typeface="Times New Roman" panose="02020603050405020304" pitchFamily="18" charset="0"/>
              <a:ea typeface="Times New Roman" panose="02020603050405020304" pitchFamily="18" charset="0"/>
            </a:endParaRPr>
          </a:p>
          <a:p>
            <a:pPr algn="ctr">
              <a:lnSpc>
                <a:spcPct val="150000"/>
              </a:lnSpc>
            </a:pPr>
            <a:r>
              <a:rPr lang="vi-VN" sz="1800" dirty="0">
                <a:solidFill>
                  <a:srgbClr val="383737"/>
                </a:solidFill>
                <a:effectLst/>
                <a:latin typeface="Times New Roman" panose="02020603050405020304" pitchFamily="18" charset="0"/>
                <a:ea typeface="Times New Roman" panose="02020603050405020304" pitchFamily="18" charset="0"/>
              </a:rPr>
              <a:t>Trong khi Terraform hỗ trợ tất cả các nhà cung cấp đám mây như AWS, GCP, Azure và nhiều nhà cung cấp khác</a:t>
            </a:r>
            <a:endParaRPr lang="en-US"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866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63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Times New Roman" panose="02020603050405020304" pitchFamily="18" charset="0"/>
              <a:buChar char="-"/>
            </a:pPr>
            <a:r>
              <a:rPr lang="en-US" sz="1100">
                <a:solidFill>
                  <a:schemeClr val="bg1"/>
                </a:solidFill>
                <a:effectLst/>
                <a:latin typeface="Times New Roman" panose="02020603050405020304" pitchFamily="18" charset="0"/>
                <a:ea typeface="Calibri" panose="020F0502020204030204" pitchFamily="34" charset="0"/>
              </a:rPr>
              <a:t>Nguồn mở: Terraform được hỗ trợ bởi cộng đồng lớn những người đóng góp, những người xây dựng các plugin cho nền tảng này. Bất kể bạn sử dụng nhà cung cấp dịch vụ đám mây nào, thật dễ dàng tìm thấy các plugin, tiện ích mở rộng và hỗ trợ chuyên nghiệp. Điều này cũng có nghĩa là Terraform phát triển nhanh chóng, với các lợi ích và cải tiến mới được bổ sung một cách nhất quán.</a:t>
            </a:r>
          </a:p>
          <a:p>
            <a:pPr marL="0" marR="0" lvl="0" indent="0">
              <a:lnSpc>
                <a:spcPct val="107000"/>
              </a:lnSpc>
              <a:spcBef>
                <a:spcPts val="0"/>
              </a:spcBef>
              <a:spcAft>
                <a:spcPts val="0"/>
              </a:spcAft>
              <a:buFont typeface="Times New Roman" panose="02020603050405020304" pitchFamily="18" charset="0"/>
              <a:buNone/>
            </a:pPr>
            <a:endParaRPr lang="en-US" sz="1100">
              <a:solidFill>
                <a:schemeClr val="bg1"/>
              </a:solidFill>
              <a:effectLst/>
              <a:latin typeface="Times New Roman" panose="02020603050405020304" pitchFamily="18" charset="0"/>
              <a:ea typeface="Calibri" panose="020F0502020204030204" pitchFamily="34" charset="0"/>
            </a:endParaRPr>
          </a:p>
          <a:p>
            <a:pPr marL="342900" marR="0" lvl="0" indent="-342900">
              <a:lnSpc>
                <a:spcPct val="107000"/>
              </a:lnSpc>
              <a:spcBef>
                <a:spcPts val="0"/>
              </a:spcBef>
              <a:spcAft>
                <a:spcPts val="0"/>
              </a:spcAft>
              <a:buFont typeface="Times New Roman" panose="02020603050405020304" pitchFamily="18" charset="0"/>
              <a:buChar char="-"/>
            </a:pPr>
            <a:r>
              <a:rPr lang="en-US" sz="1100">
                <a:solidFill>
                  <a:schemeClr val="bg1"/>
                </a:solidFill>
                <a:effectLst/>
                <a:latin typeface="Times New Roman" panose="02020603050405020304" pitchFamily="18" charset="0"/>
                <a:ea typeface="Calibri" panose="020F0502020204030204" pitchFamily="34" charset="0"/>
              </a:rPr>
              <a:t>Nền tảng bất khả thi: Có nghĩa là bạn có thể sử dụng nó với bất kỳ nhà cung cấp dịch vụ đám mây nào. Hầu hết các công cụ IaC khác được thiết kế để hoạt động với một nhà cung cấp đám mây duy nhất.</a:t>
            </a:r>
          </a:p>
          <a:p>
            <a:pPr marL="342900" marR="0" lvl="0" indent="-342900">
              <a:lnSpc>
                <a:spcPct val="107000"/>
              </a:lnSpc>
              <a:spcBef>
                <a:spcPts val="0"/>
              </a:spcBef>
              <a:spcAft>
                <a:spcPts val="0"/>
              </a:spcAft>
              <a:buFont typeface="Times New Roman" panose="02020603050405020304" pitchFamily="18" charset="0"/>
              <a:buChar char="-"/>
            </a:pPr>
            <a:endParaRPr lang="en-US" sz="1100">
              <a:solidFill>
                <a:schemeClr val="bg1"/>
              </a:solidFill>
              <a:effectLst/>
              <a:latin typeface="Times New Roman" panose="02020603050405020304" pitchFamily="18" charset="0"/>
              <a:ea typeface="Calibri" panose="020F0502020204030204" pitchFamily="34" charset="0"/>
            </a:endParaRPr>
          </a:p>
          <a:p>
            <a:pPr marL="342900" marR="0" lvl="0" indent="-342900">
              <a:lnSpc>
                <a:spcPct val="107000"/>
              </a:lnSpc>
              <a:spcBef>
                <a:spcPts val="0"/>
              </a:spcBef>
              <a:spcAft>
                <a:spcPts val="800"/>
              </a:spcAft>
              <a:buFont typeface="Times New Roman" panose="02020603050405020304" pitchFamily="18" charset="0"/>
              <a:buChar char="-"/>
            </a:pPr>
            <a:r>
              <a:rPr lang="en-US" sz="1100">
                <a:solidFill>
                  <a:schemeClr val="bg1"/>
                </a:solidFill>
                <a:effectLst/>
                <a:latin typeface="Times New Roman" panose="02020603050405020304" pitchFamily="18" charset="0"/>
                <a:ea typeface="Calibri" panose="020F0502020204030204" pitchFamily="34" charset="0"/>
              </a:rPr>
              <a:t>Cơ sở hạ tầng bất biến: Hầu hết các công cụ Cơ sở hạ tầng dưới dạng mã đều tạo ra cơ sở hạ tầng có thể thay đổi, nghĩa là cơ sở hạ tầng có thể thay đổi để thích ứng với những thay đổi như nâng cấp phần mềm trung gian hoặc máy chủ lưu trữ mới. Mối nguy hiểm với cơ sở hạ tầng có thể thay đổi là sự trôi dạt cấu hình — khi các thay đổi chồng chất lên nhau, việc cung cấp thực tế của các máy chủ khác nhau hoặc các yếu tố cơ sở hạ tầng khác 'lệch' xa hơn so với cấu hình ban đầu, khiến lỗi hoặc các vấn đề về hiệu suất khó chẩn đoán và sửa chữa. Terraform cung cấp cơ sở hạ tầng bất biến, có nghĩa là với mỗi thay đổi đối với môi trường, cấu hình hiện tại được thay thế bằng cấu hình mới giải thích cho sự thay đổi đó và cơ sở hạ tầng được định hình lại. Thậm chí tốt hơn, các cấu hình trước đó có thể được giữ lại dưới dạng phiên bản để cho phép khôi phục nếu cần hoặc muốn.</a:t>
            </a:r>
          </a:p>
          <a:p>
            <a:pPr marL="0" lvl="0" indent="0" algn="l" rtl="0">
              <a:spcBef>
                <a:spcPts val="0"/>
              </a:spcBef>
              <a:spcAft>
                <a:spcPts val="0"/>
              </a:spcAft>
              <a:buNone/>
            </a:pPr>
            <a:endParaRPr/>
          </a:p>
        </p:txBody>
      </p:sp>
    </p:spTree>
    <p:extLst>
      <p:ext uri="{BB962C8B-B14F-4D97-AF65-F5344CB8AC3E}">
        <p14:creationId xmlns:p14="http://schemas.microsoft.com/office/powerpoint/2010/main" val="20808097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187a7a825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187a7a825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1447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187a7a825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187a7a825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237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0f915a0cd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0f915a0cd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368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0f915a0cd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0f915a0cd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093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10f915a0cd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10f915a0cd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187a7a825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187a7a825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606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10f915a0cda_0_2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10f915a0cda_0_2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600" dirty="0" err="1">
                <a:effectLst/>
                <a:latin typeface="Times New Roman" panose="02020603050405020304" pitchFamily="18" charset="0"/>
                <a:ea typeface="Calibri" panose="020F0502020204030204" pitchFamily="34" charset="0"/>
              </a:rPr>
              <a:t>Cải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thiện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tốc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độ</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Tự</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động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hóa</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nhanh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hơn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điều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hướng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thủ</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công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một</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giao</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diện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khi</a:t>
            </a:r>
            <a:r>
              <a:rPr lang="en-US" sz="1600" dirty="0">
                <a:effectLst/>
                <a:latin typeface="Times New Roman" panose="02020603050405020304" pitchFamily="18" charset="0"/>
                <a:ea typeface="Calibri" panose="020F0502020204030204" pitchFamily="34" charset="0"/>
              </a:rPr>
              <a:t> bạn </a:t>
            </a:r>
            <a:r>
              <a:rPr lang="en-US" sz="1600" dirty="0" err="1">
                <a:effectLst/>
                <a:latin typeface="Times New Roman" panose="02020603050405020304" pitchFamily="18" charset="0"/>
                <a:ea typeface="Calibri" panose="020F0502020204030204" pitchFamily="34" charset="0"/>
              </a:rPr>
              <a:t>cần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triển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khai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và</a:t>
            </a:r>
            <a:r>
              <a:rPr lang="en-US" sz="1600" dirty="0">
                <a:effectLst/>
                <a:latin typeface="Times New Roman" panose="02020603050405020304" pitchFamily="18" charset="0"/>
                <a:ea typeface="Calibri" panose="020F0502020204030204" pitchFamily="34" charset="0"/>
              </a:rPr>
              <a:t> / </a:t>
            </a:r>
            <a:r>
              <a:rPr lang="en-US" sz="1600" dirty="0" err="1">
                <a:effectLst/>
                <a:latin typeface="Times New Roman" panose="02020603050405020304" pitchFamily="18" charset="0"/>
                <a:ea typeface="Calibri" panose="020F0502020204030204" pitchFamily="34" charset="0"/>
              </a:rPr>
              <a:t>hoặc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kết</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nối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tài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nguyên</a:t>
            </a:r>
            <a:r>
              <a:rPr lang="en-US" sz="1600" dirty="0">
                <a:effectLst/>
                <a:latin typeface="Times New Roman" panose="02020603050405020304" pitchFamily="18" charset="0"/>
                <a:ea typeface="Calibri" panose="020F0502020204030204" pitchFamily="34" charset="0"/>
              </a:rPr>
              <a:t>.</a:t>
            </a:r>
          </a:p>
          <a:p>
            <a:pPr marL="0" marR="0">
              <a:lnSpc>
                <a:spcPct val="107000"/>
              </a:lnSpc>
              <a:spcBef>
                <a:spcPts val="0"/>
              </a:spcBef>
              <a:spcAft>
                <a:spcPts val="800"/>
              </a:spcAft>
            </a:pPr>
            <a:r>
              <a:rPr lang="en-US" sz="1600" dirty="0" err="1">
                <a:effectLst/>
                <a:latin typeface="Times New Roman" panose="02020603050405020304" pitchFamily="18" charset="0"/>
                <a:ea typeface="Calibri" panose="020F0502020204030204" pitchFamily="34" charset="0"/>
              </a:rPr>
              <a:t>Cải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thiện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độ</a:t>
            </a:r>
            <a:r>
              <a:rPr lang="en-US" sz="1600" dirty="0">
                <a:effectLst/>
                <a:latin typeface="Times New Roman" panose="02020603050405020304" pitchFamily="18" charset="0"/>
                <a:ea typeface="Calibri" panose="020F0502020204030204" pitchFamily="34" charset="0"/>
              </a:rPr>
              <a:t> tin </a:t>
            </a:r>
            <a:r>
              <a:rPr lang="en-US" sz="1600" dirty="0" err="1">
                <a:effectLst/>
                <a:latin typeface="Times New Roman" panose="02020603050405020304" pitchFamily="18" charset="0"/>
                <a:ea typeface="Calibri" panose="020F0502020204030204" pitchFamily="34" charset="0"/>
              </a:rPr>
              <a:t>cậy</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Nếu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cơ</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sở</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hạ</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tầng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của</a:t>
            </a:r>
            <a:r>
              <a:rPr lang="en-US" sz="1600" dirty="0">
                <a:effectLst/>
                <a:latin typeface="Times New Roman" panose="02020603050405020304" pitchFamily="18" charset="0"/>
                <a:ea typeface="Calibri" panose="020F0502020204030204" pitchFamily="34" charset="0"/>
              </a:rPr>
              <a:t> bạn </a:t>
            </a:r>
            <a:r>
              <a:rPr lang="en-US" sz="1600" dirty="0" err="1">
                <a:effectLst/>
                <a:latin typeface="Times New Roman" panose="02020603050405020304" pitchFamily="18" charset="0"/>
                <a:ea typeface="Calibri" panose="020F0502020204030204" pitchFamily="34" charset="0"/>
              </a:rPr>
              <a:t>lớn</a:t>
            </a:r>
            <a:r>
              <a:rPr lang="en-US" sz="1600" dirty="0">
                <a:effectLst/>
                <a:latin typeface="Times New Roman" panose="02020603050405020304" pitchFamily="18" charset="0"/>
                <a:ea typeface="Calibri" panose="020F0502020204030204" pitchFamily="34" charset="0"/>
              </a:rPr>
              <a:t>, bạn </a:t>
            </a:r>
            <a:r>
              <a:rPr lang="en-US" sz="1600" dirty="0" err="1">
                <a:effectLst/>
                <a:latin typeface="Times New Roman" panose="02020603050405020304" pitchFamily="18" charset="0"/>
                <a:ea typeface="Calibri" panose="020F0502020204030204" pitchFamily="34" charset="0"/>
              </a:rPr>
              <a:t>sẽ</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dễ</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dàng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định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cấu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hình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sai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tài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nguyên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hoặc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dịch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vụ</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cung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cấp</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theo</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thứ</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tự</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sai</a:t>
            </a:r>
            <a:r>
              <a:rPr lang="en-US" sz="1600" dirty="0">
                <a:effectLst/>
                <a:latin typeface="Times New Roman" panose="02020603050405020304" pitchFamily="18" charset="0"/>
                <a:ea typeface="Calibri" panose="020F0502020204030204" pitchFamily="34" charset="0"/>
              </a:rPr>
              <a:t>. Với </a:t>
            </a:r>
            <a:r>
              <a:rPr lang="en-US" sz="1600" dirty="0" err="1">
                <a:effectLst/>
                <a:latin typeface="Times New Roman" panose="02020603050405020304" pitchFamily="18" charset="0"/>
                <a:ea typeface="Calibri" panose="020F0502020204030204" pitchFamily="34" charset="0"/>
              </a:rPr>
              <a:t>IaC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tài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nguyên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luôn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được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cung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cấp</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và</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cấu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hình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chính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xác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như</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đã</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khai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báo</a:t>
            </a:r>
            <a:r>
              <a:rPr lang="en-US" sz="1600" dirty="0">
                <a:effectLst/>
                <a:latin typeface="Times New Roman" panose="02020603050405020304" pitchFamily="18" charset="0"/>
                <a:ea typeface="Calibri" panose="020F0502020204030204" pitchFamily="34" charset="0"/>
              </a:rPr>
              <a:t>.</a:t>
            </a:r>
          </a:p>
          <a:p>
            <a:pPr marL="0" marR="0">
              <a:lnSpc>
                <a:spcPct val="107000"/>
              </a:lnSpc>
              <a:spcBef>
                <a:spcPts val="0"/>
              </a:spcBef>
              <a:spcAft>
                <a:spcPts val="800"/>
              </a:spcAft>
            </a:pPr>
            <a:r>
              <a:rPr lang="en-US" sz="1600" dirty="0" err="1">
                <a:effectLst/>
                <a:latin typeface="Times New Roman" panose="02020603050405020304" pitchFamily="18" charset="0"/>
                <a:ea typeface="Calibri" panose="020F0502020204030204" pitchFamily="34" charset="0"/>
              </a:rPr>
              <a:t>Ngăn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trôi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cấu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hình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Lỗi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cấu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hình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xảy</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ra</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khi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cấu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hình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đã</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cung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cấp</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cho</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môi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trường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của</a:t>
            </a:r>
            <a:r>
              <a:rPr lang="en-US" sz="1600" dirty="0">
                <a:effectLst/>
                <a:latin typeface="Times New Roman" panose="02020603050405020304" pitchFamily="18" charset="0"/>
                <a:ea typeface="Calibri" panose="020F0502020204030204" pitchFamily="34" charset="0"/>
              </a:rPr>
              <a:t> bạn </a:t>
            </a:r>
            <a:r>
              <a:rPr lang="en-US" sz="1600" dirty="0" err="1">
                <a:effectLst/>
                <a:latin typeface="Times New Roman" panose="02020603050405020304" pitchFamily="18" charset="0"/>
                <a:ea typeface="Calibri" panose="020F0502020204030204" pitchFamily="34" charset="0"/>
              </a:rPr>
              <a:t>không</a:t>
            </a:r>
            <a:r>
              <a:rPr lang="en-US" sz="1600" dirty="0">
                <a:effectLst/>
                <a:latin typeface="Times New Roman" panose="02020603050405020304" pitchFamily="18" charset="0"/>
                <a:ea typeface="Calibri" panose="020F0502020204030204" pitchFamily="34" charset="0"/>
              </a:rPr>
              <a:t> còn </a:t>
            </a:r>
            <a:r>
              <a:rPr lang="en-US" sz="1600" dirty="0" err="1">
                <a:effectLst/>
                <a:latin typeface="Times New Roman" panose="02020603050405020304" pitchFamily="18" charset="0"/>
                <a:ea typeface="Calibri" panose="020F0502020204030204" pitchFamily="34" charset="0"/>
              </a:rPr>
              <a:t>khớp</a:t>
            </a:r>
            <a:r>
              <a:rPr lang="en-US" sz="1600" dirty="0">
                <a:effectLst/>
                <a:latin typeface="Times New Roman" panose="02020603050405020304" pitchFamily="18" charset="0"/>
                <a:ea typeface="Calibri" panose="020F0502020204030204" pitchFamily="34" charset="0"/>
              </a:rPr>
              <a:t> với </a:t>
            </a:r>
            <a:r>
              <a:rPr lang="en-US" sz="1600" dirty="0" err="1">
                <a:effectLst/>
                <a:latin typeface="Times New Roman" panose="02020603050405020304" pitchFamily="18" charset="0"/>
                <a:ea typeface="Calibri" panose="020F0502020204030204" pitchFamily="34" charset="0"/>
              </a:rPr>
              <a:t>môi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trường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thực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tế</a:t>
            </a:r>
            <a:r>
              <a:rPr lang="en-US" sz="1600" dirty="0">
                <a:effectLst/>
                <a:latin typeface="Times New Roman" panose="02020603050405020304" pitchFamily="18" charset="0"/>
                <a:ea typeface="Calibri" panose="020F0502020204030204" pitchFamily="34" charset="0"/>
              </a:rPr>
              <a:t>. </a:t>
            </a:r>
          </a:p>
          <a:p>
            <a:pPr marL="0" marR="0">
              <a:lnSpc>
                <a:spcPct val="107000"/>
              </a:lnSpc>
              <a:spcBef>
                <a:spcPts val="0"/>
              </a:spcBef>
              <a:spcAft>
                <a:spcPts val="800"/>
              </a:spcAft>
            </a:pPr>
            <a:r>
              <a:rPr lang="en-US" sz="1600" dirty="0" err="1">
                <a:effectLst/>
                <a:latin typeface="Times New Roman" panose="02020603050405020304" pitchFamily="18" charset="0"/>
                <a:ea typeface="Calibri" panose="020F0502020204030204" pitchFamily="34" charset="0"/>
              </a:rPr>
              <a:t>Hỗ</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trợ</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thử</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nghiệm</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kiểm</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tra</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và</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tối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ưu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hóa</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Bởi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vì</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Cơ</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sở</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hạ</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tầng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dưới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dạng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mã</a:t>
            </a:r>
            <a:r>
              <a:rPr lang="en-US" sz="1600" dirty="0">
                <a:effectLst/>
                <a:latin typeface="Times New Roman" panose="02020603050405020304" pitchFamily="18" charset="0"/>
                <a:ea typeface="Calibri" panose="020F0502020204030204" pitchFamily="34" charset="0"/>
              </a:rPr>
              <a:t> làm </a:t>
            </a:r>
            <a:r>
              <a:rPr lang="en-US" sz="1600" dirty="0" err="1">
                <a:effectLst/>
                <a:latin typeface="Times New Roman" panose="02020603050405020304" pitchFamily="18" charset="0"/>
                <a:ea typeface="Calibri" panose="020F0502020204030204" pitchFamily="34" charset="0"/>
              </a:rPr>
              <a:t>cho</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việc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cung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cấp</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cơ</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sở</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hạ</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tầng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mới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nhanh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hơn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và</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dễ</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dàng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hơn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rất</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nhiều</a:t>
            </a:r>
            <a:r>
              <a:rPr lang="en-US" sz="1600" dirty="0">
                <a:effectLst/>
                <a:latin typeface="Times New Roman" panose="02020603050405020304" pitchFamily="18" charset="0"/>
                <a:ea typeface="Calibri" panose="020F0502020204030204" pitchFamily="34" charset="0"/>
              </a:rPr>
              <a:t>, bạn có </a:t>
            </a:r>
            <a:r>
              <a:rPr lang="en-US" sz="1600" dirty="0" err="1">
                <a:effectLst/>
                <a:latin typeface="Times New Roman" panose="02020603050405020304" pitchFamily="18" charset="0"/>
                <a:ea typeface="Calibri" panose="020F0502020204030204" pitchFamily="34" charset="0"/>
              </a:rPr>
              <a:t>thể</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thực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hiện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và</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kiểm</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tra</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các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thay</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đổi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thử</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nghiệm</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mà</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không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cần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đầu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tư</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nhiều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thời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gian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và</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tài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nguyên</a:t>
            </a:r>
            <a:r>
              <a:rPr lang="en-US" sz="1600" dirty="0">
                <a:effectLst/>
                <a:latin typeface="Times New Roman" panose="02020603050405020304" pitchFamily="18" charset="0"/>
                <a:ea typeface="Calibri" panose="020F0502020204030204" pitchFamily="34" charset="0"/>
              </a:rPr>
              <a:t>; </a:t>
            </a:r>
          </a:p>
          <a:p>
            <a:pPr marL="0" marR="0">
              <a:lnSpc>
                <a:spcPct val="107000"/>
              </a:lnSpc>
              <a:spcBef>
                <a:spcPts val="0"/>
              </a:spcBef>
              <a:spcAft>
                <a:spcPts val="800"/>
              </a:spcAft>
            </a:pPr>
            <a:endParaRPr lang="en-US" sz="1600" dirty="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r>
              <a:rPr lang="vi-VN" sz="1600" dirty="0"/>
              <a:t>Các tool sử dụng mô hình IaC</a:t>
            </a:r>
          </a:p>
          <a:p>
            <a:pPr marL="0" lvl="0" indent="0" algn="l" rtl="0">
              <a:spcBef>
                <a:spcPts val="0"/>
              </a:spcBef>
              <a:spcAft>
                <a:spcPts val="0"/>
              </a:spcAft>
              <a:buNone/>
            </a:pPr>
            <a:r>
              <a:rPr lang="vi-VN" sz="1600" dirty="0"/>
              <a:t>Chef</a:t>
            </a:r>
          </a:p>
          <a:p>
            <a:pPr marL="0" lvl="0" indent="0" algn="l" rtl="0">
              <a:spcBef>
                <a:spcPts val="0"/>
              </a:spcBef>
              <a:spcAft>
                <a:spcPts val="0"/>
              </a:spcAft>
              <a:buNone/>
            </a:pPr>
            <a:r>
              <a:rPr lang="vi-VN" sz="1600" dirty="0"/>
              <a:t>Puppet</a:t>
            </a:r>
          </a:p>
          <a:p>
            <a:pPr marL="0" lvl="0" indent="0" algn="l" rtl="0">
              <a:spcBef>
                <a:spcPts val="0"/>
              </a:spcBef>
              <a:spcAft>
                <a:spcPts val="0"/>
              </a:spcAft>
              <a:buNone/>
            </a:pPr>
            <a:r>
              <a:rPr lang="vi-VN" sz="1600" dirty="0"/>
              <a:t>Ansible</a:t>
            </a:r>
          </a:p>
          <a:p>
            <a:pPr marL="0" lvl="0" indent="0" algn="l" rtl="0">
              <a:spcBef>
                <a:spcPts val="0"/>
              </a:spcBef>
              <a:spcAft>
                <a:spcPts val="0"/>
              </a:spcAft>
              <a:buNone/>
            </a:pPr>
            <a:r>
              <a:rPr lang="vi-VN" sz="1600" dirty="0"/>
              <a:t>SaltStack</a:t>
            </a:r>
          </a:p>
          <a:p>
            <a:pPr marL="0" lvl="0" indent="0" algn="l" rtl="0">
              <a:spcBef>
                <a:spcPts val="0"/>
              </a:spcBef>
              <a:spcAft>
                <a:spcPts val="0"/>
              </a:spcAft>
              <a:buNone/>
            </a:pPr>
            <a:r>
              <a:rPr lang="vi-VN" sz="1600" dirty="0"/>
              <a:t>CloudFormation</a:t>
            </a:r>
          </a:p>
          <a:p>
            <a:pPr marL="0" lvl="0" indent="0" algn="l" rtl="0">
              <a:spcBef>
                <a:spcPts val="0"/>
              </a:spcBef>
              <a:spcAft>
                <a:spcPts val="0"/>
              </a:spcAft>
              <a:buNone/>
            </a:pPr>
            <a:r>
              <a:rPr lang="vi-VN" sz="1600" dirty="0"/>
              <a:t>Terraform</a:t>
            </a:r>
          </a:p>
          <a:p>
            <a:pPr marL="0" lvl="0" indent="0" algn="l" rtl="0">
              <a:spcBef>
                <a:spcPts val="0"/>
              </a:spcBef>
              <a:spcAft>
                <a:spcPts val="0"/>
              </a:spcAft>
              <a:buNone/>
            </a:pPr>
            <a:r>
              <a:rPr lang="vi-VN" sz="1600" dirty="0"/>
              <a:t>Tất cả những tools trên đều có thể giúp bạn quản lý infrastructure (servers, vpc, storage ...). Chúng hầu hết cũng là open source, được hỗ trợ bởi đông đảo contributors và có thể dùng với nhiều cloud provider khác nhau như Google Cloud, AWS, Azure, ... (CloudFormation thì không open source và chỉ hỗ trợ AWS). Vậy thì tại sao lại chọn Terraform ?</a:t>
            </a:r>
          </a:p>
          <a:p>
            <a:pPr marL="0" marR="0">
              <a:lnSpc>
                <a:spcPct val="107000"/>
              </a:lnSpc>
              <a:spcBef>
                <a:spcPts val="0"/>
              </a:spcBef>
              <a:spcAft>
                <a:spcPts val="800"/>
              </a:spcAft>
            </a:pPr>
            <a:endParaRPr lang="en-US" sz="1600" dirty="0">
              <a:effectLst/>
              <a:latin typeface="Times New Roman" panose="02020603050405020304" pitchFamily="18" charset="0"/>
              <a:ea typeface="Calibri" panose="020F0502020204030204" pitchFamily="34" charset="0"/>
            </a:endParaRPr>
          </a:p>
          <a:p>
            <a:pPr marL="0" marR="0">
              <a:lnSpc>
                <a:spcPct val="107000"/>
              </a:lnSpc>
              <a:spcBef>
                <a:spcPts val="0"/>
              </a:spcBef>
              <a:spcAft>
                <a:spcPts val="800"/>
              </a:spcAft>
            </a:pPr>
            <a:endParaRPr lang="en-US" sz="1600" dirty="0">
              <a:effectLst/>
              <a:latin typeface="Times New Roman" panose="02020603050405020304" pitchFamily="18" charset="0"/>
              <a:ea typeface="Calibri" panose="020F0502020204030204" pitchFamily="34" charset="0"/>
            </a:endParaRPr>
          </a:p>
          <a:p>
            <a:pPr marL="0" marR="0">
              <a:lnSpc>
                <a:spcPct val="107000"/>
              </a:lnSpc>
              <a:spcBef>
                <a:spcPts val="0"/>
              </a:spcBef>
              <a:spcAft>
                <a:spcPts val="800"/>
              </a:spcAft>
            </a:pPr>
            <a:endParaRPr lang="en-US" sz="1600" dirty="0">
              <a:effectLst/>
              <a:latin typeface="Times New Roman" panose="02020603050405020304" pitchFamily="18" charset="0"/>
              <a:ea typeface="Calibri" panose="020F0502020204030204" pitchFamily="34" charset="0"/>
            </a:endParaRP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187a7a825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187a7a825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Terraform </a:t>
            </a:r>
            <a:r>
              <a:rPr lang="en-US" dirty="0" err="1"/>
              <a:t>là</a:t>
            </a:r>
            <a:r>
              <a:rPr lang="en-US" dirty="0"/>
              <a:t> gì, </a:t>
            </a:r>
            <a:r>
              <a:rPr lang="en-US" dirty="0" err="1"/>
              <a:t>hoạt</a:t>
            </a:r>
            <a:r>
              <a:rPr lang="en-US" dirty="0"/>
              <a:t> </a:t>
            </a:r>
            <a:r>
              <a:rPr lang="en-US" dirty="0" err="1"/>
              <a:t>động</a:t>
            </a:r>
            <a:r>
              <a:rPr lang="en-US" dirty="0"/>
              <a:t> </a:t>
            </a:r>
            <a:r>
              <a:rPr lang="en-US" dirty="0" err="1"/>
              <a:t>như</a:t>
            </a:r>
            <a:r>
              <a:rPr lang="en-US" dirty="0"/>
              <a:t> </a:t>
            </a:r>
            <a:r>
              <a:rPr lang="en-US" dirty="0" err="1"/>
              <a:t>thế</a:t>
            </a:r>
            <a:r>
              <a:rPr lang="en-US" dirty="0"/>
              <a:t> nào, dung </a:t>
            </a:r>
            <a:r>
              <a:rPr lang="en-US" dirty="0" err="1"/>
              <a:t>để</a:t>
            </a:r>
            <a:r>
              <a:rPr lang="en-US" dirty="0"/>
              <a:t> làm gì, </a:t>
            </a:r>
            <a:r>
              <a:rPr lang="en-US" dirty="0" err="1"/>
              <a:t>lợi</a:t>
            </a:r>
            <a:r>
              <a:rPr lang="en-US" dirty="0"/>
              <a:t> </a:t>
            </a:r>
            <a:r>
              <a:rPr lang="en-US" dirty="0" err="1"/>
              <a:t>ích</a:t>
            </a:r>
            <a:r>
              <a:rPr lang="en-US" dirty="0"/>
              <a:t>, </a:t>
            </a:r>
            <a:r>
              <a:rPr lang="en-US" dirty="0" err="1"/>
              <a:t>đặc</a:t>
            </a:r>
            <a:r>
              <a:rPr lang="en-US" dirty="0"/>
              <a:t> </a:t>
            </a:r>
            <a:r>
              <a:rPr lang="en-US" dirty="0" err="1"/>
              <a:t>điểm</a:t>
            </a:r>
            <a:r>
              <a:rPr lang="en-US" dirty="0"/>
              <a:t>, so </a:t>
            </a:r>
            <a:r>
              <a:rPr lang="en-US" dirty="0" err="1"/>
              <a:t>sánh</a:t>
            </a:r>
            <a:r>
              <a:rPr lang="en-US" dirty="0"/>
              <a:t> với tool dung </a:t>
            </a:r>
            <a:r>
              <a:rPr lang="en-US" dirty="0" err="1"/>
              <a:t>IaC</a:t>
            </a:r>
            <a:r>
              <a:rPr lang="en-US" dirty="0"/>
              <a:t> </a:t>
            </a:r>
            <a:r>
              <a:rPr lang="en-US" dirty="0" err="1"/>
              <a:t>khác</a:t>
            </a:r>
            <a:endParaRPr dirty="0"/>
          </a:p>
        </p:txBody>
      </p:sp>
    </p:spTree>
    <p:extLst>
      <p:ext uri="{BB962C8B-B14F-4D97-AF65-F5344CB8AC3E}">
        <p14:creationId xmlns:p14="http://schemas.microsoft.com/office/powerpoint/2010/main" val="3774143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6224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87a7a825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87a7a8253_2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569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6000" y="950725"/>
            <a:ext cx="5026800" cy="2505300"/>
          </a:xfrm>
          <a:prstGeom prst="rect">
            <a:avLst/>
          </a:prstGeom>
          <a:noFill/>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96000" y="3787175"/>
            <a:ext cx="4018200" cy="4095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6166475" y="1260275"/>
            <a:ext cx="1688055" cy="1471597"/>
          </a:xfrm>
          <a:custGeom>
            <a:avLst/>
            <a:gdLst/>
            <a:ahLst/>
            <a:cxnLst/>
            <a:rect l="l" t="t" r="r" b="b"/>
            <a:pathLst>
              <a:path w="48756" h="48178" extrusionOk="0">
                <a:moveTo>
                  <a:pt x="0" y="0"/>
                </a:moveTo>
                <a:lnTo>
                  <a:pt x="0" y="48177"/>
                </a:lnTo>
                <a:lnTo>
                  <a:pt x="48755" y="48177"/>
                </a:lnTo>
                <a:lnTo>
                  <a:pt x="487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166471" y="-25597"/>
            <a:ext cx="1489252" cy="1285914"/>
          </a:xfrm>
          <a:custGeom>
            <a:avLst/>
            <a:gdLst/>
            <a:ahLst/>
            <a:cxnLst/>
            <a:rect l="l" t="t" r="r" b="b"/>
            <a:pathLst>
              <a:path w="48756" h="42099" extrusionOk="0">
                <a:moveTo>
                  <a:pt x="0" y="0"/>
                </a:moveTo>
                <a:lnTo>
                  <a:pt x="0" y="42098"/>
                </a:lnTo>
                <a:lnTo>
                  <a:pt x="48755" y="42098"/>
                </a:lnTo>
                <a:lnTo>
                  <a:pt x="48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655693" y="-25597"/>
            <a:ext cx="1488305" cy="1285914"/>
          </a:xfrm>
          <a:custGeom>
            <a:avLst/>
            <a:gdLst/>
            <a:ahLst/>
            <a:cxnLst/>
            <a:rect l="l" t="t" r="r" b="b"/>
            <a:pathLst>
              <a:path w="48725" h="42099" extrusionOk="0">
                <a:moveTo>
                  <a:pt x="0" y="0"/>
                </a:moveTo>
                <a:lnTo>
                  <a:pt x="0" y="42098"/>
                </a:lnTo>
                <a:lnTo>
                  <a:pt x="48724" y="42098"/>
                </a:lnTo>
                <a:lnTo>
                  <a:pt x="487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369809" y="-25597"/>
            <a:ext cx="428027" cy="428974"/>
          </a:xfrm>
          <a:custGeom>
            <a:avLst/>
            <a:gdLst/>
            <a:ahLst/>
            <a:cxnLst/>
            <a:rect l="l" t="t" r="r" b="b"/>
            <a:pathLst>
              <a:path w="14013" h="14044" extrusionOk="0">
                <a:moveTo>
                  <a:pt x="14012" y="0"/>
                </a:moveTo>
                <a:lnTo>
                  <a:pt x="0" y="14043"/>
                </a:lnTo>
                <a:lnTo>
                  <a:pt x="14012" y="14043"/>
                </a:lnTo>
                <a:lnTo>
                  <a:pt x="140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797806" y="-25597"/>
            <a:ext cx="428974" cy="428974"/>
          </a:xfrm>
          <a:custGeom>
            <a:avLst/>
            <a:gdLst/>
            <a:ahLst/>
            <a:cxnLst/>
            <a:rect l="l" t="t" r="r" b="b"/>
            <a:pathLst>
              <a:path w="14044" h="14044" extrusionOk="0">
                <a:moveTo>
                  <a:pt x="14043" y="0"/>
                </a:moveTo>
                <a:lnTo>
                  <a:pt x="0" y="14043"/>
                </a:lnTo>
                <a:lnTo>
                  <a:pt x="14043" y="14043"/>
                </a:lnTo>
                <a:lnTo>
                  <a:pt x="140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226749" y="-25597"/>
            <a:ext cx="428974" cy="428974"/>
          </a:xfrm>
          <a:custGeom>
            <a:avLst/>
            <a:gdLst/>
            <a:ahLst/>
            <a:cxnLst/>
            <a:rect l="l" t="t" r="r" b="b"/>
            <a:pathLst>
              <a:path w="14044" h="14044" extrusionOk="0">
                <a:moveTo>
                  <a:pt x="14043" y="0"/>
                </a:moveTo>
                <a:lnTo>
                  <a:pt x="0" y="14043"/>
                </a:lnTo>
                <a:lnTo>
                  <a:pt x="14043" y="14043"/>
                </a:lnTo>
                <a:lnTo>
                  <a:pt x="140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655693" y="1260286"/>
            <a:ext cx="1488305" cy="1471597"/>
          </a:xfrm>
          <a:custGeom>
            <a:avLst/>
            <a:gdLst/>
            <a:ahLst/>
            <a:cxnLst/>
            <a:rect l="l" t="t" r="r" b="b"/>
            <a:pathLst>
              <a:path w="48725" h="48178" extrusionOk="0">
                <a:moveTo>
                  <a:pt x="0" y="0"/>
                </a:moveTo>
                <a:lnTo>
                  <a:pt x="0" y="48177"/>
                </a:lnTo>
                <a:lnTo>
                  <a:pt x="48724" y="48177"/>
                </a:lnTo>
                <a:lnTo>
                  <a:pt x="487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369809" y="414464"/>
            <a:ext cx="2570850" cy="845852"/>
          </a:xfrm>
          <a:custGeom>
            <a:avLst/>
            <a:gdLst/>
            <a:ahLst/>
            <a:cxnLst/>
            <a:rect l="l" t="t" r="r" b="b"/>
            <a:pathLst>
              <a:path w="84166" h="27692" extrusionOk="0">
                <a:moveTo>
                  <a:pt x="42098" y="1"/>
                </a:moveTo>
                <a:cubicBezTo>
                  <a:pt x="23192" y="1"/>
                  <a:pt x="7021" y="11430"/>
                  <a:pt x="0" y="27691"/>
                </a:cubicBezTo>
                <a:lnTo>
                  <a:pt x="84166" y="27691"/>
                </a:lnTo>
                <a:cubicBezTo>
                  <a:pt x="77144" y="11430"/>
                  <a:pt x="60974" y="1"/>
                  <a:pt x="42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369809" y="1260286"/>
            <a:ext cx="2571797" cy="845822"/>
          </a:xfrm>
          <a:custGeom>
            <a:avLst/>
            <a:gdLst/>
            <a:ahLst/>
            <a:cxnLst/>
            <a:rect l="l" t="t" r="r" b="b"/>
            <a:pathLst>
              <a:path w="84197" h="27691" extrusionOk="0">
                <a:moveTo>
                  <a:pt x="0" y="0"/>
                </a:moveTo>
                <a:cubicBezTo>
                  <a:pt x="7021" y="16292"/>
                  <a:pt x="23192" y="27691"/>
                  <a:pt x="42098" y="27691"/>
                </a:cubicBezTo>
                <a:cubicBezTo>
                  <a:pt x="60974" y="27691"/>
                  <a:pt x="77144" y="16292"/>
                  <a:pt x="84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655693" y="414464"/>
            <a:ext cx="1285914" cy="845852"/>
          </a:xfrm>
          <a:custGeom>
            <a:avLst/>
            <a:gdLst/>
            <a:ahLst/>
            <a:cxnLst/>
            <a:rect l="l" t="t" r="r" b="b"/>
            <a:pathLst>
              <a:path w="42099" h="27692" extrusionOk="0">
                <a:moveTo>
                  <a:pt x="0" y="1"/>
                </a:moveTo>
                <a:lnTo>
                  <a:pt x="0" y="27691"/>
                </a:lnTo>
                <a:lnTo>
                  <a:pt x="42098" y="27691"/>
                </a:lnTo>
                <a:cubicBezTo>
                  <a:pt x="35046" y="11430"/>
                  <a:pt x="1887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012262" y="616886"/>
            <a:ext cx="1285914" cy="1285883"/>
          </a:xfrm>
          <a:custGeom>
            <a:avLst/>
            <a:gdLst/>
            <a:ahLst/>
            <a:cxnLst/>
            <a:rect l="l" t="t" r="r" b="b"/>
            <a:pathLst>
              <a:path w="42099" h="42098" extrusionOk="0">
                <a:moveTo>
                  <a:pt x="21065" y="0"/>
                </a:moveTo>
                <a:cubicBezTo>
                  <a:pt x="9424" y="0"/>
                  <a:pt x="1" y="9423"/>
                  <a:pt x="1" y="21064"/>
                </a:cubicBezTo>
                <a:cubicBezTo>
                  <a:pt x="1" y="32675"/>
                  <a:pt x="9424" y="42098"/>
                  <a:pt x="21065" y="42098"/>
                </a:cubicBezTo>
                <a:cubicBezTo>
                  <a:pt x="32676" y="42098"/>
                  <a:pt x="42099" y="32675"/>
                  <a:pt x="42099" y="21064"/>
                </a:cubicBezTo>
                <a:cubicBezTo>
                  <a:pt x="42099" y="9423"/>
                  <a:pt x="32676" y="0"/>
                  <a:pt x="21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248100" y="883422"/>
            <a:ext cx="813322" cy="754431"/>
          </a:xfrm>
          <a:custGeom>
            <a:avLst/>
            <a:gdLst/>
            <a:ahLst/>
            <a:cxnLst/>
            <a:rect l="l" t="t" r="r" b="b"/>
            <a:pathLst>
              <a:path w="26627" h="24699" extrusionOk="0">
                <a:moveTo>
                  <a:pt x="13274" y="0"/>
                </a:moveTo>
                <a:cubicBezTo>
                  <a:pt x="7356" y="0"/>
                  <a:pt x="2159" y="4262"/>
                  <a:pt x="1125" y="10302"/>
                </a:cubicBezTo>
                <a:cubicBezTo>
                  <a:pt x="0" y="17019"/>
                  <a:pt x="4529" y="23402"/>
                  <a:pt x="11277" y="24527"/>
                </a:cubicBezTo>
                <a:cubicBezTo>
                  <a:pt x="11967" y="24642"/>
                  <a:pt x="12653" y="24698"/>
                  <a:pt x="13330" y="24698"/>
                </a:cubicBezTo>
                <a:cubicBezTo>
                  <a:pt x="19245" y="24698"/>
                  <a:pt x="24466" y="20433"/>
                  <a:pt x="25502" y="14405"/>
                </a:cubicBezTo>
                <a:cubicBezTo>
                  <a:pt x="26627" y="7688"/>
                  <a:pt x="22098" y="1305"/>
                  <a:pt x="15381" y="180"/>
                </a:cubicBezTo>
                <a:cubicBezTo>
                  <a:pt x="14672" y="59"/>
                  <a:pt x="13968" y="0"/>
                  <a:pt x="13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012262" y="1260286"/>
            <a:ext cx="643461" cy="642484"/>
          </a:xfrm>
          <a:custGeom>
            <a:avLst/>
            <a:gdLst/>
            <a:ahLst/>
            <a:cxnLst/>
            <a:rect l="l" t="t" r="r" b="b"/>
            <a:pathLst>
              <a:path w="21066" h="21034" extrusionOk="0">
                <a:moveTo>
                  <a:pt x="1" y="0"/>
                </a:moveTo>
                <a:cubicBezTo>
                  <a:pt x="1" y="11611"/>
                  <a:pt x="9424" y="21034"/>
                  <a:pt x="21065" y="21034"/>
                </a:cubicBezTo>
                <a:lnTo>
                  <a:pt x="210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7820" y="1260286"/>
            <a:ext cx="377903" cy="376956"/>
          </a:xfrm>
          <a:custGeom>
            <a:avLst/>
            <a:gdLst/>
            <a:ahLst/>
            <a:cxnLst/>
            <a:rect l="l" t="t" r="r" b="b"/>
            <a:pathLst>
              <a:path w="12372" h="12341" extrusionOk="0">
                <a:moveTo>
                  <a:pt x="0" y="0"/>
                </a:moveTo>
                <a:cubicBezTo>
                  <a:pt x="0" y="6778"/>
                  <a:pt x="5532" y="12341"/>
                  <a:pt x="12371" y="12341"/>
                </a:cubicBezTo>
                <a:lnTo>
                  <a:pt x="1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674185" y="1260286"/>
            <a:ext cx="96583" cy="1471597"/>
          </a:xfrm>
          <a:custGeom>
            <a:avLst/>
            <a:gdLst/>
            <a:ahLst/>
            <a:cxnLst/>
            <a:rect l="l" t="t" r="r" b="b"/>
            <a:pathLst>
              <a:path w="3162" h="48178" extrusionOk="0">
                <a:moveTo>
                  <a:pt x="0" y="0"/>
                </a:moveTo>
                <a:lnTo>
                  <a:pt x="0" y="48177"/>
                </a:lnTo>
                <a:lnTo>
                  <a:pt x="3161" y="48177"/>
                </a:lnTo>
                <a:lnTo>
                  <a:pt x="31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86639" y="1260286"/>
            <a:ext cx="95636" cy="1471597"/>
          </a:xfrm>
          <a:custGeom>
            <a:avLst/>
            <a:gdLst/>
            <a:ahLst/>
            <a:cxnLst/>
            <a:rect l="l" t="t" r="r" b="b"/>
            <a:pathLst>
              <a:path w="3131" h="48178" extrusionOk="0">
                <a:moveTo>
                  <a:pt x="0" y="0"/>
                </a:moveTo>
                <a:lnTo>
                  <a:pt x="0" y="48177"/>
                </a:lnTo>
                <a:lnTo>
                  <a:pt x="3131" y="48177"/>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298146" y="1260286"/>
            <a:ext cx="96614" cy="1471597"/>
          </a:xfrm>
          <a:custGeom>
            <a:avLst/>
            <a:gdLst/>
            <a:ahLst/>
            <a:cxnLst/>
            <a:rect l="l" t="t" r="r" b="b"/>
            <a:pathLst>
              <a:path w="3163" h="48178" extrusionOk="0">
                <a:moveTo>
                  <a:pt x="1" y="0"/>
                </a:moveTo>
                <a:lnTo>
                  <a:pt x="1" y="48177"/>
                </a:lnTo>
                <a:lnTo>
                  <a:pt x="3162" y="48177"/>
                </a:lnTo>
                <a:lnTo>
                  <a:pt x="3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166435" y="2731861"/>
            <a:ext cx="2973402" cy="2977435"/>
          </a:xfrm>
          <a:custGeom>
            <a:avLst/>
            <a:gdLst/>
            <a:ahLst/>
            <a:cxnLst/>
            <a:rect l="l" t="t" r="r" b="b"/>
            <a:pathLst>
              <a:path w="21674" h="21703" extrusionOk="0">
                <a:moveTo>
                  <a:pt x="1" y="0"/>
                </a:moveTo>
                <a:lnTo>
                  <a:pt x="1" y="21703"/>
                </a:lnTo>
                <a:lnTo>
                  <a:pt x="21673" y="21703"/>
                </a:lnTo>
                <a:lnTo>
                  <a:pt x="21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166435" y="2731861"/>
            <a:ext cx="2977518" cy="2977435"/>
          </a:xfrm>
          <a:custGeom>
            <a:avLst/>
            <a:gdLst/>
            <a:ahLst/>
            <a:cxnLst/>
            <a:rect l="l" t="t" r="r" b="b"/>
            <a:pathLst>
              <a:path w="21704" h="21703" extrusionOk="0">
                <a:moveTo>
                  <a:pt x="1" y="0"/>
                </a:moveTo>
                <a:lnTo>
                  <a:pt x="1" y="21703"/>
                </a:lnTo>
                <a:lnTo>
                  <a:pt x="5138" y="21703"/>
                </a:lnTo>
                <a:lnTo>
                  <a:pt x="5138" y="0"/>
                </a:lnTo>
                <a:close/>
                <a:moveTo>
                  <a:pt x="8269" y="0"/>
                </a:moveTo>
                <a:lnTo>
                  <a:pt x="8269" y="21703"/>
                </a:lnTo>
                <a:lnTo>
                  <a:pt x="13405" y="21703"/>
                </a:lnTo>
                <a:lnTo>
                  <a:pt x="13405" y="0"/>
                </a:lnTo>
                <a:close/>
                <a:moveTo>
                  <a:pt x="16536" y="0"/>
                </a:moveTo>
                <a:lnTo>
                  <a:pt x="16536" y="21703"/>
                </a:lnTo>
                <a:lnTo>
                  <a:pt x="21703" y="21703"/>
                </a:lnTo>
                <a:lnTo>
                  <a:pt x="21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166425" y="2731850"/>
            <a:ext cx="2973424" cy="2977435"/>
          </a:xfrm>
          <a:custGeom>
            <a:avLst/>
            <a:gdLst/>
            <a:ahLst/>
            <a:cxnLst/>
            <a:rect l="l" t="t" r="r" b="b"/>
            <a:pathLst>
              <a:path w="21643" h="21703" extrusionOk="0">
                <a:moveTo>
                  <a:pt x="21643" y="0"/>
                </a:moveTo>
                <a:lnTo>
                  <a:pt x="1" y="21703"/>
                </a:lnTo>
                <a:lnTo>
                  <a:pt x="21643" y="21703"/>
                </a:lnTo>
                <a:lnTo>
                  <a:pt x="216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687"/>
        <p:cNvGrpSpPr/>
        <p:nvPr/>
      </p:nvGrpSpPr>
      <p:grpSpPr>
        <a:xfrm>
          <a:off x="0" y="0"/>
          <a:ext cx="0" cy="0"/>
          <a:chOff x="0" y="0"/>
          <a:chExt cx="0" cy="0"/>
        </a:xfrm>
      </p:grpSpPr>
      <p:grpSp>
        <p:nvGrpSpPr>
          <p:cNvPr id="688" name="Google Shape;688;p26"/>
          <p:cNvGrpSpPr/>
          <p:nvPr/>
        </p:nvGrpSpPr>
        <p:grpSpPr>
          <a:xfrm>
            <a:off x="8354052" y="-352999"/>
            <a:ext cx="966498" cy="5668926"/>
            <a:chOff x="8354052" y="-352999"/>
            <a:chExt cx="966498" cy="5668926"/>
          </a:xfrm>
        </p:grpSpPr>
        <p:sp>
          <p:nvSpPr>
            <p:cNvPr id="689" name="Google Shape;689;p26"/>
            <p:cNvSpPr/>
            <p:nvPr/>
          </p:nvSpPr>
          <p:spPr>
            <a:xfrm rot="5400000">
              <a:off x="7661749" y="673930"/>
              <a:ext cx="2388276" cy="929324"/>
            </a:xfrm>
            <a:custGeom>
              <a:avLst/>
              <a:gdLst/>
              <a:ahLst/>
              <a:cxnLst/>
              <a:rect l="l" t="t" r="r" b="b"/>
              <a:pathLst>
                <a:path w="84198" h="84197" extrusionOk="0">
                  <a:moveTo>
                    <a:pt x="1" y="1"/>
                  </a:moveTo>
                  <a:lnTo>
                    <a:pt x="1" y="84197"/>
                  </a:lnTo>
                  <a:lnTo>
                    <a:pt x="84197" y="84197"/>
                  </a:lnTo>
                  <a:lnTo>
                    <a:pt x="841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rot="5400000">
              <a:off x="8355797" y="-252543"/>
              <a:ext cx="794957" cy="794078"/>
            </a:xfrm>
            <a:custGeom>
              <a:avLst/>
              <a:gdLst/>
              <a:ahLst/>
              <a:cxnLst/>
              <a:rect l="l" t="t" r="r" b="b"/>
              <a:pathLst>
                <a:path w="28026" h="27995" extrusionOk="0">
                  <a:moveTo>
                    <a:pt x="0" y="0"/>
                  </a:moveTo>
                  <a:lnTo>
                    <a:pt x="0" y="27995"/>
                  </a:lnTo>
                  <a:lnTo>
                    <a:pt x="28025" y="27995"/>
                  </a:lnTo>
                  <a:lnTo>
                    <a:pt x="28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6"/>
            <p:cNvSpPr/>
            <p:nvPr/>
          </p:nvSpPr>
          <p:spPr>
            <a:xfrm rot="5400000">
              <a:off x="8356674" y="-353439"/>
              <a:ext cx="595778" cy="596658"/>
            </a:xfrm>
            <a:custGeom>
              <a:avLst/>
              <a:gdLst/>
              <a:ahLst/>
              <a:cxnLst/>
              <a:rect l="l" t="t" r="r" b="b"/>
              <a:pathLst>
                <a:path w="21004" h="21035" extrusionOk="0">
                  <a:moveTo>
                    <a:pt x="10517" y="1"/>
                  </a:moveTo>
                  <a:cubicBezTo>
                    <a:pt x="4712" y="1"/>
                    <a:pt x="0" y="4712"/>
                    <a:pt x="0" y="10518"/>
                  </a:cubicBezTo>
                  <a:cubicBezTo>
                    <a:pt x="0" y="16323"/>
                    <a:pt x="4712" y="21035"/>
                    <a:pt x="10487" y="21035"/>
                  </a:cubicBezTo>
                  <a:cubicBezTo>
                    <a:pt x="16293" y="21035"/>
                    <a:pt x="20973" y="16323"/>
                    <a:pt x="20973" y="10518"/>
                  </a:cubicBezTo>
                  <a:cubicBezTo>
                    <a:pt x="21004" y="4743"/>
                    <a:pt x="16293" y="31"/>
                    <a:pt x="10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rot="5400000">
              <a:off x="8503647" y="93616"/>
              <a:ext cx="299222" cy="597509"/>
            </a:xfrm>
            <a:custGeom>
              <a:avLst/>
              <a:gdLst/>
              <a:ahLst/>
              <a:cxnLst/>
              <a:rect l="l" t="t" r="r" b="b"/>
              <a:pathLst>
                <a:path w="10549" h="21065" extrusionOk="0">
                  <a:moveTo>
                    <a:pt x="10548" y="0"/>
                  </a:moveTo>
                  <a:lnTo>
                    <a:pt x="5259" y="5259"/>
                  </a:lnTo>
                  <a:lnTo>
                    <a:pt x="1" y="10517"/>
                  </a:lnTo>
                  <a:lnTo>
                    <a:pt x="5259" y="15776"/>
                  </a:lnTo>
                  <a:lnTo>
                    <a:pt x="10548" y="21064"/>
                  </a:lnTo>
                  <a:lnTo>
                    <a:pt x="10548" y="10517"/>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6"/>
            <p:cNvSpPr/>
            <p:nvPr/>
          </p:nvSpPr>
          <p:spPr>
            <a:xfrm rot="5400000">
              <a:off x="8454095" y="442368"/>
              <a:ext cx="596629" cy="795808"/>
            </a:xfrm>
            <a:custGeom>
              <a:avLst/>
              <a:gdLst/>
              <a:ahLst/>
              <a:cxnLst/>
              <a:rect l="l" t="t" r="r" b="b"/>
              <a:pathLst>
                <a:path w="21034" h="28056" extrusionOk="0">
                  <a:moveTo>
                    <a:pt x="0" y="0"/>
                  </a:moveTo>
                  <a:lnTo>
                    <a:pt x="0" y="28055"/>
                  </a:lnTo>
                  <a:lnTo>
                    <a:pt x="21034" y="28055"/>
                  </a:lnTo>
                  <a:lnTo>
                    <a:pt x="21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5400000">
              <a:off x="8570049" y="812673"/>
              <a:ext cx="596629" cy="55198"/>
            </a:xfrm>
            <a:custGeom>
              <a:avLst/>
              <a:gdLst/>
              <a:ahLst/>
              <a:cxnLst/>
              <a:rect l="l" t="t" r="r" b="b"/>
              <a:pathLst>
                <a:path w="21034" h="1946" extrusionOk="0">
                  <a:moveTo>
                    <a:pt x="0" y="0"/>
                  </a:moveTo>
                  <a:lnTo>
                    <a:pt x="0" y="1945"/>
                  </a:lnTo>
                  <a:lnTo>
                    <a:pt x="21034" y="1945"/>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rot="5400000">
              <a:off x="8462290" y="812673"/>
              <a:ext cx="596629" cy="551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rot="5400000">
              <a:off x="8355381" y="812673"/>
              <a:ext cx="596629" cy="551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rot="5400000">
              <a:off x="8504087" y="392374"/>
              <a:ext cx="298343" cy="597509"/>
            </a:xfrm>
            <a:custGeom>
              <a:avLst/>
              <a:gdLst/>
              <a:ahLst/>
              <a:cxnLst/>
              <a:rect l="l" t="t" r="r" b="b"/>
              <a:pathLst>
                <a:path w="10518" h="21065" extrusionOk="0">
                  <a:moveTo>
                    <a:pt x="0" y="0"/>
                  </a:moveTo>
                  <a:lnTo>
                    <a:pt x="0" y="10517"/>
                  </a:lnTo>
                  <a:lnTo>
                    <a:pt x="0" y="21064"/>
                  </a:lnTo>
                  <a:lnTo>
                    <a:pt x="5259" y="15776"/>
                  </a:lnTo>
                  <a:lnTo>
                    <a:pt x="10517" y="10517"/>
                  </a:lnTo>
                  <a:lnTo>
                    <a:pt x="5259" y="525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rot="5400000">
              <a:off x="8355355" y="1138566"/>
              <a:ext cx="596658" cy="596658"/>
            </a:xfrm>
            <a:custGeom>
              <a:avLst/>
              <a:gdLst/>
              <a:ahLst/>
              <a:cxnLst/>
              <a:rect l="l" t="t" r="r" b="b"/>
              <a:pathLst>
                <a:path w="21035" h="21035" extrusionOk="0">
                  <a:moveTo>
                    <a:pt x="1" y="0"/>
                  </a:moveTo>
                  <a:lnTo>
                    <a:pt x="1" y="21034"/>
                  </a:lnTo>
                  <a:lnTo>
                    <a:pt x="21035" y="21034"/>
                  </a:lnTo>
                  <a:lnTo>
                    <a:pt x="2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rot="5400000">
              <a:off x="8603239" y="889834"/>
              <a:ext cx="298343" cy="795808"/>
            </a:xfrm>
            <a:custGeom>
              <a:avLst/>
              <a:gdLst/>
              <a:ahLst/>
              <a:cxnLst/>
              <a:rect l="l" t="t" r="r" b="b"/>
              <a:pathLst>
                <a:path w="10518" h="28056" extrusionOk="0">
                  <a:moveTo>
                    <a:pt x="1" y="0"/>
                  </a:moveTo>
                  <a:lnTo>
                    <a:pt x="1" y="28055"/>
                  </a:lnTo>
                  <a:lnTo>
                    <a:pt x="10518" y="28055"/>
                  </a:lnTo>
                  <a:lnTo>
                    <a:pt x="105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rot="5400000">
              <a:off x="8802390" y="1288167"/>
              <a:ext cx="299222" cy="596658"/>
            </a:xfrm>
            <a:custGeom>
              <a:avLst/>
              <a:gdLst/>
              <a:ahLst/>
              <a:cxnLst/>
              <a:rect l="l" t="t" r="r" b="b"/>
              <a:pathLst>
                <a:path w="10549" h="21035" extrusionOk="0">
                  <a:moveTo>
                    <a:pt x="10548" y="0"/>
                  </a:moveTo>
                  <a:cubicBezTo>
                    <a:pt x="4712" y="0"/>
                    <a:pt x="1" y="4712"/>
                    <a:pt x="1" y="10517"/>
                  </a:cubicBezTo>
                  <a:cubicBezTo>
                    <a:pt x="1" y="16323"/>
                    <a:pt x="4712" y="21034"/>
                    <a:pt x="10548" y="21034"/>
                  </a:cubicBezTo>
                  <a:lnTo>
                    <a:pt x="10548" y="16262"/>
                  </a:lnTo>
                  <a:cubicBezTo>
                    <a:pt x="7387" y="16201"/>
                    <a:pt x="4803" y="13678"/>
                    <a:pt x="4803" y="10517"/>
                  </a:cubicBezTo>
                  <a:cubicBezTo>
                    <a:pt x="4803" y="7356"/>
                    <a:pt x="7387" y="4773"/>
                    <a:pt x="10548" y="4773"/>
                  </a:cubicBezTo>
                  <a:lnTo>
                    <a:pt x="10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rot="5400000">
              <a:off x="8354931" y="1735658"/>
              <a:ext cx="794957" cy="795808"/>
            </a:xfrm>
            <a:custGeom>
              <a:avLst/>
              <a:gdLst/>
              <a:ahLst/>
              <a:cxnLst/>
              <a:rect l="l" t="t" r="r" b="b"/>
              <a:pathLst>
                <a:path w="28026" h="28056" extrusionOk="0">
                  <a:moveTo>
                    <a:pt x="0" y="0"/>
                  </a:moveTo>
                  <a:lnTo>
                    <a:pt x="0" y="28055"/>
                  </a:lnTo>
                  <a:lnTo>
                    <a:pt x="28025" y="28055"/>
                  </a:lnTo>
                  <a:lnTo>
                    <a:pt x="28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rot="5400000">
              <a:off x="8704117" y="1885669"/>
              <a:ext cx="198328" cy="297464"/>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rot="5400000">
              <a:off x="8704117" y="2084851"/>
              <a:ext cx="198328" cy="297464"/>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6"/>
            <p:cNvSpPr/>
            <p:nvPr/>
          </p:nvSpPr>
          <p:spPr>
            <a:xfrm rot="5400000">
              <a:off x="8704117" y="1686515"/>
              <a:ext cx="198328" cy="297464"/>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rot="5400000">
              <a:off x="7657941" y="3624775"/>
              <a:ext cx="2388276" cy="597378"/>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6"/>
            <p:cNvSpPr/>
            <p:nvPr/>
          </p:nvSpPr>
          <p:spPr>
            <a:xfrm rot="5400000">
              <a:off x="8453642" y="3823863"/>
              <a:ext cx="596658" cy="795837"/>
            </a:xfrm>
            <a:custGeom>
              <a:avLst/>
              <a:gdLst/>
              <a:ahLst/>
              <a:cxnLst/>
              <a:rect l="l" t="t" r="r" b="b"/>
              <a:pathLst>
                <a:path w="21035" h="28057" extrusionOk="0">
                  <a:moveTo>
                    <a:pt x="1" y="1"/>
                  </a:moveTo>
                  <a:lnTo>
                    <a:pt x="1" y="28056"/>
                  </a:lnTo>
                  <a:lnTo>
                    <a:pt x="21035" y="28056"/>
                  </a:lnTo>
                  <a:lnTo>
                    <a:pt x="21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6"/>
            <p:cNvSpPr/>
            <p:nvPr/>
          </p:nvSpPr>
          <p:spPr>
            <a:xfrm rot="5400000">
              <a:off x="8701509" y="4072614"/>
              <a:ext cx="299222" cy="597537"/>
            </a:xfrm>
            <a:custGeom>
              <a:avLst/>
              <a:gdLst/>
              <a:ahLst/>
              <a:cxnLst/>
              <a:rect l="l" t="t" r="r" b="b"/>
              <a:pathLst>
                <a:path w="10549" h="21066" extrusionOk="0">
                  <a:moveTo>
                    <a:pt x="1" y="1"/>
                  </a:moveTo>
                  <a:lnTo>
                    <a:pt x="1" y="21065"/>
                  </a:lnTo>
                  <a:lnTo>
                    <a:pt x="10548" y="21065"/>
                  </a:lnTo>
                  <a:lnTo>
                    <a:pt x="10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rot="5400000">
              <a:off x="8538138" y="4223700"/>
              <a:ext cx="326793" cy="297067"/>
            </a:xfrm>
            <a:custGeom>
              <a:avLst/>
              <a:gdLst/>
              <a:ahLst/>
              <a:cxnLst/>
              <a:rect l="l" t="t" r="r" b="b"/>
              <a:pathLst>
                <a:path w="11521" h="10473" extrusionOk="0">
                  <a:moveTo>
                    <a:pt x="5757" y="1"/>
                  </a:moveTo>
                  <a:cubicBezTo>
                    <a:pt x="4416" y="1"/>
                    <a:pt x="3071" y="510"/>
                    <a:pt x="2037" y="1528"/>
                  </a:cubicBezTo>
                  <a:cubicBezTo>
                    <a:pt x="1" y="3565"/>
                    <a:pt x="1" y="6908"/>
                    <a:pt x="2037" y="8945"/>
                  </a:cubicBezTo>
                  <a:cubicBezTo>
                    <a:pt x="3071" y="9963"/>
                    <a:pt x="4416" y="10472"/>
                    <a:pt x="5757" y="10472"/>
                  </a:cubicBezTo>
                  <a:cubicBezTo>
                    <a:pt x="7098" y="10472"/>
                    <a:pt x="8436" y="9963"/>
                    <a:pt x="9454" y="8945"/>
                  </a:cubicBezTo>
                  <a:cubicBezTo>
                    <a:pt x="11521" y="6908"/>
                    <a:pt x="11521" y="3565"/>
                    <a:pt x="9454" y="1528"/>
                  </a:cubicBezTo>
                  <a:cubicBezTo>
                    <a:pt x="8436" y="510"/>
                    <a:pt x="7098" y="1"/>
                    <a:pt x="5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6"/>
            <p:cNvSpPr/>
            <p:nvPr/>
          </p:nvSpPr>
          <p:spPr>
            <a:xfrm rot="5400000">
              <a:off x="8721790" y="3793700"/>
              <a:ext cx="60361" cy="795837"/>
            </a:xfrm>
            <a:custGeom>
              <a:avLst/>
              <a:gdLst/>
              <a:ahLst/>
              <a:cxnLst/>
              <a:rect l="l" t="t" r="r" b="b"/>
              <a:pathLst>
                <a:path w="2128" h="28057" extrusionOk="0">
                  <a:moveTo>
                    <a:pt x="0" y="1"/>
                  </a:moveTo>
                  <a:lnTo>
                    <a:pt x="0" y="28056"/>
                  </a:lnTo>
                  <a:lnTo>
                    <a:pt x="2128" y="28056"/>
                  </a:lnTo>
                  <a:lnTo>
                    <a:pt x="2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6"/>
            <p:cNvSpPr/>
            <p:nvPr/>
          </p:nvSpPr>
          <p:spPr>
            <a:xfrm rot="5400000">
              <a:off x="8721776" y="3675572"/>
              <a:ext cx="60389" cy="795837"/>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rot="5400000">
              <a:off x="8721776" y="3555728"/>
              <a:ext cx="60389" cy="795837"/>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rot="5400000">
              <a:off x="8552806" y="3326389"/>
              <a:ext cx="596629" cy="597537"/>
            </a:xfrm>
            <a:custGeom>
              <a:avLst/>
              <a:gdLst/>
              <a:ahLst/>
              <a:cxnLst/>
              <a:rect l="l" t="t" r="r" b="b"/>
              <a:pathLst>
                <a:path w="21034" h="21066" extrusionOk="0">
                  <a:moveTo>
                    <a:pt x="0" y="1"/>
                  </a:moveTo>
                  <a:lnTo>
                    <a:pt x="0" y="21065"/>
                  </a:lnTo>
                  <a:lnTo>
                    <a:pt x="21034" y="21065"/>
                  </a:lnTo>
                  <a:lnTo>
                    <a:pt x="21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rot="5400000">
              <a:off x="8403206" y="3475986"/>
              <a:ext cx="596629" cy="298343"/>
            </a:xfrm>
            <a:custGeom>
              <a:avLst/>
              <a:gdLst/>
              <a:ahLst/>
              <a:cxnLst/>
              <a:rect l="l" t="t" r="r" b="b"/>
              <a:pathLst>
                <a:path w="21034" h="10518" extrusionOk="0">
                  <a:moveTo>
                    <a:pt x="10517" y="0"/>
                  </a:moveTo>
                  <a:lnTo>
                    <a:pt x="5259" y="5289"/>
                  </a:lnTo>
                  <a:lnTo>
                    <a:pt x="0" y="10517"/>
                  </a:lnTo>
                  <a:lnTo>
                    <a:pt x="21034" y="10517"/>
                  </a:lnTo>
                  <a:lnTo>
                    <a:pt x="15806" y="5289"/>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rot="5400000">
              <a:off x="8851106" y="3326403"/>
              <a:ext cx="298343" cy="299222"/>
            </a:xfrm>
            <a:custGeom>
              <a:avLst/>
              <a:gdLst/>
              <a:ahLst/>
              <a:cxnLst/>
              <a:rect l="l" t="t" r="r" b="b"/>
              <a:pathLst>
                <a:path w="10518" h="10549" extrusionOk="0">
                  <a:moveTo>
                    <a:pt x="0" y="1"/>
                  </a:moveTo>
                  <a:lnTo>
                    <a:pt x="0" y="10548"/>
                  </a:lnTo>
                  <a:lnTo>
                    <a:pt x="10517" y="10548"/>
                  </a:lnTo>
                  <a:lnTo>
                    <a:pt x="10517" y="1"/>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rot="5400000">
              <a:off x="8851106" y="3326403"/>
              <a:ext cx="298343" cy="299222"/>
            </a:xfrm>
            <a:custGeom>
              <a:avLst/>
              <a:gdLst/>
              <a:ahLst/>
              <a:cxnLst/>
              <a:rect l="l" t="t" r="r" b="b"/>
              <a:pathLst>
                <a:path w="10518" h="10549" extrusionOk="0">
                  <a:moveTo>
                    <a:pt x="10517" y="1"/>
                  </a:moveTo>
                  <a:cubicBezTo>
                    <a:pt x="4711" y="1"/>
                    <a:pt x="0" y="4712"/>
                    <a:pt x="0" y="10548"/>
                  </a:cubicBezTo>
                  <a:lnTo>
                    <a:pt x="10517" y="10548"/>
                  </a:lnTo>
                  <a:lnTo>
                    <a:pt x="10517"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rot="5400000">
              <a:off x="8851120" y="3624708"/>
              <a:ext cx="298315" cy="299222"/>
            </a:xfrm>
            <a:custGeom>
              <a:avLst/>
              <a:gdLst/>
              <a:ahLst/>
              <a:cxnLst/>
              <a:rect l="l" t="t" r="r" b="b"/>
              <a:pathLst>
                <a:path w="10517" h="10549" extrusionOk="0">
                  <a:moveTo>
                    <a:pt x="0" y="1"/>
                  </a:moveTo>
                  <a:lnTo>
                    <a:pt x="0" y="10548"/>
                  </a:lnTo>
                  <a:lnTo>
                    <a:pt x="10517" y="10548"/>
                  </a:lnTo>
                  <a:lnTo>
                    <a:pt x="10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rot="5400000">
              <a:off x="8851120" y="3624708"/>
              <a:ext cx="298315" cy="299222"/>
            </a:xfrm>
            <a:custGeom>
              <a:avLst/>
              <a:gdLst/>
              <a:ahLst/>
              <a:cxnLst/>
              <a:rect l="l" t="t" r="r" b="b"/>
              <a:pathLst>
                <a:path w="10517" h="10549" extrusionOk="0">
                  <a:moveTo>
                    <a:pt x="10517" y="1"/>
                  </a:moveTo>
                  <a:cubicBezTo>
                    <a:pt x="4711" y="1"/>
                    <a:pt x="0" y="4712"/>
                    <a:pt x="0" y="10548"/>
                  </a:cubicBezTo>
                  <a:lnTo>
                    <a:pt x="10517" y="10548"/>
                  </a:lnTo>
                  <a:lnTo>
                    <a:pt x="10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rot="5400000">
              <a:off x="8354492" y="4520529"/>
              <a:ext cx="794957" cy="795837"/>
            </a:xfrm>
            <a:custGeom>
              <a:avLst/>
              <a:gdLst/>
              <a:ahLst/>
              <a:cxnLst/>
              <a:rect l="l" t="t" r="r" b="b"/>
              <a:pathLst>
                <a:path w="28026" h="28057" extrusionOk="0">
                  <a:moveTo>
                    <a:pt x="0" y="1"/>
                  </a:moveTo>
                  <a:lnTo>
                    <a:pt x="0" y="28056"/>
                  </a:lnTo>
                  <a:lnTo>
                    <a:pt x="28025" y="28056"/>
                  </a:lnTo>
                  <a:lnTo>
                    <a:pt x="28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rot="5400000">
              <a:off x="8354931" y="4520969"/>
              <a:ext cx="794957" cy="794957"/>
            </a:xfrm>
            <a:custGeom>
              <a:avLst/>
              <a:gdLst/>
              <a:ahLst/>
              <a:cxnLst/>
              <a:rect l="l" t="t" r="r" b="b"/>
              <a:pathLst>
                <a:path w="28026" h="28026" extrusionOk="0">
                  <a:moveTo>
                    <a:pt x="0" y="1"/>
                  </a:moveTo>
                  <a:lnTo>
                    <a:pt x="0" y="62"/>
                  </a:lnTo>
                  <a:lnTo>
                    <a:pt x="28025" y="28026"/>
                  </a:lnTo>
                  <a:lnTo>
                    <a:pt x="28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rot="5400000">
              <a:off x="8354931" y="2531903"/>
              <a:ext cx="794957" cy="794957"/>
            </a:xfrm>
            <a:custGeom>
              <a:avLst/>
              <a:gdLst/>
              <a:ahLst/>
              <a:cxnLst/>
              <a:rect l="l" t="t" r="r" b="b"/>
              <a:pathLst>
                <a:path w="28026" h="28026" extrusionOk="0">
                  <a:moveTo>
                    <a:pt x="0" y="1"/>
                  </a:moveTo>
                  <a:lnTo>
                    <a:pt x="0" y="28026"/>
                  </a:lnTo>
                  <a:lnTo>
                    <a:pt x="28025" y="28026"/>
                  </a:lnTo>
                  <a:lnTo>
                    <a:pt x="28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rot="5400000">
              <a:off x="8851106" y="2728886"/>
              <a:ext cx="298343" cy="299222"/>
            </a:xfrm>
            <a:custGeom>
              <a:avLst/>
              <a:gdLst/>
              <a:ahLst/>
              <a:cxnLst/>
              <a:rect l="l" t="t" r="r" b="b"/>
              <a:pathLst>
                <a:path w="10518" h="10549" extrusionOk="0">
                  <a:moveTo>
                    <a:pt x="1" y="1"/>
                  </a:moveTo>
                  <a:lnTo>
                    <a:pt x="10518" y="10548"/>
                  </a:lnTo>
                  <a:lnTo>
                    <a:pt x="1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rot="5400000">
              <a:off x="8205332" y="2681500"/>
              <a:ext cx="794957" cy="495763"/>
            </a:xfrm>
            <a:custGeom>
              <a:avLst/>
              <a:gdLst/>
              <a:ahLst/>
              <a:cxnLst/>
              <a:rect l="l" t="t" r="r" b="b"/>
              <a:pathLst>
                <a:path w="28026" h="17478" extrusionOk="0">
                  <a:moveTo>
                    <a:pt x="0" y="0"/>
                  </a:moveTo>
                  <a:lnTo>
                    <a:pt x="0" y="17478"/>
                  </a:lnTo>
                  <a:lnTo>
                    <a:pt x="28025" y="17478"/>
                  </a:lnTo>
                  <a:lnTo>
                    <a:pt x="28025" y="5319"/>
                  </a:lnTo>
                  <a:cubicBezTo>
                    <a:pt x="28025" y="2401"/>
                    <a:pt x="25624" y="0"/>
                    <a:pt x="22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rot="5400000">
              <a:off x="8850666" y="3027645"/>
              <a:ext cx="299222" cy="299222"/>
            </a:xfrm>
            <a:custGeom>
              <a:avLst/>
              <a:gdLst/>
              <a:ahLst/>
              <a:cxnLst/>
              <a:rect l="l" t="t" r="r" b="b"/>
              <a:pathLst>
                <a:path w="10549" h="10549" extrusionOk="0">
                  <a:moveTo>
                    <a:pt x="1" y="1"/>
                  </a:moveTo>
                  <a:lnTo>
                    <a:pt x="10548" y="10548"/>
                  </a:lnTo>
                  <a:lnTo>
                    <a:pt x="10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6000" y="950725"/>
            <a:ext cx="5026800" cy="2505300"/>
          </a:xfrm>
          <a:prstGeom prst="rect">
            <a:avLst/>
          </a:prstGeom>
          <a:noFill/>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96000" y="3787175"/>
            <a:ext cx="4018200" cy="4095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6166475" y="1260275"/>
            <a:ext cx="1688055" cy="1471597"/>
          </a:xfrm>
          <a:custGeom>
            <a:avLst/>
            <a:gdLst/>
            <a:ahLst/>
            <a:cxnLst/>
            <a:rect l="l" t="t" r="r" b="b"/>
            <a:pathLst>
              <a:path w="48756" h="48178" extrusionOk="0">
                <a:moveTo>
                  <a:pt x="0" y="0"/>
                </a:moveTo>
                <a:lnTo>
                  <a:pt x="0" y="48177"/>
                </a:lnTo>
                <a:lnTo>
                  <a:pt x="48755" y="48177"/>
                </a:lnTo>
                <a:lnTo>
                  <a:pt x="487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166471" y="-25597"/>
            <a:ext cx="1489252" cy="1285914"/>
          </a:xfrm>
          <a:custGeom>
            <a:avLst/>
            <a:gdLst/>
            <a:ahLst/>
            <a:cxnLst/>
            <a:rect l="l" t="t" r="r" b="b"/>
            <a:pathLst>
              <a:path w="48756" h="42099" extrusionOk="0">
                <a:moveTo>
                  <a:pt x="0" y="0"/>
                </a:moveTo>
                <a:lnTo>
                  <a:pt x="0" y="42098"/>
                </a:lnTo>
                <a:lnTo>
                  <a:pt x="48755" y="42098"/>
                </a:lnTo>
                <a:lnTo>
                  <a:pt x="48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655693" y="-25597"/>
            <a:ext cx="1488305" cy="1285914"/>
          </a:xfrm>
          <a:custGeom>
            <a:avLst/>
            <a:gdLst/>
            <a:ahLst/>
            <a:cxnLst/>
            <a:rect l="l" t="t" r="r" b="b"/>
            <a:pathLst>
              <a:path w="48725" h="42099" extrusionOk="0">
                <a:moveTo>
                  <a:pt x="0" y="0"/>
                </a:moveTo>
                <a:lnTo>
                  <a:pt x="0" y="42098"/>
                </a:lnTo>
                <a:lnTo>
                  <a:pt x="48724" y="42098"/>
                </a:lnTo>
                <a:lnTo>
                  <a:pt x="487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369809" y="-25597"/>
            <a:ext cx="428027" cy="428974"/>
          </a:xfrm>
          <a:custGeom>
            <a:avLst/>
            <a:gdLst/>
            <a:ahLst/>
            <a:cxnLst/>
            <a:rect l="l" t="t" r="r" b="b"/>
            <a:pathLst>
              <a:path w="14013" h="14044" extrusionOk="0">
                <a:moveTo>
                  <a:pt x="14012" y="0"/>
                </a:moveTo>
                <a:lnTo>
                  <a:pt x="0" y="14043"/>
                </a:lnTo>
                <a:lnTo>
                  <a:pt x="14012" y="14043"/>
                </a:lnTo>
                <a:lnTo>
                  <a:pt x="140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797806" y="-25597"/>
            <a:ext cx="428974" cy="428974"/>
          </a:xfrm>
          <a:custGeom>
            <a:avLst/>
            <a:gdLst/>
            <a:ahLst/>
            <a:cxnLst/>
            <a:rect l="l" t="t" r="r" b="b"/>
            <a:pathLst>
              <a:path w="14044" h="14044" extrusionOk="0">
                <a:moveTo>
                  <a:pt x="14043" y="0"/>
                </a:moveTo>
                <a:lnTo>
                  <a:pt x="0" y="14043"/>
                </a:lnTo>
                <a:lnTo>
                  <a:pt x="14043" y="14043"/>
                </a:lnTo>
                <a:lnTo>
                  <a:pt x="140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226749" y="-25597"/>
            <a:ext cx="428974" cy="428974"/>
          </a:xfrm>
          <a:custGeom>
            <a:avLst/>
            <a:gdLst/>
            <a:ahLst/>
            <a:cxnLst/>
            <a:rect l="l" t="t" r="r" b="b"/>
            <a:pathLst>
              <a:path w="14044" h="14044" extrusionOk="0">
                <a:moveTo>
                  <a:pt x="14043" y="0"/>
                </a:moveTo>
                <a:lnTo>
                  <a:pt x="0" y="14043"/>
                </a:lnTo>
                <a:lnTo>
                  <a:pt x="14043" y="14043"/>
                </a:lnTo>
                <a:lnTo>
                  <a:pt x="140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655693" y="1260286"/>
            <a:ext cx="1488305" cy="1471597"/>
          </a:xfrm>
          <a:custGeom>
            <a:avLst/>
            <a:gdLst/>
            <a:ahLst/>
            <a:cxnLst/>
            <a:rect l="l" t="t" r="r" b="b"/>
            <a:pathLst>
              <a:path w="48725" h="48178" extrusionOk="0">
                <a:moveTo>
                  <a:pt x="0" y="0"/>
                </a:moveTo>
                <a:lnTo>
                  <a:pt x="0" y="48177"/>
                </a:lnTo>
                <a:lnTo>
                  <a:pt x="48724" y="48177"/>
                </a:lnTo>
                <a:lnTo>
                  <a:pt x="487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369809" y="414464"/>
            <a:ext cx="2570850" cy="845852"/>
          </a:xfrm>
          <a:custGeom>
            <a:avLst/>
            <a:gdLst/>
            <a:ahLst/>
            <a:cxnLst/>
            <a:rect l="l" t="t" r="r" b="b"/>
            <a:pathLst>
              <a:path w="84166" h="27692" extrusionOk="0">
                <a:moveTo>
                  <a:pt x="42098" y="1"/>
                </a:moveTo>
                <a:cubicBezTo>
                  <a:pt x="23192" y="1"/>
                  <a:pt x="7021" y="11430"/>
                  <a:pt x="0" y="27691"/>
                </a:cubicBezTo>
                <a:lnTo>
                  <a:pt x="84166" y="27691"/>
                </a:lnTo>
                <a:cubicBezTo>
                  <a:pt x="77144" y="11430"/>
                  <a:pt x="60974" y="1"/>
                  <a:pt x="42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369809" y="1260286"/>
            <a:ext cx="2571797" cy="845822"/>
          </a:xfrm>
          <a:custGeom>
            <a:avLst/>
            <a:gdLst/>
            <a:ahLst/>
            <a:cxnLst/>
            <a:rect l="l" t="t" r="r" b="b"/>
            <a:pathLst>
              <a:path w="84197" h="27691" extrusionOk="0">
                <a:moveTo>
                  <a:pt x="0" y="0"/>
                </a:moveTo>
                <a:cubicBezTo>
                  <a:pt x="7021" y="16292"/>
                  <a:pt x="23192" y="27691"/>
                  <a:pt x="42098" y="27691"/>
                </a:cubicBezTo>
                <a:cubicBezTo>
                  <a:pt x="60974" y="27691"/>
                  <a:pt x="77144" y="16292"/>
                  <a:pt x="84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655693" y="414464"/>
            <a:ext cx="1285914" cy="845852"/>
          </a:xfrm>
          <a:custGeom>
            <a:avLst/>
            <a:gdLst/>
            <a:ahLst/>
            <a:cxnLst/>
            <a:rect l="l" t="t" r="r" b="b"/>
            <a:pathLst>
              <a:path w="42099" h="27692" extrusionOk="0">
                <a:moveTo>
                  <a:pt x="0" y="1"/>
                </a:moveTo>
                <a:lnTo>
                  <a:pt x="0" y="27691"/>
                </a:lnTo>
                <a:lnTo>
                  <a:pt x="42098" y="27691"/>
                </a:lnTo>
                <a:cubicBezTo>
                  <a:pt x="35046" y="11430"/>
                  <a:pt x="1887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012262" y="616886"/>
            <a:ext cx="1285914" cy="1285883"/>
          </a:xfrm>
          <a:custGeom>
            <a:avLst/>
            <a:gdLst/>
            <a:ahLst/>
            <a:cxnLst/>
            <a:rect l="l" t="t" r="r" b="b"/>
            <a:pathLst>
              <a:path w="42099" h="42098" extrusionOk="0">
                <a:moveTo>
                  <a:pt x="21065" y="0"/>
                </a:moveTo>
                <a:cubicBezTo>
                  <a:pt x="9424" y="0"/>
                  <a:pt x="1" y="9423"/>
                  <a:pt x="1" y="21064"/>
                </a:cubicBezTo>
                <a:cubicBezTo>
                  <a:pt x="1" y="32675"/>
                  <a:pt x="9424" y="42098"/>
                  <a:pt x="21065" y="42098"/>
                </a:cubicBezTo>
                <a:cubicBezTo>
                  <a:pt x="32676" y="42098"/>
                  <a:pt x="42099" y="32675"/>
                  <a:pt x="42099" y="21064"/>
                </a:cubicBezTo>
                <a:cubicBezTo>
                  <a:pt x="42099" y="9423"/>
                  <a:pt x="32676" y="0"/>
                  <a:pt x="21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248100" y="883422"/>
            <a:ext cx="813322" cy="754431"/>
          </a:xfrm>
          <a:custGeom>
            <a:avLst/>
            <a:gdLst/>
            <a:ahLst/>
            <a:cxnLst/>
            <a:rect l="l" t="t" r="r" b="b"/>
            <a:pathLst>
              <a:path w="26627" h="24699" extrusionOk="0">
                <a:moveTo>
                  <a:pt x="13274" y="0"/>
                </a:moveTo>
                <a:cubicBezTo>
                  <a:pt x="7356" y="0"/>
                  <a:pt x="2159" y="4262"/>
                  <a:pt x="1125" y="10302"/>
                </a:cubicBezTo>
                <a:cubicBezTo>
                  <a:pt x="0" y="17019"/>
                  <a:pt x="4529" y="23402"/>
                  <a:pt x="11277" y="24527"/>
                </a:cubicBezTo>
                <a:cubicBezTo>
                  <a:pt x="11967" y="24642"/>
                  <a:pt x="12653" y="24698"/>
                  <a:pt x="13330" y="24698"/>
                </a:cubicBezTo>
                <a:cubicBezTo>
                  <a:pt x="19245" y="24698"/>
                  <a:pt x="24466" y="20433"/>
                  <a:pt x="25502" y="14405"/>
                </a:cubicBezTo>
                <a:cubicBezTo>
                  <a:pt x="26627" y="7688"/>
                  <a:pt x="22098" y="1305"/>
                  <a:pt x="15381" y="180"/>
                </a:cubicBezTo>
                <a:cubicBezTo>
                  <a:pt x="14672" y="59"/>
                  <a:pt x="13968" y="0"/>
                  <a:pt x="13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012262" y="1260286"/>
            <a:ext cx="643461" cy="642484"/>
          </a:xfrm>
          <a:custGeom>
            <a:avLst/>
            <a:gdLst/>
            <a:ahLst/>
            <a:cxnLst/>
            <a:rect l="l" t="t" r="r" b="b"/>
            <a:pathLst>
              <a:path w="21066" h="21034" extrusionOk="0">
                <a:moveTo>
                  <a:pt x="1" y="0"/>
                </a:moveTo>
                <a:cubicBezTo>
                  <a:pt x="1" y="11611"/>
                  <a:pt x="9424" y="21034"/>
                  <a:pt x="21065" y="21034"/>
                </a:cubicBezTo>
                <a:lnTo>
                  <a:pt x="210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7820" y="1260286"/>
            <a:ext cx="377903" cy="376956"/>
          </a:xfrm>
          <a:custGeom>
            <a:avLst/>
            <a:gdLst/>
            <a:ahLst/>
            <a:cxnLst/>
            <a:rect l="l" t="t" r="r" b="b"/>
            <a:pathLst>
              <a:path w="12372" h="12341" extrusionOk="0">
                <a:moveTo>
                  <a:pt x="0" y="0"/>
                </a:moveTo>
                <a:cubicBezTo>
                  <a:pt x="0" y="6778"/>
                  <a:pt x="5532" y="12341"/>
                  <a:pt x="12371" y="12341"/>
                </a:cubicBezTo>
                <a:lnTo>
                  <a:pt x="1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674185" y="1260286"/>
            <a:ext cx="96583" cy="1471597"/>
          </a:xfrm>
          <a:custGeom>
            <a:avLst/>
            <a:gdLst/>
            <a:ahLst/>
            <a:cxnLst/>
            <a:rect l="l" t="t" r="r" b="b"/>
            <a:pathLst>
              <a:path w="3162" h="48178" extrusionOk="0">
                <a:moveTo>
                  <a:pt x="0" y="0"/>
                </a:moveTo>
                <a:lnTo>
                  <a:pt x="0" y="48177"/>
                </a:lnTo>
                <a:lnTo>
                  <a:pt x="3161" y="48177"/>
                </a:lnTo>
                <a:lnTo>
                  <a:pt x="31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86639" y="1260286"/>
            <a:ext cx="95636" cy="1471597"/>
          </a:xfrm>
          <a:custGeom>
            <a:avLst/>
            <a:gdLst/>
            <a:ahLst/>
            <a:cxnLst/>
            <a:rect l="l" t="t" r="r" b="b"/>
            <a:pathLst>
              <a:path w="3131" h="48178" extrusionOk="0">
                <a:moveTo>
                  <a:pt x="0" y="0"/>
                </a:moveTo>
                <a:lnTo>
                  <a:pt x="0" y="48177"/>
                </a:lnTo>
                <a:lnTo>
                  <a:pt x="3131" y="48177"/>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298146" y="1260286"/>
            <a:ext cx="96614" cy="1471597"/>
          </a:xfrm>
          <a:custGeom>
            <a:avLst/>
            <a:gdLst/>
            <a:ahLst/>
            <a:cxnLst/>
            <a:rect l="l" t="t" r="r" b="b"/>
            <a:pathLst>
              <a:path w="3163" h="48178" extrusionOk="0">
                <a:moveTo>
                  <a:pt x="1" y="0"/>
                </a:moveTo>
                <a:lnTo>
                  <a:pt x="1" y="48177"/>
                </a:lnTo>
                <a:lnTo>
                  <a:pt x="3162" y="48177"/>
                </a:lnTo>
                <a:lnTo>
                  <a:pt x="3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166435" y="2731861"/>
            <a:ext cx="2973402" cy="2977435"/>
          </a:xfrm>
          <a:custGeom>
            <a:avLst/>
            <a:gdLst/>
            <a:ahLst/>
            <a:cxnLst/>
            <a:rect l="l" t="t" r="r" b="b"/>
            <a:pathLst>
              <a:path w="21674" h="21703" extrusionOk="0">
                <a:moveTo>
                  <a:pt x="1" y="0"/>
                </a:moveTo>
                <a:lnTo>
                  <a:pt x="1" y="21703"/>
                </a:lnTo>
                <a:lnTo>
                  <a:pt x="21673" y="21703"/>
                </a:lnTo>
                <a:lnTo>
                  <a:pt x="21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166435" y="2731861"/>
            <a:ext cx="2977518" cy="2977435"/>
          </a:xfrm>
          <a:custGeom>
            <a:avLst/>
            <a:gdLst/>
            <a:ahLst/>
            <a:cxnLst/>
            <a:rect l="l" t="t" r="r" b="b"/>
            <a:pathLst>
              <a:path w="21704" h="21703" extrusionOk="0">
                <a:moveTo>
                  <a:pt x="1" y="0"/>
                </a:moveTo>
                <a:lnTo>
                  <a:pt x="1" y="21703"/>
                </a:lnTo>
                <a:lnTo>
                  <a:pt x="5138" y="21703"/>
                </a:lnTo>
                <a:lnTo>
                  <a:pt x="5138" y="0"/>
                </a:lnTo>
                <a:close/>
                <a:moveTo>
                  <a:pt x="8269" y="0"/>
                </a:moveTo>
                <a:lnTo>
                  <a:pt x="8269" y="21703"/>
                </a:lnTo>
                <a:lnTo>
                  <a:pt x="13405" y="21703"/>
                </a:lnTo>
                <a:lnTo>
                  <a:pt x="13405" y="0"/>
                </a:lnTo>
                <a:close/>
                <a:moveTo>
                  <a:pt x="16536" y="0"/>
                </a:moveTo>
                <a:lnTo>
                  <a:pt x="16536" y="21703"/>
                </a:lnTo>
                <a:lnTo>
                  <a:pt x="21703" y="21703"/>
                </a:lnTo>
                <a:lnTo>
                  <a:pt x="21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166425" y="2731850"/>
            <a:ext cx="2973424" cy="2977435"/>
          </a:xfrm>
          <a:custGeom>
            <a:avLst/>
            <a:gdLst/>
            <a:ahLst/>
            <a:cxnLst/>
            <a:rect l="l" t="t" r="r" b="b"/>
            <a:pathLst>
              <a:path w="21643" h="21703" extrusionOk="0">
                <a:moveTo>
                  <a:pt x="21643" y="0"/>
                </a:moveTo>
                <a:lnTo>
                  <a:pt x="1" y="21703"/>
                </a:lnTo>
                <a:lnTo>
                  <a:pt x="21643" y="21703"/>
                </a:lnTo>
                <a:lnTo>
                  <a:pt x="216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688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flipH="1">
            <a:off x="4160850" y="528000"/>
            <a:ext cx="4273800" cy="556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3" name="Google Shape;33;p3"/>
          <p:cNvSpPr txBox="1">
            <a:spLocks noGrp="1"/>
          </p:cNvSpPr>
          <p:nvPr>
            <p:ph type="title" idx="2" hasCustomPrompt="1"/>
          </p:nvPr>
        </p:nvSpPr>
        <p:spPr>
          <a:xfrm flipH="1">
            <a:off x="1230950" y="3627900"/>
            <a:ext cx="1598700" cy="100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4" name="Google Shape;34;p3"/>
          <p:cNvSpPr txBox="1">
            <a:spLocks noGrp="1"/>
          </p:cNvSpPr>
          <p:nvPr>
            <p:ph type="subTitle" idx="1"/>
          </p:nvPr>
        </p:nvSpPr>
        <p:spPr>
          <a:xfrm flipH="1">
            <a:off x="4546513" y="1171499"/>
            <a:ext cx="3502500" cy="6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233138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4"/>
          <p:cNvSpPr txBox="1">
            <a:spLocks noGrp="1"/>
          </p:cNvSpPr>
          <p:nvPr>
            <p:ph type="body" idx="1"/>
          </p:nvPr>
        </p:nvSpPr>
        <p:spPr>
          <a:xfrm>
            <a:off x="720000" y="1145225"/>
            <a:ext cx="7704000" cy="3423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Anaheim"/>
              <a:buChar char="●"/>
              <a:defRPr sz="1100"/>
            </a:lvl1pPr>
            <a:lvl2pPr marL="914400" lvl="1" indent="-304800" rtl="0">
              <a:lnSpc>
                <a:spcPct val="115000"/>
              </a:lnSpc>
              <a:spcBef>
                <a:spcPts val="0"/>
              </a:spcBef>
              <a:spcAft>
                <a:spcPts val="0"/>
              </a:spcAft>
              <a:buClr>
                <a:srgbClr val="434343"/>
              </a:buClr>
              <a:buSzPts val="1200"/>
              <a:buFont typeface="Roboto Condensed Light"/>
              <a:buChar char="○"/>
              <a:defRPr/>
            </a:lvl2pPr>
            <a:lvl3pPr marL="1371600" lvl="2" indent="-304800" rtl="0">
              <a:lnSpc>
                <a:spcPct val="115000"/>
              </a:lnSpc>
              <a:spcBef>
                <a:spcPts val="0"/>
              </a:spcBef>
              <a:spcAft>
                <a:spcPts val="0"/>
              </a:spcAft>
              <a:buClr>
                <a:srgbClr val="434343"/>
              </a:buClr>
              <a:buSzPts val="1200"/>
              <a:buFont typeface="Roboto Condensed Light"/>
              <a:buChar char="■"/>
              <a:defRPr/>
            </a:lvl3pPr>
            <a:lvl4pPr marL="1828800" lvl="3" indent="-304800" rtl="0">
              <a:lnSpc>
                <a:spcPct val="115000"/>
              </a:lnSpc>
              <a:spcBef>
                <a:spcPts val="0"/>
              </a:spcBef>
              <a:spcAft>
                <a:spcPts val="0"/>
              </a:spcAft>
              <a:buClr>
                <a:srgbClr val="434343"/>
              </a:buClr>
              <a:buSzPts val="1200"/>
              <a:buFont typeface="Roboto Condensed Light"/>
              <a:buChar char="●"/>
              <a:defRPr/>
            </a:lvl4pPr>
            <a:lvl5pPr marL="2286000" lvl="4" indent="-304800" rtl="0">
              <a:lnSpc>
                <a:spcPct val="115000"/>
              </a:lnSpc>
              <a:spcBef>
                <a:spcPts val="0"/>
              </a:spcBef>
              <a:spcAft>
                <a:spcPts val="0"/>
              </a:spcAft>
              <a:buClr>
                <a:srgbClr val="434343"/>
              </a:buClr>
              <a:buSzPts val="1200"/>
              <a:buFont typeface="Roboto Condensed Light"/>
              <a:buChar char="○"/>
              <a:defRPr/>
            </a:lvl5pPr>
            <a:lvl6pPr marL="2743200" lvl="5" indent="-304800" rtl="0">
              <a:lnSpc>
                <a:spcPct val="115000"/>
              </a:lnSpc>
              <a:spcBef>
                <a:spcPts val="0"/>
              </a:spcBef>
              <a:spcAft>
                <a:spcPts val="0"/>
              </a:spcAft>
              <a:buClr>
                <a:srgbClr val="434343"/>
              </a:buClr>
              <a:buSzPts val="1200"/>
              <a:buFont typeface="Roboto Condensed Light"/>
              <a:buChar char="■"/>
              <a:defRPr/>
            </a:lvl6pPr>
            <a:lvl7pPr marL="3200400" lvl="6" indent="-304800" rtl="0">
              <a:lnSpc>
                <a:spcPct val="115000"/>
              </a:lnSpc>
              <a:spcBef>
                <a:spcPts val="0"/>
              </a:spcBef>
              <a:spcAft>
                <a:spcPts val="0"/>
              </a:spcAft>
              <a:buClr>
                <a:srgbClr val="434343"/>
              </a:buClr>
              <a:buSzPts val="1200"/>
              <a:buFont typeface="Roboto Condensed Light"/>
              <a:buChar char="●"/>
              <a:defRPr/>
            </a:lvl7pPr>
            <a:lvl8pPr marL="3657600" lvl="7" indent="-304800" rtl="0">
              <a:lnSpc>
                <a:spcPct val="115000"/>
              </a:lnSpc>
              <a:spcBef>
                <a:spcPts val="0"/>
              </a:spcBef>
              <a:spcAft>
                <a:spcPts val="0"/>
              </a:spcAft>
              <a:buClr>
                <a:srgbClr val="434343"/>
              </a:buClr>
              <a:buSzPts val="1200"/>
              <a:buFont typeface="Roboto Condensed Light"/>
              <a:buChar char="○"/>
              <a:defRPr/>
            </a:lvl8pPr>
            <a:lvl9pPr marL="4114800" lvl="8" indent="-304800" rtl="0">
              <a:lnSpc>
                <a:spcPct val="115000"/>
              </a:lnSpc>
              <a:spcBef>
                <a:spcPts val="0"/>
              </a:spcBef>
              <a:spcAft>
                <a:spcPts val="0"/>
              </a:spcAft>
              <a:buClr>
                <a:srgbClr val="434343"/>
              </a:buClr>
              <a:buSzPts val="1200"/>
              <a:buFont typeface="Roboto Condensed Light"/>
              <a:buChar char="■"/>
              <a:defRPr/>
            </a:lvl9pPr>
          </a:lstStyle>
          <a:p>
            <a:endParaRPr/>
          </a:p>
        </p:txBody>
      </p:sp>
      <p:sp>
        <p:nvSpPr>
          <p:cNvPr id="38" name="Google Shape;38;p4"/>
          <p:cNvSpPr/>
          <p:nvPr/>
        </p:nvSpPr>
        <p:spPr>
          <a:xfrm>
            <a:off x="6099129" y="-20437"/>
            <a:ext cx="1014430" cy="1014484"/>
          </a:xfrm>
          <a:custGeom>
            <a:avLst/>
            <a:gdLst/>
            <a:ahLst/>
            <a:cxnLst/>
            <a:rect l="l" t="t" r="r" b="b"/>
            <a:pathLst>
              <a:path w="19028" h="19029" extrusionOk="0">
                <a:moveTo>
                  <a:pt x="0" y="0"/>
                </a:moveTo>
                <a:lnTo>
                  <a:pt x="0" y="19028"/>
                </a:lnTo>
                <a:lnTo>
                  <a:pt x="19028" y="19028"/>
                </a:lnTo>
                <a:lnTo>
                  <a:pt x="190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6099129" y="-20437"/>
            <a:ext cx="1014430" cy="1014484"/>
          </a:xfrm>
          <a:custGeom>
            <a:avLst/>
            <a:gdLst/>
            <a:ahLst/>
            <a:cxnLst/>
            <a:rect l="l" t="t" r="r" b="b"/>
            <a:pathLst>
              <a:path w="19028" h="19029" extrusionOk="0">
                <a:moveTo>
                  <a:pt x="0" y="0"/>
                </a:moveTo>
                <a:lnTo>
                  <a:pt x="0" y="19028"/>
                </a:lnTo>
                <a:lnTo>
                  <a:pt x="19028" y="19028"/>
                </a:lnTo>
                <a:cubicBezTo>
                  <a:pt x="19028" y="8511"/>
                  <a:pt x="1051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6099129" y="485115"/>
            <a:ext cx="507268" cy="507268"/>
          </a:xfrm>
          <a:custGeom>
            <a:avLst/>
            <a:gdLst/>
            <a:ahLst/>
            <a:cxnLst/>
            <a:rect l="l" t="t" r="r" b="b"/>
            <a:pathLst>
              <a:path w="9515" h="9515" extrusionOk="0">
                <a:moveTo>
                  <a:pt x="0" y="1"/>
                </a:moveTo>
                <a:lnTo>
                  <a:pt x="0" y="9515"/>
                </a:lnTo>
                <a:lnTo>
                  <a:pt x="9514" y="9515"/>
                </a:lnTo>
                <a:cubicBezTo>
                  <a:pt x="9514" y="4256"/>
                  <a:pt x="5228"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7113497" y="-20437"/>
            <a:ext cx="1014484" cy="1014484"/>
          </a:xfrm>
          <a:custGeom>
            <a:avLst/>
            <a:gdLst/>
            <a:ahLst/>
            <a:cxnLst/>
            <a:rect l="l" t="t" r="r" b="b"/>
            <a:pathLst>
              <a:path w="19029" h="19029" extrusionOk="0">
                <a:moveTo>
                  <a:pt x="1" y="0"/>
                </a:moveTo>
                <a:lnTo>
                  <a:pt x="1" y="19028"/>
                </a:lnTo>
                <a:lnTo>
                  <a:pt x="19029" y="19028"/>
                </a:lnTo>
                <a:lnTo>
                  <a:pt x="190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7113497" y="-20437"/>
            <a:ext cx="1014484" cy="1014484"/>
          </a:xfrm>
          <a:custGeom>
            <a:avLst/>
            <a:gdLst/>
            <a:ahLst/>
            <a:cxnLst/>
            <a:rect l="l" t="t" r="r" b="b"/>
            <a:pathLst>
              <a:path w="19029" h="19029" extrusionOk="0">
                <a:moveTo>
                  <a:pt x="1" y="0"/>
                </a:moveTo>
                <a:lnTo>
                  <a:pt x="1" y="19028"/>
                </a:lnTo>
                <a:cubicBezTo>
                  <a:pt x="10518" y="19028"/>
                  <a:pt x="19029" y="10517"/>
                  <a:pt x="19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7115149" y="-23689"/>
            <a:ext cx="507268" cy="508868"/>
          </a:xfrm>
          <a:custGeom>
            <a:avLst/>
            <a:gdLst/>
            <a:ahLst/>
            <a:cxnLst/>
            <a:rect l="l" t="t" r="r" b="b"/>
            <a:pathLst>
              <a:path w="9515" h="9545" extrusionOk="0">
                <a:moveTo>
                  <a:pt x="0" y="1"/>
                </a:moveTo>
                <a:lnTo>
                  <a:pt x="0" y="9545"/>
                </a:lnTo>
                <a:cubicBezTo>
                  <a:pt x="5259" y="9545"/>
                  <a:pt x="9514" y="5289"/>
                  <a:pt x="9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083108" y="-20437"/>
            <a:ext cx="1016083" cy="1014484"/>
          </a:xfrm>
          <a:custGeom>
            <a:avLst/>
            <a:gdLst/>
            <a:ahLst/>
            <a:cxnLst/>
            <a:rect l="l" t="t" r="r" b="b"/>
            <a:pathLst>
              <a:path w="19059" h="19029" extrusionOk="0">
                <a:moveTo>
                  <a:pt x="0" y="0"/>
                </a:moveTo>
                <a:lnTo>
                  <a:pt x="0" y="19028"/>
                </a:lnTo>
                <a:lnTo>
                  <a:pt x="19058" y="19028"/>
                </a:lnTo>
                <a:lnTo>
                  <a:pt x="190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5084707" y="-20437"/>
            <a:ext cx="1014484" cy="1014484"/>
          </a:xfrm>
          <a:custGeom>
            <a:avLst/>
            <a:gdLst/>
            <a:ahLst/>
            <a:cxnLst/>
            <a:rect l="l" t="t" r="r" b="b"/>
            <a:pathLst>
              <a:path w="19029" h="19029" extrusionOk="0">
                <a:moveTo>
                  <a:pt x="19028" y="0"/>
                </a:moveTo>
                <a:cubicBezTo>
                  <a:pt x="8511" y="0"/>
                  <a:pt x="1" y="8511"/>
                  <a:pt x="1" y="19028"/>
                </a:cubicBezTo>
                <a:lnTo>
                  <a:pt x="19028" y="19028"/>
                </a:lnTo>
                <a:lnTo>
                  <a:pt x="190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5591918" y="485115"/>
            <a:ext cx="507268" cy="507268"/>
          </a:xfrm>
          <a:custGeom>
            <a:avLst/>
            <a:gdLst/>
            <a:ahLst/>
            <a:cxnLst/>
            <a:rect l="l" t="t" r="r" b="b"/>
            <a:pathLst>
              <a:path w="9515" h="9515" extrusionOk="0">
                <a:moveTo>
                  <a:pt x="9514" y="1"/>
                </a:moveTo>
                <a:cubicBezTo>
                  <a:pt x="4256" y="1"/>
                  <a:pt x="0" y="4287"/>
                  <a:pt x="0" y="9515"/>
                </a:cubicBezTo>
                <a:lnTo>
                  <a:pt x="9514" y="9515"/>
                </a:lnTo>
                <a:lnTo>
                  <a:pt x="95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8127918" y="-20437"/>
            <a:ext cx="1016083" cy="1014484"/>
          </a:xfrm>
          <a:custGeom>
            <a:avLst/>
            <a:gdLst/>
            <a:ahLst/>
            <a:cxnLst/>
            <a:rect l="l" t="t" r="r" b="b"/>
            <a:pathLst>
              <a:path w="19059" h="19029" extrusionOk="0">
                <a:moveTo>
                  <a:pt x="1" y="0"/>
                </a:moveTo>
                <a:lnTo>
                  <a:pt x="1" y="19028"/>
                </a:lnTo>
                <a:lnTo>
                  <a:pt x="19059" y="19028"/>
                </a:lnTo>
                <a:lnTo>
                  <a:pt x="190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8127918" y="485115"/>
            <a:ext cx="508868" cy="507268"/>
          </a:xfrm>
          <a:custGeom>
            <a:avLst/>
            <a:gdLst/>
            <a:ahLst/>
            <a:cxnLst/>
            <a:rect l="l" t="t" r="r" b="b"/>
            <a:pathLst>
              <a:path w="9545" h="9515" extrusionOk="0">
                <a:moveTo>
                  <a:pt x="1" y="1"/>
                </a:moveTo>
                <a:lnTo>
                  <a:pt x="1" y="9515"/>
                </a:lnTo>
                <a:lnTo>
                  <a:pt x="9545" y="9515"/>
                </a:lnTo>
                <a:cubicBezTo>
                  <a:pt x="9545" y="4256"/>
                  <a:pt x="5290"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8581657" y="-20437"/>
            <a:ext cx="562340" cy="560741"/>
          </a:xfrm>
          <a:custGeom>
            <a:avLst/>
            <a:gdLst/>
            <a:ahLst/>
            <a:cxnLst/>
            <a:rect l="l" t="t" r="r" b="b"/>
            <a:pathLst>
              <a:path w="10548" h="10518" extrusionOk="0">
                <a:moveTo>
                  <a:pt x="0" y="0"/>
                </a:moveTo>
                <a:lnTo>
                  <a:pt x="10548" y="10517"/>
                </a:lnTo>
                <a:lnTo>
                  <a:pt x="105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4659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0"/>
        <p:cNvGrpSpPr/>
        <p:nvPr/>
      </p:nvGrpSpPr>
      <p:grpSpPr>
        <a:xfrm>
          <a:off x="0" y="0"/>
          <a:ext cx="0" cy="0"/>
          <a:chOff x="0" y="0"/>
          <a:chExt cx="0" cy="0"/>
        </a:xfrm>
      </p:grpSpPr>
      <p:sp>
        <p:nvSpPr>
          <p:cNvPr id="51" name="Google Shape;51;p5"/>
          <p:cNvSpPr txBox="1">
            <a:spLocks noGrp="1"/>
          </p:cNvSpPr>
          <p:nvPr>
            <p:ph type="subTitle" idx="1"/>
          </p:nvPr>
        </p:nvSpPr>
        <p:spPr>
          <a:xfrm>
            <a:off x="2620604" y="1207413"/>
            <a:ext cx="1531200" cy="4851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500"/>
              <a:buFont typeface="Bebas Neue"/>
              <a:buNone/>
              <a:defRPr sz="2200">
                <a:latin typeface="Anton"/>
                <a:ea typeface="Anton"/>
                <a:cs typeface="Anton"/>
                <a:sym typeface="Anton"/>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2" name="Google Shape;52;p5"/>
          <p:cNvSpPr txBox="1">
            <a:spLocks noGrp="1"/>
          </p:cNvSpPr>
          <p:nvPr>
            <p:ph type="subTitle" idx="2"/>
          </p:nvPr>
        </p:nvSpPr>
        <p:spPr>
          <a:xfrm>
            <a:off x="713504" y="1692525"/>
            <a:ext cx="34383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 name="Google Shape;54;p5"/>
          <p:cNvSpPr txBox="1">
            <a:spLocks noGrp="1"/>
          </p:cNvSpPr>
          <p:nvPr>
            <p:ph type="subTitle" idx="3"/>
          </p:nvPr>
        </p:nvSpPr>
        <p:spPr>
          <a:xfrm flipH="1">
            <a:off x="4992188" y="3433488"/>
            <a:ext cx="1531200" cy="48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200">
                <a:latin typeface="Anton"/>
                <a:ea typeface="Anton"/>
                <a:cs typeface="Anton"/>
                <a:sym typeface="Anton"/>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5" name="Google Shape;55;p5"/>
          <p:cNvSpPr txBox="1">
            <a:spLocks noGrp="1"/>
          </p:cNvSpPr>
          <p:nvPr>
            <p:ph type="subTitle" idx="4"/>
          </p:nvPr>
        </p:nvSpPr>
        <p:spPr>
          <a:xfrm flipH="1">
            <a:off x="4992188" y="3918600"/>
            <a:ext cx="34383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97353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8" name="Google Shape;58;p6"/>
          <p:cNvGrpSpPr/>
          <p:nvPr/>
        </p:nvGrpSpPr>
        <p:grpSpPr>
          <a:xfrm>
            <a:off x="8422709" y="-70993"/>
            <a:ext cx="719997" cy="5216843"/>
            <a:chOff x="0" y="538607"/>
            <a:chExt cx="719997" cy="5216843"/>
          </a:xfrm>
        </p:grpSpPr>
        <p:sp>
          <p:nvSpPr>
            <p:cNvPr id="59" name="Google Shape;59;p6"/>
            <p:cNvSpPr/>
            <p:nvPr/>
          </p:nvSpPr>
          <p:spPr>
            <a:xfrm>
              <a:off x="924" y="2877819"/>
              <a:ext cx="718812" cy="2877141"/>
            </a:xfrm>
            <a:custGeom>
              <a:avLst/>
              <a:gdLst/>
              <a:ahLst/>
              <a:cxnLst/>
              <a:rect l="l" t="t" r="r" b="b"/>
              <a:pathLst>
                <a:path w="284960" h="189973" extrusionOk="0">
                  <a:moveTo>
                    <a:pt x="0" y="1"/>
                  </a:moveTo>
                  <a:lnTo>
                    <a:pt x="0" y="189973"/>
                  </a:lnTo>
                  <a:lnTo>
                    <a:pt x="284960" y="189973"/>
                  </a:lnTo>
                  <a:lnTo>
                    <a:pt x="2849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924" y="5035926"/>
              <a:ext cx="719069" cy="719054"/>
            </a:xfrm>
            <a:custGeom>
              <a:avLst/>
              <a:gdLst/>
              <a:ahLst/>
              <a:cxnLst/>
              <a:rect l="l" t="t" r="r" b="b"/>
              <a:pathLst>
                <a:path w="47479" h="47478" extrusionOk="0">
                  <a:moveTo>
                    <a:pt x="1" y="0"/>
                  </a:moveTo>
                  <a:lnTo>
                    <a:pt x="1" y="47478"/>
                  </a:lnTo>
                  <a:lnTo>
                    <a:pt x="47479" y="47478"/>
                  </a:lnTo>
                  <a:lnTo>
                    <a:pt x="47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924" y="5036380"/>
              <a:ext cx="359542" cy="719069"/>
            </a:xfrm>
            <a:custGeom>
              <a:avLst/>
              <a:gdLst/>
              <a:ahLst/>
              <a:cxnLst/>
              <a:rect l="l" t="t" r="r" b="b"/>
              <a:pathLst>
                <a:path w="23740" h="47479" extrusionOk="0">
                  <a:moveTo>
                    <a:pt x="1" y="0"/>
                  </a:moveTo>
                  <a:lnTo>
                    <a:pt x="1" y="47478"/>
                  </a:lnTo>
                  <a:cubicBezTo>
                    <a:pt x="13101" y="47478"/>
                    <a:pt x="23740" y="36840"/>
                    <a:pt x="23740" y="23739"/>
                  </a:cubicBezTo>
                  <a:cubicBezTo>
                    <a:pt x="23740" y="10639"/>
                    <a:pt x="1310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360454" y="5036380"/>
              <a:ext cx="359542" cy="719069"/>
            </a:xfrm>
            <a:custGeom>
              <a:avLst/>
              <a:gdLst/>
              <a:ahLst/>
              <a:cxnLst/>
              <a:rect l="l" t="t" r="r" b="b"/>
              <a:pathLst>
                <a:path w="23740" h="47479" extrusionOk="0">
                  <a:moveTo>
                    <a:pt x="23740" y="0"/>
                  </a:moveTo>
                  <a:cubicBezTo>
                    <a:pt x="10639" y="0"/>
                    <a:pt x="1" y="10639"/>
                    <a:pt x="1" y="23739"/>
                  </a:cubicBezTo>
                  <a:cubicBezTo>
                    <a:pt x="1" y="36840"/>
                    <a:pt x="10639" y="47478"/>
                    <a:pt x="23740" y="47478"/>
                  </a:cubicBezTo>
                  <a:lnTo>
                    <a:pt x="23740" y="0"/>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475542" y="5180002"/>
              <a:ext cx="129369" cy="431814"/>
            </a:xfrm>
            <a:custGeom>
              <a:avLst/>
              <a:gdLst/>
              <a:ahLst/>
              <a:cxnLst/>
              <a:rect l="l" t="t" r="r" b="b"/>
              <a:pathLst>
                <a:path w="8542" h="28512" extrusionOk="0">
                  <a:moveTo>
                    <a:pt x="8542" y="1"/>
                  </a:moveTo>
                  <a:cubicBezTo>
                    <a:pt x="3466" y="2736"/>
                    <a:pt x="1" y="8086"/>
                    <a:pt x="1" y="14256"/>
                  </a:cubicBezTo>
                  <a:cubicBezTo>
                    <a:pt x="1" y="20396"/>
                    <a:pt x="3466" y="25776"/>
                    <a:pt x="8542" y="28512"/>
                  </a:cubicBezTo>
                  <a:lnTo>
                    <a:pt x="85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470" y="719985"/>
              <a:ext cx="719524" cy="719069"/>
            </a:xfrm>
            <a:custGeom>
              <a:avLst/>
              <a:gdLst/>
              <a:ahLst/>
              <a:cxnLst/>
              <a:rect l="l" t="t" r="r" b="b"/>
              <a:pathLst>
                <a:path w="47509" h="47479" extrusionOk="0">
                  <a:moveTo>
                    <a:pt x="0" y="0"/>
                  </a:moveTo>
                  <a:lnTo>
                    <a:pt x="0" y="47478"/>
                  </a:lnTo>
                  <a:lnTo>
                    <a:pt x="47509" y="47478"/>
                  </a:lnTo>
                  <a:lnTo>
                    <a:pt x="47509" y="0"/>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60000" y="719985"/>
              <a:ext cx="359997" cy="359542"/>
            </a:xfrm>
            <a:custGeom>
              <a:avLst/>
              <a:gdLst/>
              <a:ahLst/>
              <a:cxnLst/>
              <a:rect l="l" t="t" r="r" b="b"/>
              <a:pathLst>
                <a:path w="23770" h="23740" extrusionOk="0">
                  <a:moveTo>
                    <a:pt x="0" y="0"/>
                  </a:moveTo>
                  <a:lnTo>
                    <a:pt x="0" y="23739"/>
                  </a:lnTo>
                  <a:lnTo>
                    <a:pt x="23770" y="2373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180000" y="899061"/>
              <a:ext cx="359542" cy="359997"/>
            </a:xfrm>
            <a:custGeom>
              <a:avLst/>
              <a:gdLst/>
              <a:ahLst/>
              <a:cxnLst/>
              <a:rect l="l" t="t" r="r" b="b"/>
              <a:pathLst>
                <a:path w="23740" h="23770" extrusionOk="0">
                  <a:moveTo>
                    <a:pt x="0" y="0"/>
                  </a:moveTo>
                  <a:lnTo>
                    <a:pt x="0" y="23770"/>
                  </a:lnTo>
                  <a:lnTo>
                    <a:pt x="23740" y="2377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469" y="1079515"/>
              <a:ext cx="359542" cy="359542"/>
            </a:xfrm>
            <a:custGeom>
              <a:avLst/>
              <a:gdLst/>
              <a:ahLst/>
              <a:cxnLst/>
              <a:rect l="l" t="t" r="r" b="b"/>
              <a:pathLst>
                <a:path w="23740" h="23740" extrusionOk="0">
                  <a:moveTo>
                    <a:pt x="0" y="0"/>
                  </a:moveTo>
                  <a:lnTo>
                    <a:pt x="0" y="23739"/>
                  </a:lnTo>
                  <a:lnTo>
                    <a:pt x="23739" y="2373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924" y="2877819"/>
              <a:ext cx="719069" cy="719524"/>
            </a:xfrm>
            <a:custGeom>
              <a:avLst/>
              <a:gdLst/>
              <a:ahLst/>
              <a:cxnLst/>
              <a:rect l="l" t="t" r="r" b="b"/>
              <a:pathLst>
                <a:path w="47479" h="47509" extrusionOk="0">
                  <a:moveTo>
                    <a:pt x="1" y="1"/>
                  </a:moveTo>
                  <a:lnTo>
                    <a:pt x="1" y="47509"/>
                  </a:lnTo>
                  <a:lnTo>
                    <a:pt x="47479" y="47509"/>
                  </a:lnTo>
                  <a:lnTo>
                    <a:pt x="47479" y="1"/>
                  </a:lnTo>
                  <a:close/>
                </a:path>
              </a:pathLst>
            </a:custGeom>
            <a:solidFill>
              <a:srgbClr val="FFD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924" y="3453486"/>
              <a:ext cx="719069" cy="144332"/>
            </a:xfrm>
            <a:custGeom>
              <a:avLst/>
              <a:gdLst/>
              <a:ahLst/>
              <a:cxnLst/>
              <a:rect l="l" t="t" r="r" b="b"/>
              <a:pathLst>
                <a:path w="47479" h="9530" extrusionOk="0">
                  <a:moveTo>
                    <a:pt x="23740" y="0"/>
                  </a:moveTo>
                  <a:cubicBezTo>
                    <a:pt x="15145" y="0"/>
                    <a:pt x="6551" y="3177"/>
                    <a:pt x="1" y="9529"/>
                  </a:cubicBezTo>
                  <a:lnTo>
                    <a:pt x="47479" y="9529"/>
                  </a:lnTo>
                  <a:cubicBezTo>
                    <a:pt x="40928" y="3177"/>
                    <a:pt x="32334" y="0"/>
                    <a:pt x="237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924" y="3309395"/>
              <a:ext cx="719069" cy="144332"/>
            </a:xfrm>
            <a:custGeom>
              <a:avLst/>
              <a:gdLst/>
              <a:ahLst/>
              <a:cxnLst/>
              <a:rect l="l" t="t" r="r" b="b"/>
              <a:pathLst>
                <a:path w="47479" h="9530" extrusionOk="0">
                  <a:moveTo>
                    <a:pt x="23740" y="0"/>
                  </a:moveTo>
                  <a:cubicBezTo>
                    <a:pt x="15145" y="0"/>
                    <a:pt x="6551" y="3177"/>
                    <a:pt x="1" y="9529"/>
                  </a:cubicBezTo>
                  <a:lnTo>
                    <a:pt x="47479" y="9529"/>
                  </a:lnTo>
                  <a:cubicBezTo>
                    <a:pt x="40928" y="3177"/>
                    <a:pt x="32334" y="0"/>
                    <a:pt x="23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924" y="3165531"/>
              <a:ext cx="719069" cy="143650"/>
            </a:xfrm>
            <a:custGeom>
              <a:avLst/>
              <a:gdLst/>
              <a:ahLst/>
              <a:cxnLst/>
              <a:rect l="l" t="t" r="r" b="b"/>
              <a:pathLst>
                <a:path w="47479" h="9485" extrusionOk="0">
                  <a:moveTo>
                    <a:pt x="23740" y="1"/>
                  </a:moveTo>
                  <a:cubicBezTo>
                    <a:pt x="15145" y="1"/>
                    <a:pt x="6551" y="3162"/>
                    <a:pt x="1" y="9484"/>
                  </a:cubicBezTo>
                  <a:lnTo>
                    <a:pt x="47479" y="9484"/>
                  </a:lnTo>
                  <a:cubicBezTo>
                    <a:pt x="40928" y="3162"/>
                    <a:pt x="32334" y="1"/>
                    <a:pt x="23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924" y="3021213"/>
              <a:ext cx="719069" cy="144332"/>
            </a:xfrm>
            <a:custGeom>
              <a:avLst/>
              <a:gdLst/>
              <a:ahLst/>
              <a:cxnLst/>
              <a:rect l="l" t="t" r="r" b="b"/>
              <a:pathLst>
                <a:path w="47479" h="9530" extrusionOk="0">
                  <a:moveTo>
                    <a:pt x="23740" y="1"/>
                  </a:moveTo>
                  <a:cubicBezTo>
                    <a:pt x="15145" y="1"/>
                    <a:pt x="6551" y="3177"/>
                    <a:pt x="1" y="9530"/>
                  </a:cubicBezTo>
                  <a:lnTo>
                    <a:pt x="47479" y="9530"/>
                  </a:lnTo>
                  <a:cubicBezTo>
                    <a:pt x="40928" y="3177"/>
                    <a:pt x="32334" y="1"/>
                    <a:pt x="237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24" y="2877471"/>
              <a:ext cx="719069" cy="143999"/>
            </a:xfrm>
            <a:custGeom>
              <a:avLst/>
              <a:gdLst/>
              <a:ahLst/>
              <a:cxnLst/>
              <a:rect l="l" t="t" r="r" b="b"/>
              <a:pathLst>
                <a:path w="47479" h="9508" extrusionOk="0">
                  <a:moveTo>
                    <a:pt x="23740" y="1"/>
                  </a:moveTo>
                  <a:cubicBezTo>
                    <a:pt x="15145" y="1"/>
                    <a:pt x="6551" y="3170"/>
                    <a:pt x="1" y="9507"/>
                  </a:cubicBezTo>
                  <a:lnTo>
                    <a:pt x="47479" y="9507"/>
                  </a:lnTo>
                  <a:cubicBezTo>
                    <a:pt x="40928" y="3170"/>
                    <a:pt x="32334" y="1"/>
                    <a:pt x="23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470" y="1439046"/>
              <a:ext cx="719524" cy="719524"/>
            </a:xfrm>
            <a:custGeom>
              <a:avLst/>
              <a:gdLst/>
              <a:ahLst/>
              <a:cxnLst/>
              <a:rect l="l" t="t" r="r" b="b"/>
              <a:pathLst>
                <a:path w="47509" h="47509" extrusionOk="0">
                  <a:moveTo>
                    <a:pt x="0" y="0"/>
                  </a:moveTo>
                  <a:lnTo>
                    <a:pt x="0" y="47508"/>
                  </a:lnTo>
                  <a:lnTo>
                    <a:pt x="47509" y="47508"/>
                  </a:lnTo>
                  <a:lnTo>
                    <a:pt x="47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0" y="1439500"/>
              <a:ext cx="719993" cy="717434"/>
            </a:xfrm>
            <a:custGeom>
              <a:avLst/>
              <a:gdLst/>
              <a:ahLst/>
              <a:cxnLst/>
              <a:rect l="l" t="t" r="r" b="b"/>
              <a:pathLst>
                <a:path w="47540" h="47371" extrusionOk="0">
                  <a:moveTo>
                    <a:pt x="1" y="1"/>
                  </a:moveTo>
                  <a:lnTo>
                    <a:pt x="1" y="47357"/>
                  </a:lnTo>
                  <a:cubicBezTo>
                    <a:pt x="244" y="47357"/>
                    <a:pt x="501" y="47370"/>
                    <a:pt x="753" y="47370"/>
                  </a:cubicBezTo>
                  <a:cubicBezTo>
                    <a:pt x="879" y="47370"/>
                    <a:pt x="1004" y="47367"/>
                    <a:pt x="1125" y="47357"/>
                  </a:cubicBezTo>
                  <a:cubicBezTo>
                    <a:pt x="26749" y="47357"/>
                    <a:pt x="47540" y="26597"/>
                    <a:pt x="47540" y="973"/>
                  </a:cubicBezTo>
                  <a:lnTo>
                    <a:pt x="475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0" y="1439500"/>
              <a:ext cx="550127" cy="548749"/>
            </a:xfrm>
            <a:custGeom>
              <a:avLst/>
              <a:gdLst/>
              <a:ahLst/>
              <a:cxnLst/>
              <a:rect l="l" t="t" r="r" b="b"/>
              <a:pathLst>
                <a:path w="36324" h="36233" extrusionOk="0">
                  <a:moveTo>
                    <a:pt x="1" y="1"/>
                  </a:moveTo>
                  <a:lnTo>
                    <a:pt x="1" y="36232"/>
                  </a:lnTo>
                  <a:lnTo>
                    <a:pt x="821" y="36232"/>
                  </a:lnTo>
                  <a:cubicBezTo>
                    <a:pt x="20427" y="36232"/>
                    <a:pt x="36324" y="20335"/>
                    <a:pt x="36324" y="730"/>
                  </a:cubicBezTo>
                  <a:lnTo>
                    <a:pt x="36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0" y="1439500"/>
              <a:ext cx="377504" cy="376580"/>
            </a:xfrm>
            <a:custGeom>
              <a:avLst/>
              <a:gdLst/>
              <a:ahLst/>
              <a:cxnLst/>
              <a:rect l="l" t="t" r="r" b="b"/>
              <a:pathLst>
                <a:path w="24926" h="24865" extrusionOk="0">
                  <a:moveTo>
                    <a:pt x="1" y="1"/>
                  </a:moveTo>
                  <a:lnTo>
                    <a:pt x="1" y="24864"/>
                  </a:lnTo>
                  <a:lnTo>
                    <a:pt x="578" y="24864"/>
                  </a:lnTo>
                  <a:cubicBezTo>
                    <a:pt x="14013" y="24864"/>
                    <a:pt x="24925" y="13952"/>
                    <a:pt x="24925" y="517"/>
                  </a:cubicBezTo>
                  <a:lnTo>
                    <a:pt x="24925"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470" y="2158561"/>
              <a:ext cx="719524" cy="719069"/>
            </a:xfrm>
            <a:custGeom>
              <a:avLst/>
              <a:gdLst/>
              <a:ahLst/>
              <a:cxnLst/>
              <a:rect l="l" t="t" r="r" b="b"/>
              <a:pathLst>
                <a:path w="47509" h="47479" extrusionOk="0">
                  <a:moveTo>
                    <a:pt x="0" y="0"/>
                  </a:moveTo>
                  <a:lnTo>
                    <a:pt x="0" y="47478"/>
                  </a:lnTo>
                  <a:lnTo>
                    <a:pt x="47509" y="47478"/>
                  </a:lnTo>
                  <a:lnTo>
                    <a:pt x="47509" y="0"/>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212683" y="2157637"/>
              <a:ext cx="505934" cy="508236"/>
            </a:xfrm>
            <a:custGeom>
              <a:avLst/>
              <a:gdLst/>
              <a:ahLst/>
              <a:cxnLst/>
              <a:rect l="l" t="t" r="r" b="b"/>
              <a:pathLst>
                <a:path w="33406" h="33558" extrusionOk="0">
                  <a:moveTo>
                    <a:pt x="1" y="1"/>
                  </a:moveTo>
                  <a:lnTo>
                    <a:pt x="1" y="821"/>
                  </a:lnTo>
                  <a:cubicBezTo>
                    <a:pt x="1" y="18907"/>
                    <a:pt x="14682" y="33557"/>
                    <a:pt x="32767" y="33557"/>
                  </a:cubicBezTo>
                  <a:cubicBezTo>
                    <a:pt x="32950" y="33557"/>
                    <a:pt x="33193" y="33557"/>
                    <a:pt x="33405" y="33527"/>
                  </a:cubicBezTo>
                  <a:lnTo>
                    <a:pt x="33405" y="23010"/>
                  </a:lnTo>
                  <a:lnTo>
                    <a:pt x="32950" y="23010"/>
                  </a:lnTo>
                  <a:cubicBezTo>
                    <a:pt x="20578" y="23010"/>
                    <a:pt x="10487" y="12919"/>
                    <a:pt x="10487" y="548"/>
                  </a:cubicBezTo>
                  <a:lnTo>
                    <a:pt x="10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470" y="2370775"/>
              <a:ext cx="505934" cy="508236"/>
            </a:xfrm>
            <a:custGeom>
              <a:avLst/>
              <a:gdLst/>
              <a:ahLst/>
              <a:cxnLst/>
              <a:rect l="l" t="t" r="r" b="b"/>
              <a:pathLst>
                <a:path w="33406" h="33558" extrusionOk="0">
                  <a:moveTo>
                    <a:pt x="638" y="1"/>
                  </a:moveTo>
                  <a:cubicBezTo>
                    <a:pt x="426" y="1"/>
                    <a:pt x="183" y="1"/>
                    <a:pt x="0" y="31"/>
                  </a:cubicBezTo>
                  <a:lnTo>
                    <a:pt x="0" y="10548"/>
                  </a:lnTo>
                  <a:lnTo>
                    <a:pt x="456" y="10548"/>
                  </a:lnTo>
                  <a:cubicBezTo>
                    <a:pt x="12827" y="10548"/>
                    <a:pt x="22919" y="20639"/>
                    <a:pt x="22919" y="33010"/>
                  </a:cubicBezTo>
                  <a:lnTo>
                    <a:pt x="22919" y="33558"/>
                  </a:lnTo>
                  <a:lnTo>
                    <a:pt x="33405" y="33558"/>
                  </a:lnTo>
                  <a:lnTo>
                    <a:pt x="33405" y="32737"/>
                  </a:lnTo>
                  <a:cubicBezTo>
                    <a:pt x="33405" y="14651"/>
                    <a:pt x="18724" y="1"/>
                    <a:pt x="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180454" y="538607"/>
              <a:ext cx="179559" cy="179544"/>
            </a:xfrm>
            <a:custGeom>
              <a:avLst/>
              <a:gdLst/>
              <a:ahLst/>
              <a:cxnLst/>
              <a:rect l="l" t="t" r="r" b="b"/>
              <a:pathLst>
                <a:path w="11856" h="11855" extrusionOk="0">
                  <a:moveTo>
                    <a:pt x="1" y="0"/>
                  </a:moveTo>
                  <a:lnTo>
                    <a:pt x="1" y="11855"/>
                  </a:lnTo>
                  <a:lnTo>
                    <a:pt x="11855" y="11855"/>
                  </a:lnTo>
                  <a:lnTo>
                    <a:pt x="11855"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539985" y="538607"/>
              <a:ext cx="179559" cy="179544"/>
            </a:xfrm>
            <a:custGeom>
              <a:avLst/>
              <a:gdLst/>
              <a:ahLst/>
              <a:cxnLst/>
              <a:rect l="l" t="t" r="r" b="b"/>
              <a:pathLst>
                <a:path w="11856" h="11855" extrusionOk="0">
                  <a:moveTo>
                    <a:pt x="1" y="0"/>
                  </a:moveTo>
                  <a:lnTo>
                    <a:pt x="1" y="11855"/>
                  </a:lnTo>
                  <a:lnTo>
                    <a:pt x="11855" y="11855"/>
                  </a:lnTo>
                  <a:lnTo>
                    <a:pt x="11855"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162962" y="3601484"/>
              <a:ext cx="394997" cy="552429"/>
            </a:xfrm>
            <a:custGeom>
              <a:avLst/>
              <a:gdLst/>
              <a:ahLst/>
              <a:cxnLst/>
              <a:rect l="l" t="t" r="r" b="b"/>
              <a:pathLst>
                <a:path w="26081" h="36476" extrusionOk="0">
                  <a:moveTo>
                    <a:pt x="1" y="0"/>
                  </a:moveTo>
                  <a:lnTo>
                    <a:pt x="1" y="36475"/>
                  </a:lnTo>
                  <a:lnTo>
                    <a:pt x="26080" y="36475"/>
                  </a:lnTo>
                  <a:lnTo>
                    <a:pt x="2608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162962" y="3877686"/>
              <a:ext cx="394542" cy="277138"/>
            </a:xfrm>
            <a:custGeom>
              <a:avLst/>
              <a:gdLst/>
              <a:ahLst/>
              <a:cxnLst/>
              <a:rect l="l" t="t" r="r" b="b"/>
              <a:pathLst>
                <a:path w="26051" h="18299" extrusionOk="0">
                  <a:moveTo>
                    <a:pt x="13041" y="1"/>
                  </a:moveTo>
                  <a:cubicBezTo>
                    <a:pt x="5807" y="1"/>
                    <a:pt x="1" y="5867"/>
                    <a:pt x="1" y="13040"/>
                  </a:cubicBezTo>
                  <a:lnTo>
                    <a:pt x="1" y="18299"/>
                  </a:lnTo>
                  <a:lnTo>
                    <a:pt x="26050" y="18299"/>
                  </a:lnTo>
                  <a:lnTo>
                    <a:pt x="26050" y="13040"/>
                  </a:lnTo>
                  <a:cubicBezTo>
                    <a:pt x="26050" y="5837"/>
                    <a:pt x="20214" y="1"/>
                    <a:pt x="13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a:off x="924" y="4316395"/>
              <a:ext cx="719069" cy="719539"/>
            </a:xfrm>
            <a:custGeom>
              <a:avLst/>
              <a:gdLst/>
              <a:ahLst/>
              <a:cxnLst/>
              <a:rect l="l" t="t" r="r" b="b"/>
              <a:pathLst>
                <a:path w="47479" h="47510" extrusionOk="0">
                  <a:moveTo>
                    <a:pt x="1" y="1"/>
                  </a:moveTo>
                  <a:lnTo>
                    <a:pt x="1" y="47509"/>
                  </a:lnTo>
                  <a:lnTo>
                    <a:pt x="47479" y="47509"/>
                  </a:lnTo>
                  <a:lnTo>
                    <a:pt x="474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108182" y="4424577"/>
              <a:ext cx="504101" cy="504086"/>
            </a:xfrm>
            <a:custGeom>
              <a:avLst/>
              <a:gdLst/>
              <a:ahLst/>
              <a:cxnLst/>
              <a:rect l="l" t="t" r="r" b="b"/>
              <a:pathLst>
                <a:path w="33285" h="33284" extrusionOk="0">
                  <a:moveTo>
                    <a:pt x="16658" y="1"/>
                  </a:moveTo>
                  <a:cubicBezTo>
                    <a:pt x="7448" y="1"/>
                    <a:pt x="1" y="7448"/>
                    <a:pt x="1" y="16627"/>
                  </a:cubicBezTo>
                  <a:cubicBezTo>
                    <a:pt x="1" y="25837"/>
                    <a:pt x="7448" y="33284"/>
                    <a:pt x="16658" y="33284"/>
                  </a:cubicBezTo>
                  <a:cubicBezTo>
                    <a:pt x="25837" y="33284"/>
                    <a:pt x="33284" y="25837"/>
                    <a:pt x="33284" y="16627"/>
                  </a:cubicBezTo>
                  <a:lnTo>
                    <a:pt x="3328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208549" y="4541755"/>
              <a:ext cx="304293" cy="269399"/>
            </a:xfrm>
            <a:custGeom>
              <a:avLst/>
              <a:gdLst/>
              <a:ahLst/>
              <a:cxnLst/>
              <a:rect l="l" t="t" r="r" b="b"/>
              <a:pathLst>
                <a:path w="20092" h="17788" extrusionOk="0">
                  <a:moveTo>
                    <a:pt x="10041" y="1"/>
                  </a:moveTo>
                  <a:cubicBezTo>
                    <a:pt x="8171" y="1"/>
                    <a:pt x="6286" y="589"/>
                    <a:pt x="4681" y="1808"/>
                  </a:cubicBezTo>
                  <a:cubicBezTo>
                    <a:pt x="760" y="4756"/>
                    <a:pt x="0" y="10349"/>
                    <a:pt x="2948" y="14270"/>
                  </a:cubicBezTo>
                  <a:cubicBezTo>
                    <a:pt x="4692" y="16571"/>
                    <a:pt x="7361" y="17788"/>
                    <a:pt x="10062" y="17788"/>
                  </a:cubicBezTo>
                  <a:cubicBezTo>
                    <a:pt x="11928" y="17788"/>
                    <a:pt x="13809" y="17207"/>
                    <a:pt x="15411" y="16003"/>
                  </a:cubicBezTo>
                  <a:cubicBezTo>
                    <a:pt x="19332" y="13024"/>
                    <a:pt x="20092" y="7462"/>
                    <a:pt x="17143" y="3541"/>
                  </a:cubicBezTo>
                  <a:cubicBezTo>
                    <a:pt x="15402" y="1225"/>
                    <a:pt x="12738" y="1"/>
                    <a:pt x="10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62591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720000" y="1756650"/>
            <a:ext cx="32382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0" name="Google Shape;90;p7"/>
          <p:cNvSpPr txBox="1">
            <a:spLocks noGrp="1"/>
          </p:cNvSpPr>
          <p:nvPr>
            <p:ph type="body" idx="1"/>
          </p:nvPr>
        </p:nvSpPr>
        <p:spPr>
          <a:xfrm>
            <a:off x="720000" y="2329350"/>
            <a:ext cx="3238200" cy="1057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grpSp>
        <p:nvGrpSpPr>
          <p:cNvPr id="91" name="Google Shape;91;p7"/>
          <p:cNvGrpSpPr/>
          <p:nvPr/>
        </p:nvGrpSpPr>
        <p:grpSpPr>
          <a:xfrm>
            <a:off x="0" y="-19675"/>
            <a:ext cx="9144040" cy="1017641"/>
            <a:chOff x="0" y="4159425"/>
            <a:chExt cx="9144040" cy="1017641"/>
          </a:xfrm>
        </p:grpSpPr>
        <p:sp>
          <p:nvSpPr>
            <p:cNvPr id="92" name="Google Shape;92;p7"/>
            <p:cNvSpPr/>
            <p:nvPr/>
          </p:nvSpPr>
          <p:spPr>
            <a:xfrm>
              <a:off x="0" y="4160730"/>
              <a:ext cx="1016336" cy="1016336"/>
            </a:xfrm>
            <a:custGeom>
              <a:avLst/>
              <a:gdLst/>
              <a:ahLst/>
              <a:cxnLst/>
              <a:rect l="l" t="t" r="r" b="b"/>
              <a:pathLst>
                <a:path w="47509" h="47509" extrusionOk="0">
                  <a:moveTo>
                    <a:pt x="0" y="0"/>
                  </a:moveTo>
                  <a:lnTo>
                    <a:pt x="0" y="47508"/>
                  </a:lnTo>
                  <a:lnTo>
                    <a:pt x="47508" y="47508"/>
                  </a:lnTo>
                  <a:lnTo>
                    <a:pt x="475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507818" y="4160730"/>
              <a:ext cx="508500" cy="1016336"/>
            </a:xfrm>
            <a:custGeom>
              <a:avLst/>
              <a:gdLst/>
              <a:ahLst/>
              <a:cxnLst/>
              <a:rect l="l" t="t" r="r" b="b"/>
              <a:pathLst>
                <a:path w="23770" h="47509" extrusionOk="0">
                  <a:moveTo>
                    <a:pt x="0" y="0"/>
                  </a:moveTo>
                  <a:lnTo>
                    <a:pt x="0" y="47508"/>
                  </a:lnTo>
                  <a:cubicBezTo>
                    <a:pt x="13131" y="47508"/>
                    <a:pt x="23769" y="36870"/>
                    <a:pt x="23769" y="23739"/>
                  </a:cubicBezTo>
                  <a:cubicBezTo>
                    <a:pt x="23769" y="10638"/>
                    <a:pt x="1313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0" y="4160730"/>
              <a:ext cx="507858" cy="1016336"/>
            </a:xfrm>
            <a:custGeom>
              <a:avLst/>
              <a:gdLst/>
              <a:ahLst/>
              <a:cxnLst/>
              <a:rect l="l" t="t" r="r" b="b"/>
              <a:pathLst>
                <a:path w="23740" h="47509" extrusionOk="0">
                  <a:moveTo>
                    <a:pt x="0" y="0"/>
                  </a:moveTo>
                  <a:lnTo>
                    <a:pt x="0" y="47508"/>
                  </a:lnTo>
                  <a:cubicBezTo>
                    <a:pt x="13101" y="47508"/>
                    <a:pt x="23739" y="36870"/>
                    <a:pt x="23739" y="23739"/>
                  </a:cubicBezTo>
                  <a:cubicBezTo>
                    <a:pt x="23739" y="10638"/>
                    <a:pt x="1310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2031915" y="4160730"/>
              <a:ext cx="1016358" cy="1016336"/>
            </a:xfrm>
            <a:custGeom>
              <a:avLst/>
              <a:gdLst/>
              <a:ahLst/>
              <a:cxnLst/>
              <a:rect l="l" t="t" r="r" b="b"/>
              <a:pathLst>
                <a:path w="47510" h="47509" extrusionOk="0">
                  <a:moveTo>
                    <a:pt x="1" y="0"/>
                  </a:moveTo>
                  <a:lnTo>
                    <a:pt x="1" y="47508"/>
                  </a:lnTo>
                  <a:lnTo>
                    <a:pt x="23253" y="47508"/>
                  </a:lnTo>
                  <a:lnTo>
                    <a:pt x="23253" y="23222"/>
                  </a:lnTo>
                  <a:lnTo>
                    <a:pt x="47509" y="23222"/>
                  </a:lnTo>
                  <a:lnTo>
                    <a:pt x="4750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2278990" y="4407142"/>
              <a:ext cx="522833" cy="522811"/>
            </a:xfrm>
            <a:custGeom>
              <a:avLst/>
              <a:gdLst/>
              <a:ahLst/>
              <a:cxnLst/>
              <a:rect l="l" t="t" r="r" b="b"/>
              <a:pathLst>
                <a:path w="24440" h="24439" extrusionOk="0">
                  <a:moveTo>
                    <a:pt x="1" y="1"/>
                  </a:moveTo>
                  <a:lnTo>
                    <a:pt x="1" y="24439"/>
                  </a:lnTo>
                  <a:lnTo>
                    <a:pt x="24439" y="24439"/>
                  </a:lnTo>
                  <a:lnTo>
                    <a:pt x="244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2278990" y="4407142"/>
              <a:ext cx="260775" cy="260775"/>
            </a:xfrm>
            <a:custGeom>
              <a:avLst/>
              <a:gdLst/>
              <a:ahLst/>
              <a:cxnLst/>
              <a:rect l="l" t="t" r="r" b="b"/>
              <a:pathLst>
                <a:path w="12190" h="12190" extrusionOk="0">
                  <a:moveTo>
                    <a:pt x="1" y="1"/>
                  </a:moveTo>
                  <a:lnTo>
                    <a:pt x="1" y="12190"/>
                  </a:lnTo>
                  <a:lnTo>
                    <a:pt x="12190" y="12190"/>
                  </a:lnTo>
                  <a:lnTo>
                    <a:pt x="12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3048215" y="4160067"/>
              <a:ext cx="1015695" cy="1016336"/>
            </a:xfrm>
            <a:custGeom>
              <a:avLst/>
              <a:gdLst/>
              <a:ahLst/>
              <a:cxnLst/>
              <a:rect l="l" t="t" r="r" b="b"/>
              <a:pathLst>
                <a:path w="47479" h="47509" extrusionOk="0">
                  <a:moveTo>
                    <a:pt x="0" y="1"/>
                  </a:moveTo>
                  <a:lnTo>
                    <a:pt x="0" y="47509"/>
                  </a:lnTo>
                  <a:lnTo>
                    <a:pt x="47478" y="47509"/>
                  </a:lnTo>
                  <a:lnTo>
                    <a:pt x="47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3134680" y="4267347"/>
              <a:ext cx="440878" cy="401708"/>
            </a:xfrm>
            <a:custGeom>
              <a:avLst/>
              <a:gdLst/>
              <a:ahLst/>
              <a:cxnLst/>
              <a:rect l="l" t="t" r="r" b="b"/>
              <a:pathLst>
                <a:path w="20609" h="18778" extrusionOk="0">
                  <a:moveTo>
                    <a:pt x="10305" y="1"/>
                  </a:moveTo>
                  <a:cubicBezTo>
                    <a:pt x="7904" y="1"/>
                    <a:pt x="5502" y="913"/>
                    <a:pt x="3679" y="2736"/>
                  </a:cubicBezTo>
                  <a:cubicBezTo>
                    <a:pt x="1" y="6414"/>
                    <a:pt x="1" y="12372"/>
                    <a:pt x="3679" y="16019"/>
                  </a:cubicBezTo>
                  <a:cubicBezTo>
                    <a:pt x="5502" y="17858"/>
                    <a:pt x="7904" y="18778"/>
                    <a:pt x="10305" y="18778"/>
                  </a:cubicBezTo>
                  <a:cubicBezTo>
                    <a:pt x="12706" y="18778"/>
                    <a:pt x="15107" y="17858"/>
                    <a:pt x="16931" y="16019"/>
                  </a:cubicBezTo>
                  <a:cubicBezTo>
                    <a:pt x="20609" y="12372"/>
                    <a:pt x="20609" y="6414"/>
                    <a:pt x="16931" y="2736"/>
                  </a:cubicBezTo>
                  <a:cubicBezTo>
                    <a:pt x="15107" y="913"/>
                    <a:pt x="12706" y="1"/>
                    <a:pt x="10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3529358" y="4267133"/>
              <a:ext cx="454548" cy="401666"/>
            </a:xfrm>
            <a:custGeom>
              <a:avLst/>
              <a:gdLst/>
              <a:ahLst/>
              <a:cxnLst/>
              <a:rect l="l" t="t" r="r" b="b"/>
              <a:pathLst>
                <a:path w="21248" h="18776" extrusionOk="0">
                  <a:moveTo>
                    <a:pt x="10625" y="0"/>
                  </a:moveTo>
                  <a:cubicBezTo>
                    <a:pt x="8674" y="0"/>
                    <a:pt x="6705" y="608"/>
                    <a:pt x="5016" y="1865"/>
                  </a:cubicBezTo>
                  <a:cubicBezTo>
                    <a:pt x="852" y="4965"/>
                    <a:pt x="1" y="10832"/>
                    <a:pt x="3101" y="14996"/>
                  </a:cubicBezTo>
                  <a:cubicBezTo>
                    <a:pt x="4944" y="17471"/>
                    <a:pt x="7764" y="18776"/>
                    <a:pt x="10623" y="18776"/>
                  </a:cubicBezTo>
                  <a:cubicBezTo>
                    <a:pt x="12574" y="18776"/>
                    <a:pt x="14543" y="18168"/>
                    <a:pt x="16232" y="16911"/>
                  </a:cubicBezTo>
                  <a:cubicBezTo>
                    <a:pt x="20396" y="13810"/>
                    <a:pt x="21247" y="7944"/>
                    <a:pt x="18147" y="3780"/>
                  </a:cubicBezTo>
                  <a:cubicBezTo>
                    <a:pt x="16304" y="1305"/>
                    <a:pt x="13484" y="0"/>
                    <a:pt x="10625"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3134680" y="4668058"/>
              <a:ext cx="440878" cy="401708"/>
            </a:xfrm>
            <a:custGeom>
              <a:avLst/>
              <a:gdLst/>
              <a:ahLst/>
              <a:cxnLst/>
              <a:rect l="l" t="t" r="r" b="b"/>
              <a:pathLst>
                <a:path w="20609" h="18778" extrusionOk="0">
                  <a:moveTo>
                    <a:pt x="10290" y="0"/>
                  </a:moveTo>
                  <a:cubicBezTo>
                    <a:pt x="7888" y="0"/>
                    <a:pt x="5487" y="920"/>
                    <a:pt x="3648" y="2759"/>
                  </a:cubicBezTo>
                  <a:cubicBezTo>
                    <a:pt x="1" y="6406"/>
                    <a:pt x="1" y="12364"/>
                    <a:pt x="3648" y="16041"/>
                  </a:cubicBezTo>
                  <a:cubicBezTo>
                    <a:pt x="5487" y="17865"/>
                    <a:pt x="7888" y="18777"/>
                    <a:pt x="10290" y="18777"/>
                  </a:cubicBezTo>
                  <a:cubicBezTo>
                    <a:pt x="12691" y="18777"/>
                    <a:pt x="15092" y="17865"/>
                    <a:pt x="16931" y="16041"/>
                  </a:cubicBezTo>
                  <a:cubicBezTo>
                    <a:pt x="20609" y="12364"/>
                    <a:pt x="20609" y="6406"/>
                    <a:pt x="16931" y="2759"/>
                  </a:cubicBezTo>
                  <a:cubicBezTo>
                    <a:pt x="15092" y="920"/>
                    <a:pt x="12691" y="0"/>
                    <a:pt x="10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3529358" y="4667651"/>
              <a:ext cx="453906" cy="401687"/>
            </a:xfrm>
            <a:custGeom>
              <a:avLst/>
              <a:gdLst/>
              <a:ahLst/>
              <a:cxnLst/>
              <a:rect l="l" t="t" r="r" b="b"/>
              <a:pathLst>
                <a:path w="21218" h="18777" extrusionOk="0">
                  <a:moveTo>
                    <a:pt x="10612" y="1"/>
                  </a:moveTo>
                  <a:cubicBezTo>
                    <a:pt x="8659" y="1"/>
                    <a:pt x="6693" y="608"/>
                    <a:pt x="5016" y="1866"/>
                  </a:cubicBezTo>
                  <a:cubicBezTo>
                    <a:pt x="852" y="4966"/>
                    <a:pt x="1" y="10863"/>
                    <a:pt x="3101" y="14997"/>
                  </a:cubicBezTo>
                  <a:cubicBezTo>
                    <a:pt x="4926" y="17472"/>
                    <a:pt x="7750" y="18776"/>
                    <a:pt x="10614" y="18776"/>
                  </a:cubicBezTo>
                  <a:cubicBezTo>
                    <a:pt x="12569" y="18776"/>
                    <a:pt x="14543" y="18169"/>
                    <a:pt x="16232" y="16911"/>
                  </a:cubicBezTo>
                  <a:cubicBezTo>
                    <a:pt x="20366" y="13811"/>
                    <a:pt x="21217" y="7945"/>
                    <a:pt x="18147" y="3781"/>
                  </a:cubicBezTo>
                  <a:cubicBezTo>
                    <a:pt x="16304" y="1305"/>
                    <a:pt x="13473"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1016278" y="4160067"/>
              <a:ext cx="1015695" cy="1016336"/>
            </a:xfrm>
            <a:custGeom>
              <a:avLst/>
              <a:gdLst/>
              <a:ahLst/>
              <a:cxnLst/>
              <a:rect l="l" t="t" r="r" b="b"/>
              <a:pathLst>
                <a:path w="47479" h="47509" extrusionOk="0">
                  <a:moveTo>
                    <a:pt x="0" y="1"/>
                  </a:moveTo>
                  <a:lnTo>
                    <a:pt x="0" y="47509"/>
                  </a:lnTo>
                  <a:lnTo>
                    <a:pt x="47479" y="47509"/>
                  </a:lnTo>
                  <a:lnTo>
                    <a:pt x="474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1016278" y="4160730"/>
              <a:ext cx="1015695" cy="1016336"/>
            </a:xfrm>
            <a:custGeom>
              <a:avLst/>
              <a:gdLst/>
              <a:ahLst/>
              <a:cxnLst/>
              <a:rect l="l" t="t" r="r" b="b"/>
              <a:pathLst>
                <a:path w="47479" h="47509" extrusionOk="0">
                  <a:moveTo>
                    <a:pt x="23740" y="0"/>
                  </a:moveTo>
                  <a:cubicBezTo>
                    <a:pt x="10609" y="0"/>
                    <a:pt x="0" y="10638"/>
                    <a:pt x="0" y="23739"/>
                  </a:cubicBezTo>
                  <a:cubicBezTo>
                    <a:pt x="0" y="36870"/>
                    <a:pt x="10609" y="47508"/>
                    <a:pt x="23740" y="47508"/>
                  </a:cubicBezTo>
                  <a:cubicBezTo>
                    <a:pt x="36840" y="47508"/>
                    <a:pt x="47479" y="36870"/>
                    <a:pt x="47479" y="23739"/>
                  </a:cubicBezTo>
                  <a:cubicBezTo>
                    <a:pt x="47479" y="10638"/>
                    <a:pt x="36840" y="0"/>
                    <a:pt x="23740"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1245149" y="4414458"/>
              <a:ext cx="557938" cy="508842"/>
            </a:xfrm>
            <a:custGeom>
              <a:avLst/>
              <a:gdLst/>
              <a:ahLst/>
              <a:cxnLst/>
              <a:rect l="l" t="t" r="r" b="b"/>
              <a:pathLst>
                <a:path w="26081" h="23786" extrusionOk="0">
                  <a:moveTo>
                    <a:pt x="13041" y="1"/>
                  </a:moveTo>
                  <a:cubicBezTo>
                    <a:pt x="9993" y="1"/>
                    <a:pt x="6946" y="1164"/>
                    <a:pt x="4621" y="3489"/>
                  </a:cubicBezTo>
                  <a:cubicBezTo>
                    <a:pt x="1" y="8109"/>
                    <a:pt x="1" y="15647"/>
                    <a:pt x="4621" y="20298"/>
                  </a:cubicBezTo>
                  <a:cubicBezTo>
                    <a:pt x="6946" y="22623"/>
                    <a:pt x="9993" y="23785"/>
                    <a:pt x="13041" y="23785"/>
                  </a:cubicBezTo>
                  <a:cubicBezTo>
                    <a:pt x="16088" y="23785"/>
                    <a:pt x="19135" y="22623"/>
                    <a:pt x="21460" y="20298"/>
                  </a:cubicBezTo>
                  <a:cubicBezTo>
                    <a:pt x="26080" y="15647"/>
                    <a:pt x="26080" y="8109"/>
                    <a:pt x="21460" y="3489"/>
                  </a:cubicBezTo>
                  <a:cubicBezTo>
                    <a:pt x="19135" y="1164"/>
                    <a:pt x="16088" y="1"/>
                    <a:pt x="13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4063852" y="4160088"/>
              <a:ext cx="1016336" cy="1016336"/>
            </a:xfrm>
            <a:custGeom>
              <a:avLst/>
              <a:gdLst/>
              <a:ahLst/>
              <a:cxnLst/>
              <a:rect l="l" t="t" r="r" b="b"/>
              <a:pathLst>
                <a:path w="47509" h="47509" extrusionOk="0">
                  <a:moveTo>
                    <a:pt x="0" y="0"/>
                  </a:moveTo>
                  <a:lnTo>
                    <a:pt x="0" y="47508"/>
                  </a:lnTo>
                  <a:lnTo>
                    <a:pt x="47508" y="47508"/>
                  </a:lnTo>
                  <a:lnTo>
                    <a:pt x="475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4063852" y="4667908"/>
              <a:ext cx="762750" cy="508500"/>
            </a:xfrm>
            <a:custGeom>
              <a:avLst/>
              <a:gdLst/>
              <a:ahLst/>
              <a:cxnLst/>
              <a:rect l="l" t="t" r="r" b="b"/>
              <a:pathLst>
                <a:path w="35655" h="23770" extrusionOk="0">
                  <a:moveTo>
                    <a:pt x="11854" y="0"/>
                  </a:moveTo>
                  <a:lnTo>
                    <a:pt x="0" y="11854"/>
                  </a:lnTo>
                  <a:lnTo>
                    <a:pt x="0" y="23769"/>
                  </a:lnTo>
                  <a:lnTo>
                    <a:pt x="35654" y="23769"/>
                  </a:lnTo>
                  <a:lnTo>
                    <a:pt x="11854"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063852" y="4667908"/>
              <a:ext cx="1016336" cy="508500"/>
            </a:xfrm>
            <a:custGeom>
              <a:avLst/>
              <a:gdLst/>
              <a:ahLst/>
              <a:cxnLst/>
              <a:rect l="l" t="t" r="r" b="b"/>
              <a:pathLst>
                <a:path w="47509" h="23770" extrusionOk="0">
                  <a:moveTo>
                    <a:pt x="23739" y="0"/>
                  </a:moveTo>
                  <a:lnTo>
                    <a:pt x="0" y="23769"/>
                  </a:lnTo>
                  <a:lnTo>
                    <a:pt x="47508" y="23769"/>
                  </a:lnTo>
                  <a:lnTo>
                    <a:pt x="237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4317429" y="4667908"/>
              <a:ext cx="762750" cy="508500"/>
            </a:xfrm>
            <a:custGeom>
              <a:avLst/>
              <a:gdLst/>
              <a:ahLst/>
              <a:cxnLst/>
              <a:rect l="l" t="t" r="r" b="b"/>
              <a:pathLst>
                <a:path w="35655" h="23770" extrusionOk="0">
                  <a:moveTo>
                    <a:pt x="23800" y="0"/>
                  </a:moveTo>
                  <a:lnTo>
                    <a:pt x="0" y="23769"/>
                  </a:lnTo>
                  <a:lnTo>
                    <a:pt x="35654" y="23769"/>
                  </a:lnTo>
                  <a:lnTo>
                    <a:pt x="35654" y="11854"/>
                  </a:lnTo>
                  <a:lnTo>
                    <a:pt x="23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5080130" y="4159425"/>
              <a:ext cx="1015695" cy="1016358"/>
            </a:xfrm>
            <a:custGeom>
              <a:avLst/>
              <a:gdLst/>
              <a:ahLst/>
              <a:cxnLst/>
              <a:rect l="l" t="t" r="r" b="b"/>
              <a:pathLst>
                <a:path w="47479" h="47510" extrusionOk="0">
                  <a:moveTo>
                    <a:pt x="0" y="1"/>
                  </a:moveTo>
                  <a:lnTo>
                    <a:pt x="0" y="47509"/>
                  </a:lnTo>
                  <a:lnTo>
                    <a:pt x="47479" y="47509"/>
                  </a:lnTo>
                  <a:lnTo>
                    <a:pt x="474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5320060" y="4400660"/>
              <a:ext cx="535176" cy="535176"/>
            </a:xfrm>
            <a:custGeom>
              <a:avLst/>
              <a:gdLst/>
              <a:ahLst/>
              <a:cxnLst/>
              <a:rect l="l" t="t" r="r" b="b"/>
              <a:pathLst>
                <a:path w="25017" h="25017" extrusionOk="0">
                  <a:moveTo>
                    <a:pt x="12524" y="1"/>
                  </a:moveTo>
                  <a:cubicBezTo>
                    <a:pt x="5624" y="1"/>
                    <a:pt x="1" y="5593"/>
                    <a:pt x="1" y="12493"/>
                  </a:cubicBezTo>
                  <a:cubicBezTo>
                    <a:pt x="1" y="19393"/>
                    <a:pt x="5624" y="25016"/>
                    <a:pt x="12524" y="25016"/>
                  </a:cubicBezTo>
                  <a:cubicBezTo>
                    <a:pt x="19423" y="25016"/>
                    <a:pt x="25016" y="19393"/>
                    <a:pt x="25016" y="12493"/>
                  </a:cubicBezTo>
                  <a:cubicBezTo>
                    <a:pt x="25016" y="5593"/>
                    <a:pt x="19423" y="1"/>
                    <a:pt x="12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5080130" y="4160088"/>
              <a:ext cx="1015695" cy="507858"/>
            </a:xfrm>
            <a:custGeom>
              <a:avLst/>
              <a:gdLst/>
              <a:ahLst/>
              <a:cxnLst/>
              <a:rect l="l" t="t" r="r" b="b"/>
              <a:pathLst>
                <a:path w="47479" h="23740" extrusionOk="0">
                  <a:moveTo>
                    <a:pt x="0" y="0"/>
                  </a:moveTo>
                  <a:lnTo>
                    <a:pt x="23740" y="23739"/>
                  </a:lnTo>
                  <a:lnTo>
                    <a:pt x="4747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8127703" y="4160088"/>
              <a:ext cx="1016336" cy="1016336"/>
            </a:xfrm>
            <a:custGeom>
              <a:avLst/>
              <a:gdLst/>
              <a:ahLst/>
              <a:cxnLst/>
              <a:rect l="l" t="t" r="r" b="b"/>
              <a:pathLst>
                <a:path w="47509" h="47509" extrusionOk="0">
                  <a:moveTo>
                    <a:pt x="0" y="0"/>
                  </a:moveTo>
                  <a:lnTo>
                    <a:pt x="0" y="47508"/>
                  </a:lnTo>
                  <a:lnTo>
                    <a:pt x="47509" y="47508"/>
                  </a:lnTo>
                  <a:lnTo>
                    <a:pt x="47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8127040" y="4160730"/>
              <a:ext cx="1016999" cy="1013384"/>
            </a:xfrm>
            <a:custGeom>
              <a:avLst/>
              <a:gdLst/>
              <a:ahLst/>
              <a:cxnLst/>
              <a:rect l="l" t="t" r="r" b="b"/>
              <a:pathLst>
                <a:path w="47540" h="47371" extrusionOk="0">
                  <a:moveTo>
                    <a:pt x="1" y="1"/>
                  </a:moveTo>
                  <a:lnTo>
                    <a:pt x="1" y="47357"/>
                  </a:lnTo>
                  <a:cubicBezTo>
                    <a:pt x="244" y="47357"/>
                    <a:pt x="501" y="47370"/>
                    <a:pt x="753" y="47370"/>
                  </a:cubicBezTo>
                  <a:cubicBezTo>
                    <a:pt x="879" y="47370"/>
                    <a:pt x="1004" y="47367"/>
                    <a:pt x="1125" y="47357"/>
                  </a:cubicBezTo>
                  <a:cubicBezTo>
                    <a:pt x="26749" y="47357"/>
                    <a:pt x="47540" y="26597"/>
                    <a:pt x="47540" y="973"/>
                  </a:cubicBezTo>
                  <a:lnTo>
                    <a:pt x="475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8127040" y="4160730"/>
              <a:ext cx="777061" cy="775114"/>
            </a:xfrm>
            <a:custGeom>
              <a:avLst/>
              <a:gdLst/>
              <a:ahLst/>
              <a:cxnLst/>
              <a:rect l="l" t="t" r="r" b="b"/>
              <a:pathLst>
                <a:path w="36324" h="36233" extrusionOk="0">
                  <a:moveTo>
                    <a:pt x="1" y="1"/>
                  </a:moveTo>
                  <a:lnTo>
                    <a:pt x="1" y="36232"/>
                  </a:lnTo>
                  <a:lnTo>
                    <a:pt x="821" y="36232"/>
                  </a:lnTo>
                  <a:cubicBezTo>
                    <a:pt x="20427" y="36232"/>
                    <a:pt x="36324" y="20335"/>
                    <a:pt x="36324" y="730"/>
                  </a:cubicBezTo>
                  <a:lnTo>
                    <a:pt x="36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8127040" y="4160730"/>
              <a:ext cx="533229" cy="531925"/>
            </a:xfrm>
            <a:custGeom>
              <a:avLst/>
              <a:gdLst/>
              <a:ahLst/>
              <a:cxnLst/>
              <a:rect l="l" t="t" r="r" b="b"/>
              <a:pathLst>
                <a:path w="24926" h="24865" extrusionOk="0">
                  <a:moveTo>
                    <a:pt x="1" y="1"/>
                  </a:moveTo>
                  <a:lnTo>
                    <a:pt x="1" y="24864"/>
                  </a:lnTo>
                  <a:lnTo>
                    <a:pt x="578" y="24864"/>
                  </a:lnTo>
                  <a:cubicBezTo>
                    <a:pt x="14013" y="24864"/>
                    <a:pt x="24925" y="13952"/>
                    <a:pt x="24925" y="517"/>
                  </a:cubicBezTo>
                  <a:lnTo>
                    <a:pt x="24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6095767" y="4160088"/>
              <a:ext cx="1016358" cy="1016336"/>
            </a:xfrm>
            <a:custGeom>
              <a:avLst/>
              <a:gdLst/>
              <a:ahLst/>
              <a:cxnLst/>
              <a:rect l="l" t="t" r="r" b="b"/>
              <a:pathLst>
                <a:path w="47510" h="47509" extrusionOk="0">
                  <a:moveTo>
                    <a:pt x="1" y="0"/>
                  </a:moveTo>
                  <a:lnTo>
                    <a:pt x="1" y="47508"/>
                  </a:lnTo>
                  <a:lnTo>
                    <a:pt x="47509" y="47508"/>
                  </a:lnTo>
                  <a:lnTo>
                    <a:pt x="4750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6603585" y="4160088"/>
              <a:ext cx="508521" cy="1016336"/>
            </a:xfrm>
            <a:custGeom>
              <a:avLst/>
              <a:gdLst/>
              <a:ahLst/>
              <a:cxnLst/>
              <a:rect l="l" t="t" r="r" b="b"/>
              <a:pathLst>
                <a:path w="23771" h="47509" extrusionOk="0">
                  <a:moveTo>
                    <a:pt x="23770" y="0"/>
                  </a:moveTo>
                  <a:cubicBezTo>
                    <a:pt x="10639" y="0"/>
                    <a:pt x="1" y="10639"/>
                    <a:pt x="1" y="23739"/>
                  </a:cubicBezTo>
                  <a:cubicBezTo>
                    <a:pt x="1" y="36870"/>
                    <a:pt x="10639" y="47508"/>
                    <a:pt x="23770" y="47508"/>
                  </a:cubicBezTo>
                  <a:lnTo>
                    <a:pt x="23770" y="43010"/>
                  </a:lnTo>
                  <a:cubicBezTo>
                    <a:pt x="13132" y="43010"/>
                    <a:pt x="4499" y="34347"/>
                    <a:pt x="4499" y="23739"/>
                  </a:cubicBezTo>
                  <a:cubicBezTo>
                    <a:pt x="4499" y="13101"/>
                    <a:pt x="13132" y="4438"/>
                    <a:pt x="23770" y="4438"/>
                  </a:cubicBezTo>
                  <a:lnTo>
                    <a:pt x="237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6790207" y="4345384"/>
              <a:ext cx="321893" cy="643765"/>
            </a:xfrm>
            <a:custGeom>
              <a:avLst/>
              <a:gdLst/>
              <a:ahLst/>
              <a:cxnLst/>
              <a:rect l="l" t="t" r="r" b="b"/>
              <a:pathLst>
                <a:path w="15047" h="30093" extrusionOk="0">
                  <a:moveTo>
                    <a:pt x="15046" y="1"/>
                  </a:moveTo>
                  <a:cubicBezTo>
                    <a:pt x="6748" y="1"/>
                    <a:pt x="0" y="6779"/>
                    <a:pt x="0" y="15047"/>
                  </a:cubicBezTo>
                  <a:cubicBezTo>
                    <a:pt x="0" y="23345"/>
                    <a:pt x="6748" y="30093"/>
                    <a:pt x="15046" y="30093"/>
                  </a:cubicBezTo>
                  <a:lnTo>
                    <a:pt x="15046" y="25624"/>
                  </a:lnTo>
                  <a:cubicBezTo>
                    <a:pt x="9180" y="25624"/>
                    <a:pt x="4468" y="20852"/>
                    <a:pt x="4468" y="15047"/>
                  </a:cubicBezTo>
                  <a:cubicBezTo>
                    <a:pt x="4468" y="9241"/>
                    <a:pt x="9180" y="4499"/>
                    <a:pt x="15046" y="4499"/>
                  </a:cubicBezTo>
                  <a:lnTo>
                    <a:pt x="150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6967052" y="4522251"/>
              <a:ext cx="145041" cy="290018"/>
            </a:xfrm>
            <a:custGeom>
              <a:avLst/>
              <a:gdLst/>
              <a:ahLst/>
              <a:cxnLst/>
              <a:rect l="l" t="t" r="r" b="b"/>
              <a:pathLst>
                <a:path w="6780" h="13557" extrusionOk="0">
                  <a:moveTo>
                    <a:pt x="6779" y="1"/>
                  </a:moveTo>
                  <a:cubicBezTo>
                    <a:pt x="3040" y="1"/>
                    <a:pt x="1" y="3040"/>
                    <a:pt x="1" y="6779"/>
                  </a:cubicBezTo>
                  <a:cubicBezTo>
                    <a:pt x="1" y="10517"/>
                    <a:pt x="3040" y="13557"/>
                    <a:pt x="6779" y="13557"/>
                  </a:cubicBezTo>
                  <a:lnTo>
                    <a:pt x="6779" y="9058"/>
                  </a:lnTo>
                  <a:cubicBezTo>
                    <a:pt x="5472" y="9058"/>
                    <a:pt x="4439" y="8025"/>
                    <a:pt x="4439" y="6748"/>
                  </a:cubicBezTo>
                  <a:cubicBezTo>
                    <a:pt x="4439" y="5533"/>
                    <a:pt x="5472" y="4499"/>
                    <a:pt x="6779" y="4499"/>
                  </a:cubicBezTo>
                  <a:lnTo>
                    <a:pt x="67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6095767" y="4160088"/>
              <a:ext cx="507858" cy="1016336"/>
            </a:xfrm>
            <a:custGeom>
              <a:avLst/>
              <a:gdLst/>
              <a:ahLst/>
              <a:cxnLst/>
              <a:rect l="l" t="t" r="r" b="b"/>
              <a:pathLst>
                <a:path w="23740" h="47509" extrusionOk="0">
                  <a:moveTo>
                    <a:pt x="1" y="0"/>
                  </a:moveTo>
                  <a:lnTo>
                    <a:pt x="1" y="47508"/>
                  </a:lnTo>
                  <a:cubicBezTo>
                    <a:pt x="13101" y="47508"/>
                    <a:pt x="23740" y="36870"/>
                    <a:pt x="23740" y="23739"/>
                  </a:cubicBezTo>
                  <a:cubicBezTo>
                    <a:pt x="23740" y="10639"/>
                    <a:pt x="1310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7112067" y="4160088"/>
              <a:ext cx="1015695" cy="1016336"/>
            </a:xfrm>
            <a:custGeom>
              <a:avLst/>
              <a:gdLst/>
              <a:ahLst/>
              <a:cxnLst/>
              <a:rect l="l" t="t" r="r" b="b"/>
              <a:pathLst>
                <a:path w="47479" h="47509" extrusionOk="0">
                  <a:moveTo>
                    <a:pt x="0" y="0"/>
                  </a:moveTo>
                  <a:lnTo>
                    <a:pt x="0" y="47508"/>
                  </a:lnTo>
                  <a:lnTo>
                    <a:pt x="47478" y="47508"/>
                  </a:lnTo>
                  <a:lnTo>
                    <a:pt x="47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7112067" y="4667908"/>
              <a:ext cx="1015695" cy="508500"/>
            </a:xfrm>
            <a:custGeom>
              <a:avLst/>
              <a:gdLst/>
              <a:ahLst/>
              <a:cxnLst/>
              <a:rect l="l" t="t" r="r" b="b"/>
              <a:pathLst>
                <a:path w="47479" h="23770" extrusionOk="0">
                  <a:moveTo>
                    <a:pt x="0" y="0"/>
                  </a:moveTo>
                  <a:cubicBezTo>
                    <a:pt x="0" y="13131"/>
                    <a:pt x="10639" y="23769"/>
                    <a:pt x="23739" y="23769"/>
                  </a:cubicBezTo>
                  <a:cubicBezTo>
                    <a:pt x="36840" y="23769"/>
                    <a:pt x="47478" y="13131"/>
                    <a:pt x="47478"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7619885" y="4160088"/>
              <a:ext cx="507858" cy="507858"/>
            </a:xfrm>
            <a:custGeom>
              <a:avLst/>
              <a:gdLst/>
              <a:ahLst/>
              <a:cxnLst/>
              <a:rect l="l" t="t" r="r" b="b"/>
              <a:pathLst>
                <a:path w="23740" h="23740" extrusionOk="0">
                  <a:moveTo>
                    <a:pt x="0" y="0"/>
                  </a:moveTo>
                  <a:lnTo>
                    <a:pt x="0" y="23739"/>
                  </a:lnTo>
                  <a:lnTo>
                    <a:pt x="23739" y="23739"/>
                  </a:lnTo>
                  <a:cubicBezTo>
                    <a:pt x="23739" y="10639"/>
                    <a:pt x="1310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7463832" y="4523342"/>
              <a:ext cx="312138" cy="289141"/>
            </a:xfrm>
            <a:custGeom>
              <a:avLst/>
              <a:gdLst/>
              <a:ahLst/>
              <a:cxnLst/>
              <a:rect l="l" t="t" r="r" b="b"/>
              <a:pathLst>
                <a:path w="14591" h="13516" extrusionOk="0">
                  <a:moveTo>
                    <a:pt x="7286" y="1"/>
                  </a:moveTo>
                  <a:cubicBezTo>
                    <a:pt x="4061" y="1"/>
                    <a:pt x="1209" y="2316"/>
                    <a:pt x="638" y="5603"/>
                  </a:cubicBezTo>
                  <a:cubicBezTo>
                    <a:pt x="0" y="9281"/>
                    <a:pt x="2493" y="12776"/>
                    <a:pt x="6170" y="13415"/>
                  </a:cubicBezTo>
                  <a:cubicBezTo>
                    <a:pt x="6562" y="13483"/>
                    <a:pt x="6950" y="13515"/>
                    <a:pt x="7334" y="13515"/>
                  </a:cubicBezTo>
                  <a:cubicBezTo>
                    <a:pt x="10559" y="13515"/>
                    <a:pt x="13412" y="11197"/>
                    <a:pt x="13982" y="7883"/>
                  </a:cubicBezTo>
                  <a:cubicBezTo>
                    <a:pt x="14590" y="4205"/>
                    <a:pt x="12128" y="709"/>
                    <a:pt x="8450" y="101"/>
                  </a:cubicBezTo>
                  <a:cubicBezTo>
                    <a:pt x="8059" y="34"/>
                    <a:pt x="7670" y="1"/>
                    <a:pt x="7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47181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696000" y="528000"/>
            <a:ext cx="40458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28" name="Google Shape;128;p8"/>
          <p:cNvSpPr/>
          <p:nvPr/>
        </p:nvSpPr>
        <p:spPr>
          <a:xfrm>
            <a:off x="1386325" y="2314700"/>
            <a:ext cx="3127108" cy="3025718"/>
          </a:xfrm>
          <a:custGeom>
            <a:avLst/>
            <a:gdLst/>
            <a:ahLst/>
            <a:cxnLst/>
            <a:rect l="l" t="t" r="r" b="b"/>
            <a:pathLst>
              <a:path w="47510" h="47479" extrusionOk="0">
                <a:moveTo>
                  <a:pt x="1" y="0"/>
                </a:moveTo>
                <a:lnTo>
                  <a:pt x="1" y="47478"/>
                </a:lnTo>
                <a:lnTo>
                  <a:pt x="47509" y="47478"/>
                </a:lnTo>
                <a:lnTo>
                  <a:pt x="47509" y="0"/>
                </a:lnTo>
                <a:close/>
              </a:path>
            </a:pathLst>
          </a:custGeom>
          <a:solidFill>
            <a:srgbClr val="FFD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32998" y="3827504"/>
            <a:ext cx="1512891" cy="1512891"/>
          </a:xfrm>
          <a:custGeom>
            <a:avLst/>
            <a:gdLst/>
            <a:ahLst/>
            <a:cxnLst/>
            <a:rect l="l" t="t" r="r" b="b"/>
            <a:pathLst>
              <a:path w="23740" h="23740" extrusionOk="0">
                <a:moveTo>
                  <a:pt x="0" y="0"/>
                </a:moveTo>
                <a:lnTo>
                  <a:pt x="0" y="23739"/>
                </a:lnTo>
                <a:lnTo>
                  <a:pt x="23740" y="23739"/>
                </a:lnTo>
                <a:lnTo>
                  <a:pt x="23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27061" y="2314688"/>
            <a:ext cx="1512891" cy="1512891"/>
          </a:xfrm>
          <a:custGeom>
            <a:avLst/>
            <a:gdLst/>
            <a:ahLst/>
            <a:cxnLst/>
            <a:rect l="l" t="t" r="r" b="b"/>
            <a:pathLst>
              <a:path w="23740" h="23740" extrusionOk="0">
                <a:moveTo>
                  <a:pt x="1" y="0"/>
                </a:moveTo>
                <a:lnTo>
                  <a:pt x="1" y="23739"/>
                </a:lnTo>
                <a:lnTo>
                  <a:pt x="23740" y="23739"/>
                </a:lnTo>
                <a:lnTo>
                  <a:pt x="237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27061" y="3827504"/>
            <a:ext cx="997654" cy="997590"/>
          </a:xfrm>
          <a:custGeom>
            <a:avLst/>
            <a:gdLst/>
            <a:ahLst/>
            <a:cxnLst/>
            <a:rect l="l" t="t" r="r" b="b"/>
            <a:pathLst>
              <a:path w="15655" h="15654" extrusionOk="0">
                <a:moveTo>
                  <a:pt x="1" y="0"/>
                </a:moveTo>
                <a:lnTo>
                  <a:pt x="1" y="15654"/>
                </a:lnTo>
                <a:cubicBezTo>
                  <a:pt x="8633" y="15654"/>
                  <a:pt x="15654" y="8663"/>
                  <a:pt x="156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27061" y="2829921"/>
            <a:ext cx="997654" cy="997654"/>
          </a:xfrm>
          <a:custGeom>
            <a:avLst/>
            <a:gdLst/>
            <a:ahLst/>
            <a:cxnLst/>
            <a:rect l="l" t="t" r="r" b="b"/>
            <a:pathLst>
              <a:path w="15655" h="15655" extrusionOk="0">
                <a:moveTo>
                  <a:pt x="1" y="1"/>
                </a:moveTo>
                <a:lnTo>
                  <a:pt x="1" y="15654"/>
                </a:lnTo>
                <a:lnTo>
                  <a:pt x="15654" y="15654"/>
                </a:lnTo>
                <a:cubicBezTo>
                  <a:pt x="15654" y="6991"/>
                  <a:pt x="866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2241169" y="3068196"/>
            <a:ext cx="2281954" cy="1514803"/>
          </a:xfrm>
          <a:custGeom>
            <a:avLst/>
            <a:gdLst/>
            <a:ahLst/>
            <a:cxnLst/>
            <a:rect l="l" t="t" r="r" b="b"/>
            <a:pathLst>
              <a:path w="35808" h="23770" extrusionOk="0">
                <a:moveTo>
                  <a:pt x="1" y="0"/>
                </a:moveTo>
                <a:lnTo>
                  <a:pt x="1" y="23770"/>
                </a:lnTo>
                <a:lnTo>
                  <a:pt x="35807" y="23770"/>
                </a:lnTo>
                <a:lnTo>
                  <a:pt x="35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1485751" y="3072020"/>
            <a:ext cx="1510979" cy="1510979"/>
          </a:xfrm>
          <a:custGeom>
            <a:avLst/>
            <a:gdLst/>
            <a:ahLst/>
            <a:cxnLst/>
            <a:rect l="l" t="t" r="r" b="b"/>
            <a:pathLst>
              <a:path w="23710" h="23710" extrusionOk="0">
                <a:moveTo>
                  <a:pt x="11855" y="1"/>
                </a:moveTo>
                <a:cubicBezTo>
                  <a:pt x="5320" y="1"/>
                  <a:pt x="1" y="5290"/>
                  <a:pt x="1" y="11855"/>
                </a:cubicBezTo>
                <a:cubicBezTo>
                  <a:pt x="1" y="18390"/>
                  <a:pt x="5320" y="23710"/>
                  <a:pt x="11855" y="23710"/>
                </a:cubicBezTo>
                <a:cubicBezTo>
                  <a:pt x="18390" y="23710"/>
                  <a:pt x="23709" y="18390"/>
                  <a:pt x="23709" y="11855"/>
                </a:cubicBezTo>
                <a:cubicBezTo>
                  <a:pt x="23709" y="5290"/>
                  <a:pt x="18390" y="1"/>
                  <a:pt x="118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2555023" y="3427425"/>
            <a:ext cx="889126" cy="799398"/>
          </a:xfrm>
          <a:custGeom>
            <a:avLst/>
            <a:gdLst/>
            <a:ahLst/>
            <a:cxnLst/>
            <a:rect l="l" t="t" r="r" b="b"/>
            <a:pathLst>
              <a:path w="13952" h="12544" extrusionOk="0">
                <a:moveTo>
                  <a:pt x="6968" y="1"/>
                </a:moveTo>
                <a:cubicBezTo>
                  <a:pt x="5472" y="1"/>
                  <a:pt x="3970" y="537"/>
                  <a:pt x="2766" y="1628"/>
                </a:cubicBezTo>
                <a:cubicBezTo>
                  <a:pt x="213" y="3938"/>
                  <a:pt x="0" y="7920"/>
                  <a:pt x="2340" y="10473"/>
                </a:cubicBezTo>
                <a:cubicBezTo>
                  <a:pt x="3571" y="11849"/>
                  <a:pt x="5267" y="12544"/>
                  <a:pt x="6974" y="12544"/>
                </a:cubicBezTo>
                <a:cubicBezTo>
                  <a:pt x="8472" y="12544"/>
                  <a:pt x="9978" y="12009"/>
                  <a:pt x="11186" y="10929"/>
                </a:cubicBezTo>
                <a:cubicBezTo>
                  <a:pt x="13739" y="8619"/>
                  <a:pt x="13952" y="4637"/>
                  <a:pt x="11642" y="2084"/>
                </a:cubicBezTo>
                <a:cubicBezTo>
                  <a:pt x="10392" y="704"/>
                  <a:pt x="8683" y="1"/>
                  <a:pt x="69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rot="-5400000" flipH="1">
            <a:off x="5182320" y="-17800"/>
            <a:ext cx="3025755" cy="3025755"/>
          </a:xfrm>
          <a:custGeom>
            <a:avLst/>
            <a:gdLst/>
            <a:ahLst/>
            <a:cxnLst/>
            <a:rect l="l" t="t" r="r" b="b"/>
            <a:pathLst>
              <a:path w="21704" h="21704" extrusionOk="0">
                <a:moveTo>
                  <a:pt x="1" y="1"/>
                </a:moveTo>
                <a:lnTo>
                  <a:pt x="1" y="21703"/>
                </a:lnTo>
                <a:lnTo>
                  <a:pt x="21703" y="2170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rot="-5400000" flipH="1">
            <a:off x="8207874" y="-17730"/>
            <a:ext cx="3025755" cy="3025615"/>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rot="-5400000" flipH="1">
            <a:off x="5940854" y="740730"/>
            <a:ext cx="3025755" cy="1508695"/>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rot="-5400000" flipH="1">
            <a:off x="8207874" y="-17730"/>
            <a:ext cx="3025755" cy="3025615"/>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rot="-5400000" flipH="1">
            <a:off x="8207943" y="-9296"/>
            <a:ext cx="1970560" cy="1970560"/>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rot="-5400000" flipH="1">
            <a:off x="5186334" y="2113472"/>
            <a:ext cx="889993" cy="898979"/>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rot="-5400000" flipH="1">
            <a:off x="5186572" y="-13548"/>
            <a:ext cx="1517199" cy="1508695"/>
          </a:xfrm>
          <a:custGeom>
            <a:avLst/>
            <a:gdLst/>
            <a:ahLst/>
            <a:cxnLst/>
            <a:rect l="l" t="t" r="r" b="b"/>
            <a:pathLst>
              <a:path w="10883" h="10822" extrusionOk="0">
                <a:moveTo>
                  <a:pt x="1" y="1"/>
                </a:moveTo>
                <a:lnTo>
                  <a:pt x="1" y="10822"/>
                </a:lnTo>
                <a:lnTo>
                  <a:pt x="108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8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43"/>
        <p:cNvGrpSpPr/>
        <p:nvPr/>
      </p:nvGrpSpPr>
      <p:grpSpPr>
        <a:xfrm>
          <a:off x="0" y="0"/>
          <a:ext cx="0" cy="0"/>
          <a:chOff x="0" y="0"/>
          <a:chExt cx="0" cy="0"/>
        </a:xfrm>
      </p:grpSpPr>
      <p:sp>
        <p:nvSpPr>
          <p:cNvPr id="144" name="Google Shape;144;p9"/>
          <p:cNvSpPr txBox="1">
            <a:spLocks noGrp="1"/>
          </p:cNvSpPr>
          <p:nvPr>
            <p:ph type="title"/>
          </p:nvPr>
        </p:nvSpPr>
        <p:spPr>
          <a:xfrm>
            <a:off x="2048100" y="1139350"/>
            <a:ext cx="5047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5" name="Google Shape;145;p9"/>
          <p:cNvSpPr txBox="1">
            <a:spLocks noGrp="1"/>
          </p:cNvSpPr>
          <p:nvPr>
            <p:ph type="subTitle" idx="1"/>
          </p:nvPr>
        </p:nvSpPr>
        <p:spPr>
          <a:xfrm>
            <a:off x="2048100" y="1981150"/>
            <a:ext cx="5047800" cy="150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46" name="Google Shape;146;p9"/>
          <p:cNvGrpSpPr/>
          <p:nvPr/>
        </p:nvGrpSpPr>
        <p:grpSpPr>
          <a:xfrm>
            <a:off x="-5475" y="3932393"/>
            <a:ext cx="9244224" cy="1212057"/>
            <a:chOff x="-5475" y="3932393"/>
            <a:chExt cx="9244224" cy="1212057"/>
          </a:xfrm>
        </p:grpSpPr>
        <p:sp>
          <p:nvSpPr>
            <p:cNvPr id="147" name="Google Shape;147;p9"/>
            <p:cNvSpPr/>
            <p:nvPr/>
          </p:nvSpPr>
          <p:spPr>
            <a:xfrm rot="5400000" flipH="1">
              <a:off x="2218056" y="3898980"/>
              <a:ext cx="1210149" cy="1278892"/>
            </a:xfrm>
            <a:custGeom>
              <a:avLst/>
              <a:gdLst/>
              <a:ahLst/>
              <a:cxnLst/>
              <a:rect l="l" t="t" r="r" b="b"/>
              <a:pathLst>
                <a:path w="19029" h="19029" extrusionOk="0">
                  <a:moveTo>
                    <a:pt x="1" y="0"/>
                  </a:moveTo>
                  <a:lnTo>
                    <a:pt x="1" y="19028"/>
                  </a:lnTo>
                  <a:lnTo>
                    <a:pt x="19029" y="19028"/>
                  </a:lnTo>
                  <a:lnTo>
                    <a:pt x="190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rot="5400000" flipH="1">
              <a:off x="2280363" y="3961288"/>
              <a:ext cx="1210149" cy="1154252"/>
            </a:xfrm>
            <a:custGeom>
              <a:avLst/>
              <a:gdLst/>
              <a:ahLst/>
              <a:cxnLst/>
              <a:rect l="l" t="t" r="r" b="b"/>
              <a:pathLst>
                <a:path w="19029" h="19029" extrusionOk="0">
                  <a:moveTo>
                    <a:pt x="1" y="0"/>
                  </a:moveTo>
                  <a:lnTo>
                    <a:pt x="1" y="19028"/>
                  </a:lnTo>
                  <a:cubicBezTo>
                    <a:pt x="10518" y="19028"/>
                    <a:pt x="19029" y="10517"/>
                    <a:pt x="19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rot="5400000" flipH="1">
              <a:off x="2874222" y="4549476"/>
              <a:ext cx="605106" cy="578976"/>
            </a:xfrm>
            <a:custGeom>
              <a:avLst/>
              <a:gdLst/>
              <a:ahLst/>
              <a:cxnLst/>
              <a:rect l="l" t="t" r="r" b="b"/>
              <a:pathLst>
                <a:path w="9515" h="9545" extrusionOk="0">
                  <a:moveTo>
                    <a:pt x="0" y="1"/>
                  </a:moveTo>
                  <a:lnTo>
                    <a:pt x="0" y="9545"/>
                  </a:lnTo>
                  <a:cubicBezTo>
                    <a:pt x="5259" y="9545"/>
                    <a:pt x="9514" y="5289"/>
                    <a:pt x="9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rot="-5400000">
              <a:off x="4592340" y="3961318"/>
              <a:ext cx="1210149" cy="1154191"/>
            </a:xfrm>
            <a:custGeom>
              <a:avLst/>
              <a:gdLst/>
              <a:ahLst/>
              <a:cxnLst/>
              <a:rect l="l" t="t" r="r" b="b"/>
              <a:pathLst>
                <a:path w="19029" h="19028" extrusionOk="0">
                  <a:moveTo>
                    <a:pt x="1" y="0"/>
                  </a:moveTo>
                  <a:lnTo>
                    <a:pt x="1" y="19028"/>
                  </a:lnTo>
                  <a:lnTo>
                    <a:pt x="19029" y="19028"/>
                  </a:lnTo>
                  <a:lnTo>
                    <a:pt x="190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rot="-5400000">
              <a:off x="4592340" y="3961318"/>
              <a:ext cx="1210149" cy="1154191"/>
            </a:xfrm>
            <a:custGeom>
              <a:avLst/>
              <a:gdLst/>
              <a:ahLst/>
              <a:cxnLst/>
              <a:rect l="l" t="t" r="r" b="b"/>
              <a:pathLst>
                <a:path w="19029" h="19028" extrusionOk="0">
                  <a:moveTo>
                    <a:pt x="1" y="0"/>
                  </a:moveTo>
                  <a:lnTo>
                    <a:pt x="1" y="19028"/>
                  </a:lnTo>
                  <a:lnTo>
                    <a:pt x="19029" y="19028"/>
                  </a:lnTo>
                  <a:cubicBezTo>
                    <a:pt x="19029" y="8511"/>
                    <a:pt x="10518"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rot="-5400000">
              <a:off x="5184269" y="4551295"/>
              <a:ext cx="605106" cy="575336"/>
            </a:xfrm>
            <a:custGeom>
              <a:avLst/>
              <a:gdLst/>
              <a:ahLst/>
              <a:cxnLst/>
              <a:rect l="l" t="t" r="r" b="b"/>
              <a:pathLst>
                <a:path w="9515" h="9485" extrusionOk="0">
                  <a:moveTo>
                    <a:pt x="112" y="1"/>
                  </a:moveTo>
                  <a:cubicBezTo>
                    <a:pt x="75" y="1"/>
                    <a:pt x="38" y="1"/>
                    <a:pt x="0" y="1"/>
                  </a:cubicBezTo>
                  <a:lnTo>
                    <a:pt x="0" y="9485"/>
                  </a:lnTo>
                  <a:lnTo>
                    <a:pt x="9514" y="9485"/>
                  </a:lnTo>
                  <a:cubicBezTo>
                    <a:pt x="9514" y="4233"/>
                    <a:pt x="5319" y="1"/>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rot="-5400000">
              <a:off x="6899625" y="3961296"/>
              <a:ext cx="1212057" cy="1154252"/>
            </a:xfrm>
            <a:custGeom>
              <a:avLst/>
              <a:gdLst/>
              <a:ahLst/>
              <a:cxnLst/>
              <a:rect l="l" t="t" r="r" b="b"/>
              <a:pathLst>
                <a:path w="19059" h="19029" extrusionOk="0">
                  <a:moveTo>
                    <a:pt x="1" y="1"/>
                  </a:moveTo>
                  <a:lnTo>
                    <a:pt x="1" y="19028"/>
                  </a:lnTo>
                  <a:lnTo>
                    <a:pt x="19059" y="19028"/>
                  </a:lnTo>
                  <a:lnTo>
                    <a:pt x="19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rot="-5400000">
              <a:off x="6899625" y="3961296"/>
              <a:ext cx="1212057" cy="1154252"/>
            </a:xfrm>
            <a:custGeom>
              <a:avLst/>
              <a:gdLst/>
              <a:ahLst/>
              <a:cxnLst/>
              <a:rect l="l" t="t" r="r" b="b"/>
              <a:pathLst>
                <a:path w="19059" h="19029" extrusionOk="0">
                  <a:moveTo>
                    <a:pt x="1" y="1"/>
                  </a:moveTo>
                  <a:lnTo>
                    <a:pt x="1" y="19028"/>
                  </a:lnTo>
                  <a:lnTo>
                    <a:pt x="19059" y="19028"/>
                  </a:lnTo>
                  <a:cubicBezTo>
                    <a:pt x="19059" y="8542"/>
                    <a:pt x="1054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rot="-5400000">
              <a:off x="7493523" y="4551335"/>
              <a:ext cx="603135" cy="575336"/>
            </a:xfrm>
            <a:custGeom>
              <a:avLst/>
              <a:gdLst/>
              <a:ahLst/>
              <a:cxnLst/>
              <a:rect l="l" t="t" r="r" b="b"/>
              <a:pathLst>
                <a:path w="9484" h="9485" extrusionOk="0">
                  <a:moveTo>
                    <a:pt x="0" y="1"/>
                  </a:moveTo>
                  <a:lnTo>
                    <a:pt x="0" y="9484"/>
                  </a:lnTo>
                  <a:lnTo>
                    <a:pt x="9484" y="9484"/>
                  </a:lnTo>
                  <a:cubicBezTo>
                    <a:pt x="9484" y="4256"/>
                    <a:pt x="52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rot="-5400000">
              <a:off x="8053745" y="3961326"/>
              <a:ext cx="1212057" cy="1154191"/>
            </a:xfrm>
            <a:custGeom>
              <a:avLst/>
              <a:gdLst/>
              <a:ahLst/>
              <a:cxnLst/>
              <a:rect l="l" t="t" r="r" b="b"/>
              <a:pathLst>
                <a:path w="19059" h="19028" extrusionOk="0">
                  <a:moveTo>
                    <a:pt x="1" y="0"/>
                  </a:moveTo>
                  <a:lnTo>
                    <a:pt x="1" y="19028"/>
                  </a:lnTo>
                  <a:lnTo>
                    <a:pt x="19059" y="19028"/>
                  </a:lnTo>
                  <a:lnTo>
                    <a:pt x="19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rot="-5400000">
              <a:off x="8054685" y="3960386"/>
              <a:ext cx="1212057" cy="1156071"/>
            </a:xfrm>
            <a:custGeom>
              <a:avLst/>
              <a:gdLst/>
              <a:ahLst/>
              <a:cxnLst/>
              <a:rect l="l" t="t" r="r" b="b"/>
              <a:pathLst>
                <a:path w="19059" h="19059" extrusionOk="0">
                  <a:moveTo>
                    <a:pt x="1" y="0"/>
                  </a:moveTo>
                  <a:lnTo>
                    <a:pt x="1" y="19058"/>
                  </a:lnTo>
                  <a:cubicBezTo>
                    <a:pt x="10548" y="19058"/>
                    <a:pt x="19059" y="10548"/>
                    <a:pt x="19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rot="-5400000">
              <a:off x="8070509" y="4553305"/>
              <a:ext cx="607014" cy="575276"/>
            </a:xfrm>
            <a:custGeom>
              <a:avLst/>
              <a:gdLst/>
              <a:ahLst/>
              <a:cxnLst/>
              <a:rect l="l" t="t" r="r" b="b"/>
              <a:pathLst>
                <a:path w="9545" h="9484" extrusionOk="0">
                  <a:moveTo>
                    <a:pt x="1" y="0"/>
                  </a:moveTo>
                  <a:lnTo>
                    <a:pt x="1" y="9484"/>
                  </a:lnTo>
                  <a:cubicBezTo>
                    <a:pt x="5290" y="9484"/>
                    <a:pt x="9545" y="5228"/>
                    <a:pt x="9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rot="-5400000">
              <a:off x="3438216" y="3961288"/>
              <a:ext cx="1210149" cy="1154252"/>
            </a:xfrm>
            <a:custGeom>
              <a:avLst/>
              <a:gdLst/>
              <a:ahLst/>
              <a:cxnLst/>
              <a:rect l="l" t="t" r="r" b="b"/>
              <a:pathLst>
                <a:path w="19029" h="19029" extrusionOk="0">
                  <a:moveTo>
                    <a:pt x="1" y="1"/>
                  </a:moveTo>
                  <a:lnTo>
                    <a:pt x="1" y="19028"/>
                  </a:lnTo>
                  <a:lnTo>
                    <a:pt x="19029" y="19028"/>
                  </a:lnTo>
                  <a:lnTo>
                    <a:pt x="19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rot="-5400000">
              <a:off x="3438216" y="3961288"/>
              <a:ext cx="1210149" cy="1154252"/>
            </a:xfrm>
            <a:custGeom>
              <a:avLst/>
              <a:gdLst/>
              <a:ahLst/>
              <a:cxnLst/>
              <a:rect l="l" t="t" r="r" b="b"/>
              <a:pathLst>
                <a:path w="19029" h="19029" extrusionOk="0">
                  <a:moveTo>
                    <a:pt x="1" y="1"/>
                  </a:moveTo>
                  <a:lnTo>
                    <a:pt x="1" y="19028"/>
                  </a:lnTo>
                  <a:cubicBezTo>
                    <a:pt x="10518" y="19028"/>
                    <a:pt x="19029" y="10518"/>
                    <a:pt x="19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rot="-5400000">
              <a:off x="3453054" y="4551401"/>
              <a:ext cx="607078" cy="577095"/>
            </a:xfrm>
            <a:custGeom>
              <a:avLst/>
              <a:gdLst/>
              <a:ahLst/>
              <a:cxnLst/>
              <a:rect l="l" t="t" r="r" b="b"/>
              <a:pathLst>
                <a:path w="9546" h="9514" extrusionOk="0">
                  <a:moveTo>
                    <a:pt x="1" y="0"/>
                  </a:moveTo>
                  <a:lnTo>
                    <a:pt x="1" y="9514"/>
                  </a:lnTo>
                  <a:cubicBezTo>
                    <a:pt x="5290" y="9514"/>
                    <a:pt x="9545" y="5259"/>
                    <a:pt x="94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rot="-5400000">
              <a:off x="5745504" y="3961326"/>
              <a:ext cx="1212057" cy="1154191"/>
            </a:xfrm>
            <a:custGeom>
              <a:avLst/>
              <a:gdLst/>
              <a:ahLst/>
              <a:cxnLst/>
              <a:rect l="l" t="t" r="r" b="b"/>
              <a:pathLst>
                <a:path w="19059" h="19028" extrusionOk="0">
                  <a:moveTo>
                    <a:pt x="1" y="0"/>
                  </a:moveTo>
                  <a:lnTo>
                    <a:pt x="1" y="19028"/>
                  </a:lnTo>
                  <a:lnTo>
                    <a:pt x="19059" y="19028"/>
                  </a:lnTo>
                  <a:lnTo>
                    <a:pt x="19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rot="-5400000">
              <a:off x="5745504" y="3961326"/>
              <a:ext cx="1212057" cy="1154191"/>
            </a:xfrm>
            <a:custGeom>
              <a:avLst/>
              <a:gdLst/>
              <a:ahLst/>
              <a:cxnLst/>
              <a:rect l="l" t="t" r="r" b="b"/>
              <a:pathLst>
                <a:path w="19059" h="19028" extrusionOk="0">
                  <a:moveTo>
                    <a:pt x="1" y="0"/>
                  </a:moveTo>
                  <a:lnTo>
                    <a:pt x="1" y="19028"/>
                  </a:lnTo>
                  <a:cubicBezTo>
                    <a:pt x="10548" y="19028"/>
                    <a:pt x="19059" y="10517"/>
                    <a:pt x="19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rot="-5400000">
              <a:off x="5758568" y="4553305"/>
              <a:ext cx="607014" cy="575276"/>
            </a:xfrm>
            <a:custGeom>
              <a:avLst/>
              <a:gdLst/>
              <a:ahLst/>
              <a:cxnLst/>
              <a:rect l="l" t="t" r="r" b="b"/>
              <a:pathLst>
                <a:path w="9545" h="9484" extrusionOk="0">
                  <a:moveTo>
                    <a:pt x="1" y="0"/>
                  </a:moveTo>
                  <a:lnTo>
                    <a:pt x="1" y="9483"/>
                  </a:lnTo>
                  <a:cubicBezTo>
                    <a:pt x="5290" y="9483"/>
                    <a:pt x="9545" y="5228"/>
                    <a:pt x="95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rot="-5400000">
              <a:off x="-34378" y="3961296"/>
              <a:ext cx="1212057" cy="1154252"/>
            </a:xfrm>
            <a:custGeom>
              <a:avLst/>
              <a:gdLst/>
              <a:ahLst/>
              <a:cxnLst/>
              <a:rect l="l" t="t" r="r" b="b"/>
              <a:pathLst>
                <a:path w="19059" h="19029" extrusionOk="0">
                  <a:moveTo>
                    <a:pt x="1" y="1"/>
                  </a:moveTo>
                  <a:lnTo>
                    <a:pt x="1" y="19028"/>
                  </a:lnTo>
                  <a:lnTo>
                    <a:pt x="19059" y="19028"/>
                  </a:lnTo>
                  <a:lnTo>
                    <a:pt x="19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rot="-5400000">
              <a:off x="-34378" y="3961296"/>
              <a:ext cx="1212057" cy="1154252"/>
            </a:xfrm>
            <a:custGeom>
              <a:avLst/>
              <a:gdLst/>
              <a:ahLst/>
              <a:cxnLst/>
              <a:rect l="l" t="t" r="r" b="b"/>
              <a:pathLst>
                <a:path w="19059" h="19029" extrusionOk="0">
                  <a:moveTo>
                    <a:pt x="1" y="1"/>
                  </a:moveTo>
                  <a:lnTo>
                    <a:pt x="1" y="19028"/>
                  </a:lnTo>
                  <a:lnTo>
                    <a:pt x="19059" y="19028"/>
                  </a:lnTo>
                  <a:cubicBezTo>
                    <a:pt x="19059" y="8542"/>
                    <a:pt x="1054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rot="-5400000">
              <a:off x="559521" y="4551335"/>
              <a:ext cx="603135" cy="575336"/>
            </a:xfrm>
            <a:custGeom>
              <a:avLst/>
              <a:gdLst/>
              <a:ahLst/>
              <a:cxnLst/>
              <a:rect l="l" t="t" r="r" b="b"/>
              <a:pathLst>
                <a:path w="9484" h="9485" extrusionOk="0">
                  <a:moveTo>
                    <a:pt x="0" y="1"/>
                  </a:moveTo>
                  <a:lnTo>
                    <a:pt x="0" y="9484"/>
                  </a:lnTo>
                  <a:lnTo>
                    <a:pt x="9484" y="9484"/>
                  </a:lnTo>
                  <a:cubicBezTo>
                    <a:pt x="9484" y="4256"/>
                    <a:pt x="52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rot="-5400000">
              <a:off x="1119742" y="3961326"/>
              <a:ext cx="1212057" cy="1154191"/>
            </a:xfrm>
            <a:custGeom>
              <a:avLst/>
              <a:gdLst/>
              <a:ahLst/>
              <a:cxnLst/>
              <a:rect l="l" t="t" r="r" b="b"/>
              <a:pathLst>
                <a:path w="19059" h="19028" extrusionOk="0">
                  <a:moveTo>
                    <a:pt x="1" y="0"/>
                  </a:moveTo>
                  <a:lnTo>
                    <a:pt x="1" y="19028"/>
                  </a:lnTo>
                  <a:lnTo>
                    <a:pt x="19059" y="19028"/>
                  </a:lnTo>
                  <a:lnTo>
                    <a:pt x="19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rot="-5400000">
              <a:off x="1120683" y="3960386"/>
              <a:ext cx="1212057" cy="1156071"/>
            </a:xfrm>
            <a:custGeom>
              <a:avLst/>
              <a:gdLst/>
              <a:ahLst/>
              <a:cxnLst/>
              <a:rect l="l" t="t" r="r" b="b"/>
              <a:pathLst>
                <a:path w="19059" h="19059" extrusionOk="0">
                  <a:moveTo>
                    <a:pt x="1" y="0"/>
                  </a:moveTo>
                  <a:lnTo>
                    <a:pt x="1" y="19058"/>
                  </a:lnTo>
                  <a:cubicBezTo>
                    <a:pt x="10548" y="19058"/>
                    <a:pt x="19059" y="10548"/>
                    <a:pt x="19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rot="-5400000">
              <a:off x="1136506" y="4553305"/>
              <a:ext cx="607014" cy="575276"/>
            </a:xfrm>
            <a:custGeom>
              <a:avLst/>
              <a:gdLst/>
              <a:ahLst/>
              <a:cxnLst/>
              <a:rect l="l" t="t" r="r" b="b"/>
              <a:pathLst>
                <a:path w="9545" h="9484" extrusionOk="0">
                  <a:moveTo>
                    <a:pt x="1" y="0"/>
                  </a:moveTo>
                  <a:lnTo>
                    <a:pt x="1" y="9484"/>
                  </a:lnTo>
                  <a:cubicBezTo>
                    <a:pt x="5290" y="9484"/>
                    <a:pt x="9545" y="5228"/>
                    <a:pt x="9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18686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3"/>
        </a:solidFill>
        <a:effectLst/>
      </p:bgPr>
    </p:bg>
    <p:spTree>
      <p:nvGrpSpPr>
        <p:cNvPr id="1" name="Shape 171"/>
        <p:cNvGrpSpPr/>
        <p:nvPr/>
      </p:nvGrpSpPr>
      <p:grpSpPr>
        <a:xfrm>
          <a:off x="0" y="0"/>
          <a:ext cx="0" cy="0"/>
          <a:chOff x="0" y="0"/>
          <a:chExt cx="0" cy="0"/>
        </a:xfrm>
      </p:grpSpPr>
      <p:sp>
        <p:nvSpPr>
          <p:cNvPr id="172" name="Google Shape;172;p10"/>
          <p:cNvSpPr txBox="1">
            <a:spLocks noGrp="1"/>
          </p:cNvSpPr>
          <p:nvPr>
            <p:ph type="title"/>
          </p:nvPr>
        </p:nvSpPr>
        <p:spPr>
          <a:xfrm>
            <a:off x="5372700" y="528000"/>
            <a:ext cx="3063300" cy="1273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73" name="Google Shape;173;p10"/>
          <p:cNvSpPr/>
          <p:nvPr/>
        </p:nvSpPr>
        <p:spPr>
          <a:xfrm rot="5400000">
            <a:off x="-1578505" y="1892623"/>
            <a:ext cx="4547323" cy="1513862"/>
          </a:xfrm>
          <a:custGeom>
            <a:avLst/>
            <a:gdLst/>
            <a:ahLst/>
            <a:cxnLst/>
            <a:rect l="l" t="t" r="r" b="b"/>
            <a:pathLst>
              <a:path w="84198" h="84197" extrusionOk="0">
                <a:moveTo>
                  <a:pt x="1" y="1"/>
                </a:moveTo>
                <a:lnTo>
                  <a:pt x="1" y="84197"/>
                </a:lnTo>
                <a:lnTo>
                  <a:pt x="84197" y="84197"/>
                </a:lnTo>
                <a:lnTo>
                  <a:pt x="841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0"/>
          <p:cNvSpPr/>
          <p:nvPr/>
        </p:nvSpPr>
        <p:spPr>
          <a:xfrm rot="5400000">
            <a:off x="128130" y="2459913"/>
            <a:ext cx="1136048" cy="1515218"/>
          </a:xfrm>
          <a:custGeom>
            <a:avLst/>
            <a:gdLst/>
            <a:ahLst/>
            <a:cxnLst/>
            <a:rect l="l" t="t" r="r" b="b"/>
            <a:pathLst>
              <a:path w="21035" h="28057" extrusionOk="0">
                <a:moveTo>
                  <a:pt x="1" y="1"/>
                </a:moveTo>
                <a:lnTo>
                  <a:pt x="1" y="28056"/>
                </a:lnTo>
                <a:lnTo>
                  <a:pt x="21035" y="28056"/>
                </a:lnTo>
                <a:lnTo>
                  <a:pt x="21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rot="5400000">
            <a:off x="600066" y="2933523"/>
            <a:ext cx="569725" cy="1137669"/>
          </a:xfrm>
          <a:custGeom>
            <a:avLst/>
            <a:gdLst/>
            <a:ahLst/>
            <a:cxnLst/>
            <a:rect l="l" t="t" r="r" b="b"/>
            <a:pathLst>
              <a:path w="10549" h="21066" extrusionOk="0">
                <a:moveTo>
                  <a:pt x="1" y="1"/>
                </a:moveTo>
                <a:lnTo>
                  <a:pt x="1" y="21065"/>
                </a:lnTo>
                <a:lnTo>
                  <a:pt x="10548" y="21065"/>
                </a:lnTo>
                <a:lnTo>
                  <a:pt x="10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rot="5400000">
            <a:off x="289000" y="3221181"/>
            <a:ext cx="622220" cy="565594"/>
          </a:xfrm>
          <a:custGeom>
            <a:avLst/>
            <a:gdLst/>
            <a:ahLst/>
            <a:cxnLst/>
            <a:rect l="l" t="t" r="r" b="b"/>
            <a:pathLst>
              <a:path w="11521" h="10473" extrusionOk="0">
                <a:moveTo>
                  <a:pt x="5757" y="1"/>
                </a:moveTo>
                <a:cubicBezTo>
                  <a:pt x="4416" y="1"/>
                  <a:pt x="3071" y="510"/>
                  <a:pt x="2037" y="1528"/>
                </a:cubicBezTo>
                <a:cubicBezTo>
                  <a:pt x="1" y="3565"/>
                  <a:pt x="1" y="6908"/>
                  <a:pt x="2037" y="8945"/>
                </a:cubicBezTo>
                <a:cubicBezTo>
                  <a:pt x="3071" y="9963"/>
                  <a:pt x="4416" y="10472"/>
                  <a:pt x="5757" y="10472"/>
                </a:cubicBezTo>
                <a:cubicBezTo>
                  <a:pt x="7098" y="10472"/>
                  <a:pt x="8436" y="9963"/>
                  <a:pt x="9454" y="8945"/>
                </a:cubicBezTo>
                <a:cubicBezTo>
                  <a:pt x="11521" y="6908"/>
                  <a:pt x="11521" y="3565"/>
                  <a:pt x="9454" y="1528"/>
                </a:cubicBezTo>
                <a:cubicBezTo>
                  <a:pt x="8436" y="510"/>
                  <a:pt x="7098" y="1"/>
                  <a:pt x="5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rot="5400000">
            <a:off x="638690" y="2402476"/>
            <a:ext cx="114928" cy="1515218"/>
          </a:xfrm>
          <a:custGeom>
            <a:avLst/>
            <a:gdLst/>
            <a:ahLst/>
            <a:cxnLst/>
            <a:rect l="l" t="t" r="r" b="b"/>
            <a:pathLst>
              <a:path w="2128" h="28057" extrusionOk="0">
                <a:moveTo>
                  <a:pt x="0" y="1"/>
                </a:moveTo>
                <a:lnTo>
                  <a:pt x="0" y="28056"/>
                </a:lnTo>
                <a:lnTo>
                  <a:pt x="2128" y="28056"/>
                </a:lnTo>
                <a:lnTo>
                  <a:pt x="2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rot="5400000">
            <a:off x="638663" y="2177562"/>
            <a:ext cx="114982" cy="1515218"/>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rot="5400000">
            <a:off x="638663" y="1949380"/>
            <a:ext cx="114982" cy="1515218"/>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rot="5400000">
            <a:off x="316931" y="1512722"/>
            <a:ext cx="1135994" cy="1137669"/>
          </a:xfrm>
          <a:custGeom>
            <a:avLst/>
            <a:gdLst/>
            <a:ahLst/>
            <a:cxnLst/>
            <a:rect l="l" t="t" r="r" b="b"/>
            <a:pathLst>
              <a:path w="21034" h="21066" extrusionOk="0">
                <a:moveTo>
                  <a:pt x="0" y="1"/>
                </a:moveTo>
                <a:lnTo>
                  <a:pt x="0" y="21065"/>
                </a:lnTo>
                <a:lnTo>
                  <a:pt x="21034" y="21065"/>
                </a:lnTo>
                <a:lnTo>
                  <a:pt x="21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rot="5400000">
            <a:off x="32087" y="1797544"/>
            <a:ext cx="1135994" cy="568025"/>
          </a:xfrm>
          <a:custGeom>
            <a:avLst/>
            <a:gdLst/>
            <a:ahLst/>
            <a:cxnLst/>
            <a:rect l="l" t="t" r="r" b="b"/>
            <a:pathLst>
              <a:path w="21034" h="10518" extrusionOk="0">
                <a:moveTo>
                  <a:pt x="10517" y="0"/>
                </a:moveTo>
                <a:lnTo>
                  <a:pt x="5259" y="5289"/>
                </a:lnTo>
                <a:lnTo>
                  <a:pt x="0" y="10517"/>
                </a:lnTo>
                <a:lnTo>
                  <a:pt x="21034" y="10517"/>
                </a:lnTo>
                <a:lnTo>
                  <a:pt x="15806" y="5289"/>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rot="5400000">
            <a:off x="884888" y="1512736"/>
            <a:ext cx="568051" cy="569699"/>
          </a:xfrm>
          <a:custGeom>
            <a:avLst/>
            <a:gdLst/>
            <a:ahLst/>
            <a:cxnLst/>
            <a:rect l="l" t="t" r="r" b="b"/>
            <a:pathLst>
              <a:path w="10518" h="10549" extrusionOk="0">
                <a:moveTo>
                  <a:pt x="0" y="1"/>
                </a:moveTo>
                <a:lnTo>
                  <a:pt x="0" y="10548"/>
                </a:lnTo>
                <a:lnTo>
                  <a:pt x="10517" y="10548"/>
                </a:lnTo>
                <a:lnTo>
                  <a:pt x="105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rot="5400000">
            <a:off x="884888" y="1512736"/>
            <a:ext cx="568051" cy="569699"/>
          </a:xfrm>
          <a:custGeom>
            <a:avLst/>
            <a:gdLst/>
            <a:ahLst/>
            <a:cxnLst/>
            <a:rect l="l" t="t" r="r" b="b"/>
            <a:pathLst>
              <a:path w="10518" h="10549" extrusionOk="0">
                <a:moveTo>
                  <a:pt x="10517" y="1"/>
                </a:moveTo>
                <a:cubicBezTo>
                  <a:pt x="4711" y="1"/>
                  <a:pt x="0" y="4712"/>
                  <a:pt x="0" y="10548"/>
                </a:cubicBezTo>
                <a:lnTo>
                  <a:pt x="10517" y="10548"/>
                </a:lnTo>
                <a:lnTo>
                  <a:pt x="10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rot="5400000">
            <a:off x="884915" y="2080705"/>
            <a:ext cx="567997" cy="569699"/>
          </a:xfrm>
          <a:custGeom>
            <a:avLst/>
            <a:gdLst/>
            <a:ahLst/>
            <a:cxnLst/>
            <a:rect l="l" t="t" r="r" b="b"/>
            <a:pathLst>
              <a:path w="10517" h="10549" extrusionOk="0">
                <a:moveTo>
                  <a:pt x="0" y="1"/>
                </a:moveTo>
                <a:lnTo>
                  <a:pt x="0" y="10548"/>
                </a:lnTo>
                <a:lnTo>
                  <a:pt x="10517" y="10548"/>
                </a:lnTo>
                <a:lnTo>
                  <a:pt x="10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rot="5400000">
            <a:off x="884915" y="2080705"/>
            <a:ext cx="567997" cy="569699"/>
          </a:xfrm>
          <a:custGeom>
            <a:avLst/>
            <a:gdLst/>
            <a:ahLst/>
            <a:cxnLst/>
            <a:rect l="l" t="t" r="r" b="b"/>
            <a:pathLst>
              <a:path w="10517" h="10549" extrusionOk="0">
                <a:moveTo>
                  <a:pt x="10517" y="1"/>
                </a:moveTo>
                <a:cubicBezTo>
                  <a:pt x="4711" y="1"/>
                  <a:pt x="0" y="4712"/>
                  <a:pt x="0" y="10548"/>
                </a:cubicBezTo>
                <a:lnTo>
                  <a:pt x="10517" y="10548"/>
                </a:lnTo>
                <a:lnTo>
                  <a:pt x="10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rot="5400000">
            <a:off x="-60653" y="3786364"/>
            <a:ext cx="1513614" cy="1515218"/>
          </a:xfrm>
          <a:custGeom>
            <a:avLst/>
            <a:gdLst/>
            <a:ahLst/>
            <a:cxnLst/>
            <a:rect l="l" t="t" r="r" b="b"/>
            <a:pathLst>
              <a:path w="28026" h="28057" extrusionOk="0">
                <a:moveTo>
                  <a:pt x="0" y="1"/>
                </a:moveTo>
                <a:lnTo>
                  <a:pt x="0" y="28056"/>
                </a:lnTo>
                <a:lnTo>
                  <a:pt x="28025" y="28056"/>
                </a:lnTo>
                <a:lnTo>
                  <a:pt x="28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rot="5400000">
            <a:off x="-59816" y="3787201"/>
            <a:ext cx="1513614" cy="1513544"/>
          </a:xfrm>
          <a:custGeom>
            <a:avLst/>
            <a:gdLst/>
            <a:ahLst/>
            <a:cxnLst/>
            <a:rect l="l" t="t" r="r" b="b"/>
            <a:pathLst>
              <a:path w="28026" h="28026" extrusionOk="0">
                <a:moveTo>
                  <a:pt x="0" y="1"/>
                </a:moveTo>
                <a:lnTo>
                  <a:pt x="0" y="62"/>
                </a:lnTo>
                <a:lnTo>
                  <a:pt x="28025" y="28026"/>
                </a:lnTo>
                <a:lnTo>
                  <a:pt x="28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rot="5400000">
            <a:off x="-59816" y="35"/>
            <a:ext cx="1513614" cy="1513544"/>
          </a:xfrm>
          <a:custGeom>
            <a:avLst/>
            <a:gdLst/>
            <a:ahLst/>
            <a:cxnLst/>
            <a:rect l="l" t="t" r="r" b="b"/>
            <a:pathLst>
              <a:path w="28026" h="28026" extrusionOk="0">
                <a:moveTo>
                  <a:pt x="0" y="1"/>
                </a:moveTo>
                <a:lnTo>
                  <a:pt x="0" y="28026"/>
                </a:lnTo>
                <a:lnTo>
                  <a:pt x="28025" y="28026"/>
                </a:lnTo>
                <a:lnTo>
                  <a:pt x="28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rot="5400000">
            <a:off x="884888" y="375068"/>
            <a:ext cx="568051" cy="569699"/>
          </a:xfrm>
          <a:custGeom>
            <a:avLst/>
            <a:gdLst/>
            <a:ahLst/>
            <a:cxnLst/>
            <a:rect l="l" t="t" r="r" b="b"/>
            <a:pathLst>
              <a:path w="10518" h="10549" extrusionOk="0">
                <a:moveTo>
                  <a:pt x="1" y="1"/>
                </a:moveTo>
                <a:lnTo>
                  <a:pt x="10518" y="10548"/>
                </a:lnTo>
                <a:lnTo>
                  <a:pt x="1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0"/>
          <p:cNvSpPr/>
          <p:nvPr/>
        </p:nvSpPr>
        <p:spPr>
          <a:xfrm rot="5400000">
            <a:off x="-344661" y="284858"/>
            <a:ext cx="1513614" cy="943899"/>
          </a:xfrm>
          <a:custGeom>
            <a:avLst/>
            <a:gdLst/>
            <a:ahLst/>
            <a:cxnLst/>
            <a:rect l="l" t="t" r="r" b="b"/>
            <a:pathLst>
              <a:path w="28026" h="17478" extrusionOk="0">
                <a:moveTo>
                  <a:pt x="0" y="0"/>
                </a:moveTo>
                <a:lnTo>
                  <a:pt x="0" y="17478"/>
                </a:lnTo>
                <a:lnTo>
                  <a:pt x="28025" y="17478"/>
                </a:lnTo>
                <a:lnTo>
                  <a:pt x="28025" y="5319"/>
                </a:lnTo>
                <a:cubicBezTo>
                  <a:pt x="28025" y="2401"/>
                  <a:pt x="25624" y="0"/>
                  <a:pt x="22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p:nvPr/>
        </p:nvSpPr>
        <p:spPr>
          <a:xfrm rot="5400000">
            <a:off x="884051" y="943902"/>
            <a:ext cx="569725" cy="569699"/>
          </a:xfrm>
          <a:custGeom>
            <a:avLst/>
            <a:gdLst/>
            <a:ahLst/>
            <a:cxnLst/>
            <a:rect l="l" t="t" r="r" b="b"/>
            <a:pathLst>
              <a:path w="10549" h="10549" extrusionOk="0">
                <a:moveTo>
                  <a:pt x="1" y="1"/>
                </a:moveTo>
                <a:lnTo>
                  <a:pt x="10548" y="10548"/>
                </a:lnTo>
                <a:lnTo>
                  <a:pt x="10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6918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flipH="1">
            <a:off x="4160850" y="528000"/>
            <a:ext cx="4273800" cy="556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3" name="Google Shape;33;p3"/>
          <p:cNvSpPr txBox="1">
            <a:spLocks noGrp="1"/>
          </p:cNvSpPr>
          <p:nvPr>
            <p:ph type="title" idx="2" hasCustomPrompt="1"/>
          </p:nvPr>
        </p:nvSpPr>
        <p:spPr>
          <a:xfrm flipH="1">
            <a:off x="1230950" y="3627900"/>
            <a:ext cx="1598700" cy="100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4" name="Google Shape;34;p3"/>
          <p:cNvSpPr txBox="1">
            <a:spLocks noGrp="1"/>
          </p:cNvSpPr>
          <p:nvPr>
            <p:ph type="subTitle" idx="1"/>
          </p:nvPr>
        </p:nvSpPr>
        <p:spPr>
          <a:xfrm flipH="1">
            <a:off x="4546513" y="1171499"/>
            <a:ext cx="3502500" cy="6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92"/>
        <p:cNvGrpSpPr/>
        <p:nvPr/>
      </p:nvGrpSpPr>
      <p:grpSpPr>
        <a:xfrm>
          <a:off x="0" y="0"/>
          <a:ext cx="0" cy="0"/>
          <a:chOff x="0" y="0"/>
          <a:chExt cx="0" cy="0"/>
        </a:xfrm>
      </p:grpSpPr>
      <p:sp>
        <p:nvSpPr>
          <p:cNvPr id="193" name="Google Shape;193;p11"/>
          <p:cNvSpPr txBox="1">
            <a:spLocks noGrp="1"/>
          </p:cNvSpPr>
          <p:nvPr>
            <p:ph type="title" hasCustomPrompt="1"/>
          </p:nvPr>
        </p:nvSpPr>
        <p:spPr>
          <a:xfrm>
            <a:off x="1284000" y="15806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8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4" name="Google Shape;194;p11"/>
          <p:cNvSpPr txBox="1">
            <a:spLocks noGrp="1"/>
          </p:cNvSpPr>
          <p:nvPr>
            <p:ph type="subTitle" idx="1"/>
          </p:nvPr>
        </p:nvSpPr>
        <p:spPr>
          <a:xfrm>
            <a:off x="1284000" y="3091825"/>
            <a:ext cx="6576000" cy="47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95" name="Google Shape;195;p11"/>
          <p:cNvSpPr/>
          <p:nvPr/>
        </p:nvSpPr>
        <p:spPr>
          <a:xfrm>
            <a:off x="-10050" y="0"/>
            <a:ext cx="1028400" cy="41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rot="5400000">
            <a:off x="70459" y="1971668"/>
            <a:ext cx="342990" cy="514149"/>
          </a:xfrm>
          <a:custGeom>
            <a:avLst/>
            <a:gdLst/>
            <a:ahLst/>
            <a:cxnLst/>
            <a:rect l="l" t="t" r="r" b="b"/>
            <a:pathLst>
              <a:path w="15837" h="23740" extrusionOk="0">
                <a:moveTo>
                  <a:pt x="15837" y="0"/>
                </a:moveTo>
                <a:lnTo>
                  <a:pt x="1" y="11855"/>
                </a:lnTo>
                <a:lnTo>
                  <a:pt x="15837" y="23739"/>
                </a:lnTo>
                <a:lnTo>
                  <a:pt x="15837"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rot="5400000">
            <a:off x="70784" y="2314326"/>
            <a:ext cx="342340" cy="514149"/>
          </a:xfrm>
          <a:custGeom>
            <a:avLst/>
            <a:gdLst/>
            <a:ahLst/>
            <a:cxnLst/>
            <a:rect l="l" t="t" r="r" b="b"/>
            <a:pathLst>
              <a:path w="15807" h="23740" extrusionOk="0">
                <a:moveTo>
                  <a:pt x="15807" y="0"/>
                </a:moveTo>
                <a:lnTo>
                  <a:pt x="1" y="11855"/>
                </a:lnTo>
                <a:lnTo>
                  <a:pt x="15807" y="23739"/>
                </a:lnTo>
                <a:lnTo>
                  <a:pt x="15807"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rot="5400000">
            <a:off x="70123" y="2657320"/>
            <a:ext cx="343661" cy="514149"/>
          </a:xfrm>
          <a:custGeom>
            <a:avLst/>
            <a:gdLst/>
            <a:ahLst/>
            <a:cxnLst/>
            <a:rect l="l" t="t" r="r" b="b"/>
            <a:pathLst>
              <a:path w="15868" h="23740" extrusionOk="0">
                <a:moveTo>
                  <a:pt x="15867" y="0"/>
                </a:moveTo>
                <a:lnTo>
                  <a:pt x="1" y="11855"/>
                </a:lnTo>
                <a:lnTo>
                  <a:pt x="15867" y="23739"/>
                </a:lnTo>
                <a:lnTo>
                  <a:pt x="158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rot="5400000">
            <a:off x="584270" y="2657320"/>
            <a:ext cx="343661" cy="514149"/>
          </a:xfrm>
          <a:custGeom>
            <a:avLst/>
            <a:gdLst/>
            <a:ahLst/>
            <a:cxnLst/>
            <a:rect l="l" t="t" r="r" b="b"/>
            <a:pathLst>
              <a:path w="15868" h="23740" extrusionOk="0">
                <a:moveTo>
                  <a:pt x="1" y="0"/>
                </a:moveTo>
                <a:lnTo>
                  <a:pt x="1" y="23739"/>
                </a:lnTo>
                <a:lnTo>
                  <a:pt x="15867" y="118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rot="5400000">
            <a:off x="584931" y="2314326"/>
            <a:ext cx="342340" cy="514149"/>
          </a:xfrm>
          <a:custGeom>
            <a:avLst/>
            <a:gdLst/>
            <a:ahLst/>
            <a:cxnLst/>
            <a:rect l="l" t="t" r="r" b="b"/>
            <a:pathLst>
              <a:path w="15807" h="23740" extrusionOk="0">
                <a:moveTo>
                  <a:pt x="1" y="0"/>
                </a:moveTo>
                <a:lnTo>
                  <a:pt x="1" y="23739"/>
                </a:lnTo>
                <a:lnTo>
                  <a:pt x="15807" y="118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rot="5400000">
            <a:off x="584606" y="1971668"/>
            <a:ext cx="342990" cy="514149"/>
          </a:xfrm>
          <a:custGeom>
            <a:avLst/>
            <a:gdLst/>
            <a:ahLst/>
            <a:cxnLst/>
            <a:rect l="l" t="t" r="r" b="b"/>
            <a:pathLst>
              <a:path w="15837" h="23740" extrusionOk="0">
                <a:moveTo>
                  <a:pt x="1" y="0"/>
                </a:moveTo>
                <a:lnTo>
                  <a:pt x="1" y="23739"/>
                </a:lnTo>
                <a:lnTo>
                  <a:pt x="15837" y="11855"/>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rot="5400000">
            <a:off x="-15121" y="-2"/>
            <a:ext cx="514149" cy="514149"/>
          </a:xfrm>
          <a:custGeom>
            <a:avLst/>
            <a:gdLst/>
            <a:ahLst/>
            <a:cxnLst/>
            <a:rect l="l" t="t" r="r" b="b"/>
            <a:pathLst>
              <a:path w="23740" h="23740" extrusionOk="0">
                <a:moveTo>
                  <a:pt x="0" y="0"/>
                </a:moveTo>
                <a:lnTo>
                  <a:pt x="23739" y="23739"/>
                </a:lnTo>
                <a:lnTo>
                  <a:pt x="2373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rot="5400000">
            <a:off x="241628" y="257398"/>
            <a:ext cx="515470" cy="514149"/>
          </a:xfrm>
          <a:custGeom>
            <a:avLst/>
            <a:gdLst/>
            <a:ahLst/>
            <a:cxnLst/>
            <a:rect l="l" t="t" r="r" b="b"/>
            <a:pathLst>
              <a:path w="23801" h="23740" extrusionOk="0">
                <a:moveTo>
                  <a:pt x="0" y="1"/>
                </a:moveTo>
                <a:lnTo>
                  <a:pt x="23800" y="23740"/>
                </a:lnTo>
                <a:lnTo>
                  <a:pt x="238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rot="5400000">
            <a:off x="498701" y="514473"/>
            <a:ext cx="514799" cy="514149"/>
          </a:xfrm>
          <a:custGeom>
            <a:avLst/>
            <a:gdLst/>
            <a:ahLst/>
            <a:cxnLst/>
            <a:rect l="l" t="t" r="r" b="b"/>
            <a:pathLst>
              <a:path w="23770" h="23740" extrusionOk="0">
                <a:moveTo>
                  <a:pt x="0" y="0"/>
                </a:moveTo>
                <a:lnTo>
                  <a:pt x="23769" y="23739"/>
                </a:lnTo>
                <a:lnTo>
                  <a:pt x="237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rot="5400000">
            <a:off x="-15426" y="4114843"/>
            <a:ext cx="1028926" cy="1028276"/>
          </a:xfrm>
          <a:custGeom>
            <a:avLst/>
            <a:gdLst/>
            <a:ahLst/>
            <a:cxnLst/>
            <a:rect l="l" t="t" r="r" b="b"/>
            <a:pathLst>
              <a:path w="47509" h="47479" extrusionOk="0">
                <a:moveTo>
                  <a:pt x="0" y="0"/>
                </a:moveTo>
                <a:lnTo>
                  <a:pt x="0" y="47478"/>
                </a:lnTo>
                <a:lnTo>
                  <a:pt x="47509" y="47478"/>
                </a:lnTo>
                <a:lnTo>
                  <a:pt x="475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rot="5400000">
            <a:off x="289360" y="4416350"/>
            <a:ext cx="723490" cy="726782"/>
          </a:xfrm>
          <a:custGeom>
            <a:avLst/>
            <a:gdLst/>
            <a:ahLst/>
            <a:cxnLst/>
            <a:rect l="l" t="t" r="r" b="b"/>
            <a:pathLst>
              <a:path w="33406" h="33558" extrusionOk="0">
                <a:moveTo>
                  <a:pt x="1" y="1"/>
                </a:moveTo>
                <a:lnTo>
                  <a:pt x="1" y="821"/>
                </a:lnTo>
                <a:cubicBezTo>
                  <a:pt x="1" y="18907"/>
                  <a:pt x="14682" y="33557"/>
                  <a:pt x="32767" y="33557"/>
                </a:cubicBezTo>
                <a:cubicBezTo>
                  <a:pt x="32950" y="33557"/>
                  <a:pt x="33193" y="33557"/>
                  <a:pt x="33405" y="33527"/>
                </a:cubicBezTo>
                <a:lnTo>
                  <a:pt x="33405" y="23010"/>
                </a:lnTo>
                <a:lnTo>
                  <a:pt x="32950" y="23010"/>
                </a:lnTo>
                <a:cubicBezTo>
                  <a:pt x="20578" y="23010"/>
                  <a:pt x="10487" y="12919"/>
                  <a:pt x="10487" y="548"/>
                </a:cubicBezTo>
                <a:lnTo>
                  <a:pt x="10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rot="5400000">
            <a:off x="-15438" y="4112872"/>
            <a:ext cx="723490" cy="726782"/>
          </a:xfrm>
          <a:custGeom>
            <a:avLst/>
            <a:gdLst/>
            <a:ahLst/>
            <a:cxnLst/>
            <a:rect l="l" t="t" r="r" b="b"/>
            <a:pathLst>
              <a:path w="33406" h="33558" extrusionOk="0">
                <a:moveTo>
                  <a:pt x="638" y="1"/>
                </a:moveTo>
                <a:cubicBezTo>
                  <a:pt x="426" y="1"/>
                  <a:pt x="183" y="1"/>
                  <a:pt x="0" y="31"/>
                </a:cubicBezTo>
                <a:lnTo>
                  <a:pt x="0" y="10548"/>
                </a:lnTo>
                <a:lnTo>
                  <a:pt x="456" y="10548"/>
                </a:lnTo>
                <a:cubicBezTo>
                  <a:pt x="12827" y="10548"/>
                  <a:pt x="22919" y="20639"/>
                  <a:pt x="22919" y="33010"/>
                </a:cubicBezTo>
                <a:lnTo>
                  <a:pt x="22919" y="33558"/>
                </a:lnTo>
                <a:lnTo>
                  <a:pt x="33405" y="33558"/>
                </a:lnTo>
                <a:lnTo>
                  <a:pt x="33405" y="32737"/>
                </a:lnTo>
                <a:cubicBezTo>
                  <a:pt x="33405" y="14651"/>
                  <a:pt x="18724" y="1"/>
                  <a:pt x="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rot="5400000">
            <a:off x="-14441" y="3086229"/>
            <a:ext cx="1028276" cy="1028255"/>
          </a:xfrm>
          <a:custGeom>
            <a:avLst/>
            <a:gdLst/>
            <a:ahLst/>
            <a:cxnLst/>
            <a:rect l="l" t="t" r="r" b="b"/>
            <a:pathLst>
              <a:path w="47479" h="47478" extrusionOk="0">
                <a:moveTo>
                  <a:pt x="0" y="0"/>
                </a:moveTo>
                <a:lnTo>
                  <a:pt x="0" y="47478"/>
                </a:lnTo>
                <a:lnTo>
                  <a:pt x="47478" y="47478"/>
                </a:lnTo>
                <a:lnTo>
                  <a:pt x="47478"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rot="5400000">
            <a:off x="156159" y="3267044"/>
            <a:ext cx="685958" cy="665297"/>
          </a:xfrm>
          <a:custGeom>
            <a:avLst/>
            <a:gdLst/>
            <a:ahLst/>
            <a:cxnLst/>
            <a:rect l="l" t="t" r="r" b="b"/>
            <a:pathLst>
              <a:path w="31673" h="30719" extrusionOk="0">
                <a:moveTo>
                  <a:pt x="7454" y="1"/>
                </a:moveTo>
                <a:cubicBezTo>
                  <a:pt x="5390" y="1"/>
                  <a:pt x="3325" y="269"/>
                  <a:pt x="1308" y="805"/>
                </a:cubicBezTo>
                <a:cubicBezTo>
                  <a:pt x="1" y="5607"/>
                  <a:pt x="274" y="10683"/>
                  <a:pt x="2037" y="15364"/>
                </a:cubicBezTo>
                <a:cubicBezTo>
                  <a:pt x="3222" y="18404"/>
                  <a:pt x="4985" y="21292"/>
                  <a:pt x="7478" y="23754"/>
                </a:cubicBezTo>
                <a:cubicBezTo>
                  <a:pt x="9940" y="26216"/>
                  <a:pt x="12828" y="28039"/>
                  <a:pt x="15867" y="29194"/>
                </a:cubicBezTo>
                <a:cubicBezTo>
                  <a:pt x="18597" y="30205"/>
                  <a:pt x="21461" y="30719"/>
                  <a:pt x="24326" y="30719"/>
                </a:cubicBezTo>
                <a:cubicBezTo>
                  <a:pt x="26375" y="30719"/>
                  <a:pt x="28425" y="30456"/>
                  <a:pt x="30427" y="29924"/>
                </a:cubicBezTo>
                <a:cubicBezTo>
                  <a:pt x="31673" y="25121"/>
                  <a:pt x="31430" y="19985"/>
                  <a:pt x="29697" y="15364"/>
                </a:cubicBezTo>
                <a:cubicBezTo>
                  <a:pt x="28512" y="12325"/>
                  <a:pt x="26718" y="9437"/>
                  <a:pt x="24256" y="6975"/>
                </a:cubicBezTo>
                <a:cubicBezTo>
                  <a:pt x="21794" y="4483"/>
                  <a:pt x="18907" y="2659"/>
                  <a:pt x="15867" y="1534"/>
                </a:cubicBezTo>
                <a:cubicBezTo>
                  <a:pt x="13152" y="512"/>
                  <a:pt x="10304" y="1"/>
                  <a:pt x="7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rot="5400000">
            <a:off x="494385" y="3605003"/>
            <a:ext cx="342318" cy="333049"/>
          </a:xfrm>
          <a:custGeom>
            <a:avLst/>
            <a:gdLst/>
            <a:ahLst/>
            <a:cxnLst/>
            <a:rect l="l" t="t" r="r" b="b"/>
            <a:pathLst>
              <a:path w="15806" h="15378" extrusionOk="0">
                <a:moveTo>
                  <a:pt x="8420" y="1"/>
                </a:moveTo>
                <a:cubicBezTo>
                  <a:pt x="5563" y="1"/>
                  <a:pt x="2704" y="522"/>
                  <a:pt x="0" y="1547"/>
                </a:cubicBezTo>
                <a:cubicBezTo>
                  <a:pt x="3070" y="2733"/>
                  <a:pt x="5927" y="4496"/>
                  <a:pt x="8389" y="6988"/>
                </a:cubicBezTo>
                <a:cubicBezTo>
                  <a:pt x="10851" y="9450"/>
                  <a:pt x="12675" y="12338"/>
                  <a:pt x="13830" y="15377"/>
                </a:cubicBezTo>
                <a:cubicBezTo>
                  <a:pt x="15563" y="10696"/>
                  <a:pt x="15806" y="5620"/>
                  <a:pt x="14529" y="818"/>
                </a:cubicBezTo>
                <a:cubicBezTo>
                  <a:pt x="12532" y="271"/>
                  <a:pt x="10476" y="1"/>
                  <a:pt x="8420" y="1"/>
                </a:cubicBez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rot="5400000">
            <a:off x="161312" y="3262659"/>
            <a:ext cx="343011" cy="332421"/>
          </a:xfrm>
          <a:custGeom>
            <a:avLst/>
            <a:gdLst/>
            <a:ahLst/>
            <a:cxnLst/>
            <a:rect l="l" t="t" r="r" b="b"/>
            <a:pathLst>
              <a:path w="15838" h="15349" extrusionOk="0">
                <a:moveTo>
                  <a:pt x="2007" y="0"/>
                </a:moveTo>
                <a:cubicBezTo>
                  <a:pt x="244" y="4651"/>
                  <a:pt x="1" y="9757"/>
                  <a:pt x="1278" y="14529"/>
                </a:cubicBezTo>
                <a:cubicBezTo>
                  <a:pt x="3296" y="15079"/>
                  <a:pt x="5362" y="15349"/>
                  <a:pt x="7428" y="15349"/>
                </a:cubicBezTo>
                <a:cubicBezTo>
                  <a:pt x="10277" y="15349"/>
                  <a:pt x="13123" y="14835"/>
                  <a:pt x="15837" y="13830"/>
                </a:cubicBezTo>
                <a:cubicBezTo>
                  <a:pt x="12798" y="12645"/>
                  <a:pt x="9910" y="10852"/>
                  <a:pt x="7448" y="8390"/>
                </a:cubicBezTo>
                <a:cubicBezTo>
                  <a:pt x="4955" y="5928"/>
                  <a:pt x="3132" y="3040"/>
                  <a:pt x="2007" y="0"/>
                </a:cubicBez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rot="5400000">
            <a:off x="199495" y="3300832"/>
            <a:ext cx="599068" cy="599068"/>
          </a:xfrm>
          <a:custGeom>
            <a:avLst/>
            <a:gdLst/>
            <a:ahLst/>
            <a:cxnLst/>
            <a:rect l="l" t="t" r="r" b="b"/>
            <a:pathLst>
              <a:path w="27661" h="27661" extrusionOk="0">
                <a:moveTo>
                  <a:pt x="13830" y="0"/>
                </a:moveTo>
                <a:cubicBezTo>
                  <a:pt x="10791" y="1186"/>
                  <a:pt x="7903" y="2949"/>
                  <a:pt x="5410" y="5441"/>
                </a:cubicBezTo>
                <a:cubicBezTo>
                  <a:pt x="2948" y="7903"/>
                  <a:pt x="1125" y="10791"/>
                  <a:pt x="0" y="13830"/>
                </a:cubicBezTo>
                <a:cubicBezTo>
                  <a:pt x="1155" y="16870"/>
                  <a:pt x="2948" y="19758"/>
                  <a:pt x="5410" y="22220"/>
                </a:cubicBezTo>
                <a:cubicBezTo>
                  <a:pt x="7903" y="24682"/>
                  <a:pt x="10791" y="26505"/>
                  <a:pt x="13830" y="27660"/>
                </a:cubicBezTo>
                <a:cubicBezTo>
                  <a:pt x="16900" y="26475"/>
                  <a:pt x="19757" y="24682"/>
                  <a:pt x="22219" y="22220"/>
                </a:cubicBezTo>
                <a:cubicBezTo>
                  <a:pt x="24681" y="19758"/>
                  <a:pt x="26505" y="16870"/>
                  <a:pt x="27660" y="13830"/>
                </a:cubicBezTo>
                <a:cubicBezTo>
                  <a:pt x="26475" y="10760"/>
                  <a:pt x="24681" y="7903"/>
                  <a:pt x="22219" y="5441"/>
                </a:cubicBezTo>
                <a:cubicBezTo>
                  <a:pt x="19757" y="2949"/>
                  <a:pt x="16870" y="1125"/>
                  <a:pt x="138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rot="5400000">
            <a:off x="-14441" y="1028958"/>
            <a:ext cx="1028276" cy="1028255"/>
          </a:xfrm>
          <a:custGeom>
            <a:avLst/>
            <a:gdLst/>
            <a:ahLst/>
            <a:cxnLst/>
            <a:rect l="l" t="t" r="r" b="b"/>
            <a:pathLst>
              <a:path w="47479" h="47478" extrusionOk="0">
                <a:moveTo>
                  <a:pt x="0" y="0"/>
                </a:moveTo>
                <a:lnTo>
                  <a:pt x="0" y="47478"/>
                </a:lnTo>
                <a:lnTo>
                  <a:pt x="47479" y="47478"/>
                </a:lnTo>
                <a:lnTo>
                  <a:pt x="474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rot="5400000">
            <a:off x="241962" y="771884"/>
            <a:ext cx="514149" cy="1028276"/>
          </a:xfrm>
          <a:custGeom>
            <a:avLst/>
            <a:gdLst/>
            <a:ahLst/>
            <a:cxnLst/>
            <a:rect l="l" t="t" r="r" b="b"/>
            <a:pathLst>
              <a:path w="23740" h="47479" extrusionOk="0">
                <a:moveTo>
                  <a:pt x="23740" y="0"/>
                </a:moveTo>
                <a:cubicBezTo>
                  <a:pt x="10639" y="0"/>
                  <a:pt x="0" y="10639"/>
                  <a:pt x="0" y="23739"/>
                </a:cubicBezTo>
                <a:cubicBezTo>
                  <a:pt x="0" y="36840"/>
                  <a:pt x="10639" y="47478"/>
                  <a:pt x="23740" y="47478"/>
                </a:cubicBezTo>
                <a:lnTo>
                  <a:pt x="23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rot="5400000">
            <a:off x="241962" y="1286034"/>
            <a:ext cx="514149" cy="1028276"/>
          </a:xfrm>
          <a:custGeom>
            <a:avLst/>
            <a:gdLst/>
            <a:ahLst/>
            <a:cxnLst/>
            <a:rect l="l" t="t" r="r" b="b"/>
            <a:pathLst>
              <a:path w="23740" h="47479" extrusionOk="0">
                <a:moveTo>
                  <a:pt x="1" y="0"/>
                </a:moveTo>
                <a:lnTo>
                  <a:pt x="1" y="47478"/>
                </a:lnTo>
                <a:lnTo>
                  <a:pt x="23740" y="23739"/>
                </a:lnTo>
                <a:lnTo>
                  <a:pt x="1"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75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16"/>
        <p:cNvGrpSpPr/>
        <p:nvPr/>
      </p:nvGrpSpPr>
      <p:grpSpPr>
        <a:xfrm>
          <a:off x="0" y="0"/>
          <a:ext cx="0" cy="0"/>
          <a:chOff x="0" y="0"/>
          <a:chExt cx="0" cy="0"/>
        </a:xfrm>
      </p:grpSpPr>
    </p:spTree>
    <p:extLst>
      <p:ext uri="{BB962C8B-B14F-4D97-AF65-F5344CB8AC3E}">
        <p14:creationId xmlns:p14="http://schemas.microsoft.com/office/powerpoint/2010/main" val="8736379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17"/>
        <p:cNvGrpSpPr/>
        <p:nvPr/>
      </p:nvGrpSpPr>
      <p:grpSpPr>
        <a:xfrm>
          <a:off x="0" y="0"/>
          <a:ext cx="0" cy="0"/>
          <a:chOff x="0" y="0"/>
          <a:chExt cx="0" cy="0"/>
        </a:xfrm>
      </p:grpSpPr>
      <p:sp>
        <p:nvSpPr>
          <p:cNvPr id="218" name="Google Shape;218;p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19" name="Google Shape;219;p13"/>
          <p:cNvGrpSpPr/>
          <p:nvPr/>
        </p:nvGrpSpPr>
        <p:grpSpPr>
          <a:xfrm>
            <a:off x="4397338" y="-294560"/>
            <a:ext cx="5371472" cy="966498"/>
            <a:chOff x="4397338" y="-294560"/>
            <a:chExt cx="5371472" cy="966498"/>
          </a:xfrm>
        </p:grpSpPr>
        <p:sp>
          <p:nvSpPr>
            <p:cNvPr id="220" name="Google Shape;220;p13"/>
            <p:cNvSpPr/>
            <p:nvPr/>
          </p:nvSpPr>
          <p:spPr>
            <a:xfrm flipH="1">
              <a:off x="7380534" y="-294560"/>
              <a:ext cx="2388276" cy="929324"/>
            </a:xfrm>
            <a:custGeom>
              <a:avLst/>
              <a:gdLst/>
              <a:ahLst/>
              <a:cxnLst/>
              <a:rect l="l" t="t" r="r" b="b"/>
              <a:pathLst>
                <a:path w="84198" h="84197" extrusionOk="0">
                  <a:moveTo>
                    <a:pt x="1" y="1"/>
                  </a:moveTo>
                  <a:lnTo>
                    <a:pt x="1" y="84197"/>
                  </a:lnTo>
                  <a:lnTo>
                    <a:pt x="84197" y="84197"/>
                  </a:lnTo>
                  <a:lnTo>
                    <a:pt x="841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flipH="1">
              <a:off x="8574678" y="-124325"/>
              <a:ext cx="596629" cy="795808"/>
            </a:xfrm>
            <a:custGeom>
              <a:avLst/>
              <a:gdLst/>
              <a:ahLst/>
              <a:cxnLst/>
              <a:rect l="l" t="t" r="r" b="b"/>
              <a:pathLst>
                <a:path w="21034" h="28056" extrusionOk="0">
                  <a:moveTo>
                    <a:pt x="0" y="0"/>
                  </a:moveTo>
                  <a:lnTo>
                    <a:pt x="0" y="28055"/>
                  </a:lnTo>
                  <a:lnTo>
                    <a:pt x="21034" y="28055"/>
                  </a:lnTo>
                  <a:lnTo>
                    <a:pt x="21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flipH="1">
              <a:off x="8574678" y="130026"/>
              <a:ext cx="596629" cy="55198"/>
            </a:xfrm>
            <a:custGeom>
              <a:avLst/>
              <a:gdLst/>
              <a:ahLst/>
              <a:cxnLst/>
              <a:rect l="l" t="t" r="r" b="b"/>
              <a:pathLst>
                <a:path w="21034" h="1946" extrusionOk="0">
                  <a:moveTo>
                    <a:pt x="0" y="0"/>
                  </a:moveTo>
                  <a:lnTo>
                    <a:pt x="0" y="1945"/>
                  </a:lnTo>
                  <a:lnTo>
                    <a:pt x="21034" y="1945"/>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flipH="1">
              <a:off x="8574678" y="237786"/>
              <a:ext cx="596629" cy="551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flipH="1">
              <a:off x="8574678" y="344694"/>
              <a:ext cx="596629" cy="551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flipH="1">
              <a:off x="8872964" y="73976"/>
              <a:ext cx="298343" cy="597509"/>
            </a:xfrm>
            <a:custGeom>
              <a:avLst/>
              <a:gdLst/>
              <a:ahLst/>
              <a:cxnLst/>
              <a:rect l="l" t="t" r="r" b="b"/>
              <a:pathLst>
                <a:path w="10518" h="21065" extrusionOk="0">
                  <a:moveTo>
                    <a:pt x="0" y="0"/>
                  </a:moveTo>
                  <a:lnTo>
                    <a:pt x="0" y="10517"/>
                  </a:lnTo>
                  <a:lnTo>
                    <a:pt x="0" y="21064"/>
                  </a:lnTo>
                  <a:lnTo>
                    <a:pt x="5259" y="15776"/>
                  </a:lnTo>
                  <a:lnTo>
                    <a:pt x="10517" y="10517"/>
                  </a:lnTo>
                  <a:lnTo>
                    <a:pt x="5259" y="525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flipH="1">
              <a:off x="7978040" y="73976"/>
              <a:ext cx="596658" cy="596658"/>
            </a:xfrm>
            <a:custGeom>
              <a:avLst/>
              <a:gdLst/>
              <a:ahLst/>
              <a:cxnLst/>
              <a:rect l="l" t="t" r="r" b="b"/>
              <a:pathLst>
                <a:path w="21035" h="21035" extrusionOk="0">
                  <a:moveTo>
                    <a:pt x="1" y="0"/>
                  </a:moveTo>
                  <a:lnTo>
                    <a:pt x="1" y="21034"/>
                  </a:lnTo>
                  <a:lnTo>
                    <a:pt x="21035" y="21034"/>
                  </a:lnTo>
                  <a:lnTo>
                    <a:pt x="2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flipH="1">
              <a:off x="8276355" y="-124325"/>
              <a:ext cx="298343" cy="795808"/>
            </a:xfrm>
            <a:custGeom>
              <a:avLst/>
              <a:gdLst/>
              <a:ahLst/>
              <a:cxnLst/>
              <a:rect l="l" t="t" r="r" b="b"/>
              <a:pathLst>
                <a:path w="10518" h="28056" extrusionOk="0">
                  <a:moveTo>
                    <a:pt x="1" y="0"/>
                  </a:moveTo>
                  <a:lnTo>
                    <a:pt x="1" y="28055"/>
                  </a:lnTo>
                  <a:lnTo>
                    <a:pt x="10518" y="28055"/>
                  </a:lnTo>
                  <a:lnTo>
                    <a:pt x="105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flipH="1">
              <a:off x="7977157" y="-224341"/>
              <a:ext cx="299222" cy="596658"/>
            </a:xfrm>
            <a:custGeom>
              <a:avLst/>
              <a:gdLst/>
              <a:ahLst/>
              <a:cxnLst/>
              <a:rect l="l" t="t" r="r" b="b"/>
              <a:pathLst>
                <a:path w="10549" h="21035" extrusionOk="0">
                  <a:moveTo>
                    <a:pt x="10548" y="0"/>
                  </a:moveTo>
                  <a:cubicBezTo>
                    <a:pt x="4712" y="0"/>
                    <a:pt x="1" y="4712"/>
                    <a:pt x="1" y="10517"/>
                  </a:cubicBezTo>
                  <a:cubicBezTo>
                    <a:pt x="1" y="16323"/>
                    <a:pt x="4712" y="21034"/>
                    <a:pt x="10548" y="21034"/>
                  </a:cubicBezTo>
                  <a:lnTo>
                    <a:pt x="10548" y="16262"/>
                  </a:lnTo>
                  <a:cubicBezTo>
                    <a:pt x="7387" y="16201"/>
                    <a:pt x="4803" y="13678"/>
                    <a:pt x="4803" y="10517"/>
                  </a:cubicBezTo>
                  <a:cubicBezTo>
                    <a:pt x="4803" y="7356"/>
                    <a:pt x="7387" y="4773"/>
                    <a:pt x="10548" y="4773"/>
                  </a:cubicBezTo>
                  <a:lnTo>
                    <a:pt x="10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flipH="1">
              <a:off x="7182224" y="-124325"/>
              <a:ext cx="794957" cy="795808"/>
            </a:xfrm>
            <a:custGeom>
              <a:avLst/>
              <a:gdLst/>
              <a:ahLst/>
              <a:cxnLst/>
              <a:rect l="l" t="t" r="r" b="b"/>
              <a:pathLst>
                <a:path w="28026" h="28056" extrusionOk="0">
                  <a:moveTo>
                    <a:pt x="0" y="0"/>
                  </a:moveTo>
                  <a:lnTo>
                    <a:pt x="0" y="28055"/>
                  </a:lnTo>
                  <a:lnTo>
                    <a:pt x="28025" y="28055"/>
                  </a:lnTo>
                  <a:lnTo>
                    <a:pt x="28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flipH="1">
              <a:off x="7579700" y="73976"/>
              <a:ext cx="198328" cy="297464"/>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flipH="1">
              <a:off x="7380518" y="73976"/>
              <a:ext cx="198328" cy="297464"/>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flipH="1">
              <a:off x="7778853" y="73976"/>
              <a:ext cx="198328" cy="297464"/>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flipH="1">
              <a:off x="4595662" y="-124779"/>
              <a:ext cx="2388276" cy="597378"/>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flipH="1">
              <a:off x="5193155" y="-123899"/>
              <a:ext cx="596658" cy="795837"/>
            </a:xfrm>
            <a:custGeom>
              <a:avLst/>
              <a:gdLst/>
              <a:ahLst/>
              <a:cxnLst/>
              <a:rect l="l" t="t" r="r" b="b"/>
              <a:pathLst>
                <a:path w="21035" h="28057" extrusionOk="0">
                  <a:moveTo>
                    <a:pt x="1" y="1"/>
                  </a:moveTo>
                  <a:lnTo>
                    <a:pt x="1" y="28056"/>
                  </a:lnTo>
                  <a:lnTo>
                    <a:pt x="21035" y="28056"/>
                  </a:lnTo>
                  <a:lnTo>
                    <a:pt x="21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flipH="1">
              <a:off x="5192271" y="-123899"/>
              <a:ext cx="299222" cy="597537"/>
            </a:xfrm>
            <a:custGeom>
              <a:avLst/>
              <a:gdLst/>
              <a:ahLst/>
              <a:cxnLst/>
              <a:rect l="l" t="t" r="r" b="b"/>
              <a:pathLst>
                <a:path w="10549" h="21066" extrusionOk="0">
                  <a:moveTo>
                    <a:pt x="1" y="1"/>
                  </a:moveTo>
                  <a:lnTo>
                    <a:pt x="1" y="21065"/>
                  </a:lnTo>
                  <a:lnTo>
                    <a:pt x="10548" y="21065"/>
                  </a:lnTo>
                  <a:lnTo>
                    <a:pt x="10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5177635" y="175921"/>
              <a:ext cx="326793" cy="297067"/>
            </a:xfrm>
            <a:custGeom>
              <a:avLst/>
              <a:gdLst/>
              <a:ahLst/>
              <a:cxnLst/>
              <a:rect l="l" t="t" r="r" b="b"/>
              <a:pathLst>
                <a:path w="11521" h="10473" extrusionOk="0">
                  <a:moveTo>
                    <a:pt x="5757" y="1"/>
                  </a:moveTo>
                  <a:cubicBezTo>
                    <a:pt x="4416" y="1"/>
                    <a:pt x="3071" y="510"/>
                    <a:pt x="2037" y="1528"/>
                  </a:cubicBezTo>
                  <a:cubicBezTo>
                    <a:pt x="1" y="3565"/>
                    <a:pt x="1" y="6908"/>
                    <a:pt x="2037" y="8945"/>
                  </a:cubicBezTo>
                  <a:cubicBezTo>
                    <a:pt x="3071" y="9963"/>
                    <a:pt x="4416" y="10472"/>
                    <a:pt x="5757" y="10472"/>
                  </a:cubicBezTo>
                  <a:cubicBezTo>
                    <a:pt x="7098" y="10472"/>
                    <a:pt x="8436" y="9963"/>
                    <a:pt x="9454" y="8945"/>
                  </a:cubicBezTo>
                  <a:cubicBezTo>
                    <a:pt x="11521" y="6908"/>
                    <a:pt x="11521" y="3565"/>
                    <a:pt x="9454" y="1528"/>
                  </a:cubicBezTo>
                  <a:cubicBezTo>
                    <a:pt x="8436" y="510"/>
                    <a:pt x="7098" y="1"/>
                    <a:pt x="5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flipH="1">
              <a:off x="5491466" y="-123899"/>
              <a:ext cx="60361" cy="795837"/>
            </a:xfrm>
            <a:custGeom>
              <a:avLst/>
              <a:gdLst/>
              <a:ahLst/>
              <a:cxnLst/>
              <a:rect l="l" t="t" r="r" b="b"/>
              <a:pathLst>
                <a:path w="2128" h="28057" extrusionOk="0">
                  <a:moveTo>
                    <a:pt x="0" y="1"/>
                  </a:moveTo>
                  <a:lnTo>
                    <a:pt x="0" y="28056"/>
                  </a:lnTo>
                  <a:lnTo>
                    <a:pt x="2128" y="28056"/>
                  </a:lnTo>
                  <a:lnTo>
                    <a:pt x="2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flipH="1">
              <a:off x="5609580" y="-123899"/>
              <a:ext cx="60389" cy="795837"/>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flipH="1">
              <a:off x="5729423" y="-123899"/>
              <a:ext cx="60389" cy="795837"/>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flipH="1">
              <a:off x="5789792" y="-123899"/>
              <a:ext cx="596629" cy="597537"/>
            </a:xfrm>
            <a:custGeom>
              <a:avLst/>
              <a:gdLst/>
              <a:ahLst/>
              <a:cxnLst/>
              <a:rect l="l" t="t" r="r" b="b"/>
              <a:pathLst>
                <a:path w="21034" h="21066" extrusionOk="0">
                  <a:moveTo>
                    <a:pt x="0" y="1"/>
                  </a:moveTo>
                  <a:lnTo>
                    <a:pt x="0" y="21065"/>
                  </a:lnTo>
                  <a:lnTo>
                    <a:pt x="21034" y="21065"/>
                  </a:lnTo>
                  <a:lnTo>
                    <a:pt x="21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flipH="1">
              <a:off x="5789792" y="175297"/>
              <a:ext cx="596629" cy="298343"/>
            </a:xfrm>
            <a:custGeom>
              <a:avLst/>
              <a:gdLst/>
              <a:ahLst/>
              <a:cxnLst/>
              <a:rect l="l" t="t" r="r" b="b"/>
              <a:pathLst>
                <a:path w="21034" h="10518" extrusionOk="0">
                  <a:moveTo>
                    <a:pt x="10517" y="0"/>
                  </a:moveTo>
                  <a:lnTo>
                    <a:pt x="5259" y="5289"/>
                  </a:lnTo>
                  <a:lnTo>
                    <a:pt x="0" y="10517"/>
                  </a:lnTo>
                  <a:lnTo>
                    <a:pt x="21034" y="10517"/>
                  </a:lnTo>
                  <a:lnTo>
                    <a:pt x="15806" y="5289"/>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flipH="1">
              <a:off x="6088079" y="-123899"/>
              <a:ext cx="298343" cy="299222"/>
            </a:xfrm>
            <a:custGeom>
              <a:avLst/>
              <a:gdLst/>
              <a:ahLst/>
              <a:cxnLst/>
              <a:rect l="l" t="t" r="r" b="b"/>
              <a:pathLst>
                <a:path w="10518" h="10549" extrusionOk="0">
                  <a:moveTo>
                    <a:pt x="0" y="1"/>
                  </a:moveTo>
                  <a:lnTo>
                    <a:pt x="0" y="10548"/>
                  </a:lnTo>
                  <a:lnTo>
                    <a:pt x="10517" y="10548"/>
                  </a:lnTo>
                  <a:lnTo>
                    <a:pt x="10517" y="1"/>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flipH="1">
              <a:off x="6088079" y="-123899"/>
              <a:ext cx="298343" cy="299222"/>
            </a:xfrm>
            <a:custGeom>
              <a:avLst/>
              <a:gdLst/>
              <a:ahLst/>
              <a:cxnLst/>
              <a:rect l="l" t="t" r="r" b="b"/>
              <a:pathLst>
                <a:path w="10518" h="10549" extrusionOk="0">
                  <a:moveTo>
                    <a:pt x="10517" y="1"/>
                  </a:moveTo>
                  <a:cubicBezTo>
                    <a:pt x="4711" y="1"/>
                    <a:pt x="0" y="4712"/>
                    <a:pt x="0" y="10548"/>
                  </a:cubicBezTo>
                  <a:lnTo>
                    <a:pt x="10517" y="10548"/>
                  </a:lnTo>
                  <a:lnTo>
                    <a:pt x="10517"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flipH="1">
              <a:off x="5789788" y="-123899"/>
              <a:ext cx="298315" cy="299222"/>
            </a:xfrm>
            <a:custGeom>
              <a:avLst/>
              <a:gdLst/>
              <a:ahLst/>
              <a:cxnLst/>
              <a:rect l="l" t="t" r="r" b="b"/>
              <a:pathLst>
                <a:path w="10517" h="10549" extrusionOk="0">
                  <a:moveTo>
                    <a:pt x="0" y="1"/>
                  </a:moveTo>
                  <a:lnTo>
                    <a:pt x="0" y="10548"/>
                  </a:lnTo>
                  <a:lnTo>
                    <a:pt x="10517" y="10548"/>
                  </a:lnTo>
                  <a:lnTo>
                    <a:pt x="10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flipH="1">
              <a:off x="5789788" y="-123899"/>
              <a:ext cx="298315" cy="299222"/>
            </a:xfrm>
            <a:custGeom>
              <a:avLst/>
              <a:gdLst/>
              <a:ahLst/>
              <a:cxnLst/>
              <a:rect l="l" t="t" r="r" b="b"/>
              <a:pathLst>
                <a:path w="10517" h="10549" extrusionOk="0">
                  <a:moveTo>
                    <a:pt x="10517" y="1"/>
                  </a:moveTo>
                  <a:cubicBezTo>
                    <a:pt x="4711" y="1"/>
                    <a:pt x="0" y="4712"/>
                    <a:pt x="0" y="10548"/>
                  </a:cubicBezTo>
                  <a:lnTo>
                    <a:pt x="10517" y="10548"/>
                  </a:lnTo>
                  <a:lnTo>
                    <a:pt x="10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flipH="1">
              <a:off x="4397338" y="-123899"/>
              <a:ext cx="794957" cy="795837"/>
            </a:xfrm>
            <a:custGeom>
              <a:avLst/>
              <a:gdLst/>
              <a:ahLst/>
              <a:cxnLst/>
              <a:rect l="l" t="t" r="r" b="b"/>
              <a:pathLst>
                <a:path w="28026" h="28057" extrusionOk="0">
                  <a:moveTo>
                    <a:pt x="0" y="1"/>
                  </a:moveTo>
                  <a:lnTo>
                    <a:pt x="0" y="28056"/>
                  </a:lnTo>
                  <a:lnTo>
                    <a:pt x="28025" y="28056"/>
                  </a:lnTo>
                  <a:lnTo>
                    <a:pt x="28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flipH="1">
              <a:off x="4397338" y="-123899"/>
              <a:ext cx="794957" cy="794957"/>
            </a:xfrm>
            <a:custGeom>
              <a:avLst/>
              <a:gdLst/>
              <a:ahLst/>
              <a:cxnLst/>
              <a:rect l="l" t="t" r="r" b="b"/>
              <a:pathLst>
                <a:path w="28026" h="28026" extrusionOk="0">
                  <a:moveTo>
                    <a:pt x="0" y="1"/>
                  </a:moveTo>
                  <a:lnTo>
                    <a:pt x="0" y="62"/>
                  </a:lnTo>
                  <a:lnTo>
                    <a:pt x="28025" y="28026"/>
                  </a:lnTo>
                  <a:lnTo>
                    <a:pt x="28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flipH="1">
              <a:off x="6386404" y="-123899"/>
              <a:ext cx="794957" cy="794957"/>
            </a:xfrm>
            <a:custGeom>
              <a:avLst/>
              <a:gdLst/>
              <a:ahLst/>
              <a:cxnLst/>
              <a:rect l="l" t="t" r="r" b="b"/>
              <a:pathLst>
                <a:path w="28026" h="28026" extrusionOk="0">
                  <a:moveTo>
                    <a:pt x="0" y="1"/>
                  </a:moveTo>
                  <a:lnTo>
                    <a:pt x="0" y="28026"/>
                  </a:lnTo>
                  <a:lnTo>
                    <a:pt x="28025" y="28026"/>
                  </a:lnTo>
                  <a:lnTo>
                    <a:pt x="28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flipH="1">
              <a:off x="6685596" y="-123899"/>
              <a:ext cx="298343" cy="299222"/>
            </a:xfrm>
            <a:custGeom>
              <a:avLst/>
              <a:gdLst/>
              <a:ahLst/>
              <a:cxnLst/>
              <a:rect l="l" t="t" r="r" b="b"/>
              <a:pathLst>
                <a:path w="10518" h="10549" extrusionOk="0">
                  <a:moveTo>
                    <a:pt x="1" y="1"/>
                  </a:moveTo>
                  <a:lnTo>
                    <a:pt x="10518" y="10548"/>
                  </a:lnTo>
                  <a:lnTo>
                    <a:pt x="1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flipH="1">
              <a:off x="6386404" y="175297"/>
              <a:ext cx="794957" cy="495763"/>
            </a:xfrm>
            <a:custGeom>
              <a:avLst/>
              <a:gdLst/>
              <a:ahLst/>
              <a:cxnLst/>
              <a:rect l="l" t="t" r="r" b="b"/>
              <a:pathLst>
                <a:path w="28026" h="17478" extrusionOk="0">
                  <a:moveTo>
                    <a:pt x="0" y="0"/>
                  </a:moveTo>
                  <a:lnTo>
                    <a:pt x="0" y="17478"/>
                  </a:lnTo>
                  <a:lnTo>
                    <a:pt x="28025" y="17478"/>
                  </a:lnTo>
                  <a:lnTo>
                    <a:pt x="28025" y="5319"/>
                  </a:lnTo>
                  <a:cubicBezTo>
                    <a:pt x="28025" y="2401"/>
                    <a:pt x="25624" y="0"/>
                    <a:pt x="22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flipH="1">
              <a:off x="6386397" y="-123899"/>
              <a:ext cx="299222" cy="299222"/>
            </a:xfrm>
            <a:custGeom>
              <a:avLst/>
              <a:gdLst/>
              <a:ahLst/>
              <a:cxnLst/>
              <a:rect l="l" t="t" r="r" b="b"/>
              <a:pathLst>
                <a:path w="10549" h="10549" extrusionOk="0">
                  <a:moveTo>
                    <a:pt x="1" y="1"/>
                  </a:moveTo>
                  <a:lnTo>
                    <a:pt x="10548" y="10548"/>
                  </a:lnTo>
                  <a:lnTo>
                    <a:pt x="10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12758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2"/>
        <p:cNvGrpSpPr/>
        <p:nvPr/>
      </p:nvGrpSpPr>
      <p:grpSpPr>
        <a:xfrm>
          <a:off x="0" y="0"/>
          <a:ext cx="0" cy="0"/>
          <a:chOff x="0" y="0"/>
          <a:chExt cx="0" cy="0"/>
        </a:xfrm>
      </p:grpSpPr>
      <p:sp>
        <p:nvSpPr>
          <p:cNvPr id="253" name="Google Shape;253;p14"/>
          <p:cNvSpPr txBox="1">
            <a:spLocks noGrp="1"/>
          </p:cNvSpPr>
          <p:nvPr>
            <p:ph type="title"/>
          </p:nvPr>
        </p:nvSpPr>
        <p:spPr>
          <a:xfrm>
            <a:off x="720000" y="1744625"/>
            <a:ext cx="2726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4" name="Google Shape;254;p14"/>
          <p:cNvSpPr txBox="1">
            <a:spLocks noGrp="1"/>
          </p:cNvSpPr>
          <p:nvPr>
            <p:ph type="title" idx="2" hasCustomPrompt="1"/>
          </p:nvPr>
        </p:nvSpPr>
        <p:spPr>
          <a:xfrm>
            <a:off x="720000" y="1224046"/>
            <a:ext cx="789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5" name="Google Shape;255;p14"/>
          <p:cNvSpPr txBox="1">
            <a:spLocks noGrp="1"/>
          </p:cNvSpPr>
          <p:nvPr>
            <p:ph type="subTitle" idx="1"/>
          </p:nvPr>
        </p:nvSpPr>
        <p:spPr>
          <a:xfrm>
            <a:off x="720000" y="2195050"/>
            <a:ext cx="2726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6" name="Google Shape;256;p14"/>
          <p:cNvSpPr txBox="1">
            <a:spLocks noGrp="1"/>
          </p:cNvSpPr>
          <p:nvPr>
            <p:ph type="title" idx="3"/>
          </p:nvPr>
        </p:nvSpPr>
        <p:spPr>
          <a:xfrm>
            <a:off x="4067350" y="1744625"/>
            <a:ext cx="2726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7" name="Google Shape;257;p14"/>
          <p:cNvSpPr txBox="1">
            <a:spLocks noGrp="1"/>
          </p:cNvSpPr>
          <p:nvPr>
            <p:ph type="title" idx="4" hasCustomPrompt="1"/>
          </p:nvPr>
        </p:nvSpPr>
        <p:spPr>
          <a:xfrm>
            <a:off x="4067350" y="1224046"/>
            <a:ext cx="789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8" name="Google Shape;258;p14"/>
          <p:cNvSpPr txBox="1">
            <a:spLocks noGrp="1"/>
          </p:cNvSpPr>
          <p:nvPr>
            <p:ph type="subTitle" idx="5"/>
          </p:nvPr>
        </p:nvSpPr>
        <p:spPr>
          <a:xfrm>
            <a:off x="4067350" y="2195050"/>
            <a:ext cx="2726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9" name="Google Shape;259;p14"/>
          <p:cNvSpPr txBox="1">
            <a:spLocks noGrp="1"/>
          </p:cNvSpPr>
          <p:nvPr>
            <p:ph type="title" idx="6"/>
          </p:nvPr>
        </p:nvSpPr>
        <p:spPr>
          <a:xfrm>
            <a:off x="720000" y="3535528"/>
            <a:ext cx="2726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0" name="Google Shape;260;p14"/>
          <p:cNvSpPr txBox="1">
            <a:spLocks noGrp="1"/>
          </p:cNvSpPr>
          <p:nvPr>
            <p:ph type="title" idx="7" hasCustomPrompt="1"/>
          </p:nvPr>
        </p:nvSpPr>
        <p:spPr>
          <a:xfrm>
            <a:off x="720000" y="3013446"/>
            <a:ext cx="789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1" name="Google Shape;261;p14"/>
          <p:cNvSpPr txBox="1">
            <a:spLocks noGrp="1"/>
          </p:cNvSpPr>
          <p:nvPr>
            <p:ph type="subTitle" idx="8"/>
          </p:nvPr>
        </p:nvSpPr>
        <p:spPr>
          <a:xfrm>
            <a:off x="720000" y="3977050"/>
            <a:ext cx="2726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2" name="Google Shape;262;p14"/>
          <p:cNvSpPr txBox="1">
            <a:spLocks noGrp="1"/>
          </p:cNvSpPr>
          <p:nvPr>
            <p:ph type="title" idx="9"/>
          </p:nvPr>
        </p:nvSpPr>
        <p:spPr>
          <a:xfrm>
            <a:off x="4067350" y="3535528"/>
            <a:ext cx="2726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3" name="Google Shape;263;p14"/>
          <p:cNvSpPr txBox="1">
            <a:spLocks noGrp="1"/>
          </p:cNvSpPr>
          <p:nvPr>
            <p:ph type="title" idx="13" hasCustomPrompt="1"/>
          </p:nvPr>
        </p:nvSpPr>
        <p:spPr>
          <a:xfrm>
            <a:off x="4067350" y="3013446"/>
            <a:ext cx="789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4" name="Google Shape;264;p14"/>
          <p:cNvSpPr txBox="1">
            <a:spLocks noGrp="1"/>
          </p:cNvSpPr>
          <p:nvPr>
            <p:ph type="subTitle" idx="14"/>
          </p:nvPr>
        </p:nvSpPr>
        <p:spPr>
          <a:xfrm>
            <a:off x="4067350" y="3977050"/>
            <a:ext cx="2726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5" name="Google Shape;265;p14"/>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66" name="Google Shape;266;p14"/>
          <p:cNvGrpSpPr/>
          <p:nvPr/>
        </p:nvGrpSpPr>
        <p:grpSpPr>
          <a:xfrm>
            <a:off x="7414700" y="-44200"/>
            <a:ext cx="1729320" cy="5187712"/>
            <a:chOff x="7414700" y="-44200"/>
            <a:chExt cx="1729320" cy="5187712"/>
          </a:xfrm>
        </p:grpSpPr>
        <p:sp>
          <p:nvSpPr>
            <p:cNvPr id="267" name="Google Shape;267;p14"/>
            <p:cNvSpPr/>
            <p:nvPr/>
          </p:nvSpPr>
          <p:spPr>
            <a:xfrm>
              <a:off x="7414700" y="-44200"/>
              <a:ext cx="1729320" cy="1729320"/>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7414700" y="1685037"/>
              <a:ext cx="1729320" cy="1729241"/>
            </a:xfrm>
            <a:custGeom>
              <a:avLst/>
              <a:gdLst/>
              <a:ahLst/>
              <a:cxnLst/>
              <a:rect l="l" t="t" r="r" b="b"/>
              <a:pathLst>
                <a:path w="21704" h="21703" extrusionOk="0">
                  <a:moveTo>
                    <a:pt x="1" y="0"/>
                  </a:moveTo>
                  <a:lnTo>
                    <a:pt x="1" y="21703"/>
                  </a:lnTo>
                  <a:lnTo>
                    <a:pt x="21703" y="21703"/>
                  </a:lnTo>
                  <a:lnTo>
                    <a:pt x="21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7414700" y="3414194"/>
              <a:ext cx="1729320" cy="1726850"/>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7414700" y="822849"/>
              <a:ext cx="1729320" cy="862270"/>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7414700" y="1685037"/>
              <a:ext cx="1729320" cy="1729241"/>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7419560" y="1685037"/>
              <a:ext cx="1126241" cy="1126241"/>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8635346" y="-39340"/>
              <a:ext cx="508661" cy="508661"/>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7414700" y="-39340"/>
              <a:ext cx="867130" cy="862270"/>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8569932" y="3414194"/>
              <a:ext cx="574076" cy="574076"/>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7993551" y="3414194"/>
              <a:ext cx="576467" cy="574076"/>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7429435" y="3428923"/>
              <a:ext cx="573996" cy="569177"/>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7414700" y="4271522"/>
              <a:ext cx="1729320" cy="871991"/>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282782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79"/>
        <p:cNvGrpSpPr/>
        <p:nvPr/>
      </p:nvGrpSpPr>
      <p:grpSpPr>
        <a:xfrm>
          <a:off x="0" y="0"/>
          <a:ext cx="0" cy="0"/>
          <a:chOff x="0" y="0"/>
          <a:chExt cx="0" cy="0"/>
        </a:xfrm>
      </p:grpSpPr>
      <p:sp>
        <p:nvSpPr>
          <p:cNvPr id="280" name="Google Shape;280;p15"/>
          <p:cNvSpPr txBox="1">
            <a:spLocks noGrp="1"/>
          </p:cNvSpPr>
          <p:nvPr>
            <p:ph type="title"/>
          </p:nvPr>
        </p:nvSpPr>
        <p:spPr>
          <a:xfrm>
            <a:off x="2290113" y="322805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81" name="Google Shape;281;p15"/>
          <p:cNvSpPr txBox="1">
            <a:spLocks noGrp="1"/>
          </p:cNvSpPr>
          <p:nvPr>
            <p:ph type="subTitle" idx="1"/>
          </p:nvPr>
        </p:nvSpPr>
        <p:spPr>
          <a:xfrm>
            <a:off x="2039075" y="1435650"/>
            <a:ext cx="50658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82" name="Google Shape;282;p15"/>
          <p:cNvSpPr/>
          <p:nvPr/>
        </p:nvSpPr>
        <p:spPr>
          <a:xfrm>
            <a:off x="-13148" y="-15307"/>
            <a:ext cx="1719662" cy="1719662"/>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13148" y="1704288"/>
            <a:ext cx="1719662" cy="1719583"/>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13148" y="3423803"/>
            <a:ext cx="1719662" cy="1717206"/>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13148" y="846907"/>
            <a:ext cx="1719662" cy="857454"/>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13148" y="1704288"/>
            <a:ext cx="1719662" cy="1719583"/>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8315" y="1704288"/>
            <a:ext cx="1119951" cy="1119951"/>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1200703" y="-10473"/>
            <a:ext cx="505820" cy="505820"/>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13148" y="-10473"/>
            <a:ext cx="862287" cy="857454"/>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1135653" y="3423803"/>
            <a:ext cx="570870" cy="570870"/>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562481" y="3423803"/>
            <a:ext cx="573247" cy="570870"/>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13148" y="3423803"/>
            <a:ext cx="575703" cy="570870"/>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13148" y="4276351"/>
            <a:ext cx="1719662" cy="867120"/>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15"/>
          <p:cNvGrpSpPr/>
          <p:nvPr/>
        </p:nvGrpSpPr>
        <p:grpSpPr>
          <a:xfrm>
            <a:off x="7440330" y="3861190"/>
            <a:ext cx="1703533" cy="1345599"/>
            <a:chOff x="27" y="3808576"/>
            <a:chExt cx="9144029" cy="1345599"/>
          </a:xfrm>
        </p:grpSpPr>
        <p:sp>
          <p:nvSpPr>
            <p:cNvPr id="295" name="Google Shape;295;p15"/>
            <p:cNvSpPr/>
            <p:nvPr/>
          </p:nvSpPr>
          <p:spPr>
            <a:xfrm rot="-5400000">
              <a:off x="4508502" y="518621"/>
              <a:ext cx="127079" cy="9144029"/>
            </a:xfrm>
            <a:custGeom>
              <a:avLst/>
              <a:gdLst/>
              <a:ahLst/>
              <a:cxnLst/>
              <a:rect l="l" t="t" r="r" b="b"/>
              <a:pathLst>
                <a:path w="2555" h="56476" extrusionOk="0">
                  <a:moveTo>
                    <a:pt x="1" y="0"/>
                  </a:moveTo>
                  <a:lnTo>
                    <a:pt x="1" y="56475"/>
                  </a:lnTo>
                  <a:lnTo>
                    <a:pt x="2554" y="56475"/>
                  </a:lnTo>
                  <a:lnTo>
                    <a:pt x="2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rot="-5400000">
              <a:off x="4509298" y="274459"/>
              <a:ext cx="125488" cy="9144029"/>
            </a:xfrm>
            <a:custGeom>
              <a:avLst/>
              <a:gdLst/>
              <a:ahLst/>
              <a:cxnLst/>
              <a:rect l="l" t="t" r="r" b="b"/>
              <a:pathLst>
                <a:path w="2523" h="56476" extrusionOk="0">
                  <a:moveTo>
                    <a:pt x="0" y="0"/>
                  </a:moveTo>
                  <a:lnTo>
                    <a:pt x="0" y="56475"/>
                  </a:lnTo>
                  <a:lnTo>
                    <a:pt x="2523" y="56475"/>
                  </a:lnTo>
                  <a:lnTo>
                    <a:pt x="2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rot="-5400000">
              <a:off x="4508527" y="30323"/>
              <a:ext cx="127030" cy="9144029"/>
            </a:xfrm>
            <a:custGeom>
              <a:avLst/>
              <a:gdLst/>
              <a:ahLst/>
              <a:cxnLst/>
              <a:rect l="l" t="t" r="r" b="b"/>
              <a:pathLst>
                <a:path w="2554" h="56476" extrusionOk="0">
                  <a:moveTo>
                    <a:pt x="1" y="0"/>
                  </a:moveTo>
                  <a:lnTo>
                    <a:pt x="1" y="56475"/>
                  </a:lnTo>
                  <a:lnTo>
                    <a:pt x="2554" y="56475"/>
                  </a:lnTo>
                  <a:lnTo>
                    <a:pt x="2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rot="-5400000">
              <a:off x="4508527" y="-213093"/>
              <a:ext cx="127030" cy="9144029"/>
            </a:xfrm>
            <a:custGeom>
              <a:avLst/>
              <a:gdLst/>
              <a:ahLst/>
              <a:cxnLst/>
              <a:rect l="l" t="t" r="r" b="b"/>
              <a:pathLst>
                <a:path w="2554" h="56476" extrusionOk="0">
                  <a:moveTo>
                    <a:pt x="0" y="0"/>
                  </a:moveTo>
                  <a:lnTo>
                    <a:pt x="0" y="56475"/>
                  </a:lnTo>
                  <a:lnTo>
                    <a:pt x="2554" y="56475"/>
                  </a:lnTo>
                  <a:lnTo>
                    <a:pt x="2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rot="-5400000">
              <a:off x="4509273" y="-457254"/>
              <a:ext cx="125537" cy="9144029"/>
            </a:xfrm>
            <a:custGeom>
              <a:avLst/>
              <a:gdLst/>
              <a:ahLst/>
              <a:cxnLst/>
              <a:rect l="l" t="t" r="r" b="b"/>
              <a:pathLst>
                <a:path w="2524" h="56476" extrusionOk="0">
                  <a:moveTo>
                    <a:pt x="1" y="0"/>
                  </a:moveTo>
                  <a:lnTo>
                    <a:pt x="1" y="56475"/>
                  </a:lnTo>
                  <a:lnTo>
                    <a:pt x="2523" y="56475"/>
                  </a:lnTo>
                  <a:lnTo>
                    <a:pt x="2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rot="-5400000">
              <a:off x="4509273" y="-700669"/>
              <a:ext cx="125537" cy="9144029"/>
            </a:xfrm>
            <a:custGeom>
              <a:avLst/>
              <a:gdLst/>
              <a:ahLst/>
              <a:cxnLst/>
              <a:rect l="l" t="t" r="r" b="b"/>
              <a:pathLst>
                <a:path w="2524" h="56476" extrusionOk="0">
                  <a:moveTo>
                    <a:pt x="0" y="0"/>
                  </a:moveTo>
                  <a:lnTo>
                    <a:pt x="0" y="56475"/>
                  </a:lnTo>
                  <a:lnTo>
                    <a:pt x="2523" y="56475"/>
                  </a:lnTo>
                  <a:lnTo>
                    <a:pt x="2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7437623" y="2972125"/>
            <a:ext cx="1706478" cy="1389396"/>
          </a:xfrm>
          <a:custGeom>
            <a:avLst/>
            <a:gdLst/>
            <a:ahLst/>
            <a:cxnLst/>
            <a:rect l="l" t="t" r="r" b="b"/>
            <a:pathLst>
              <a:path w="37296" h="30366" extrusionOk="0">
                <a:moveTo>
                  <a:pt x="0" y="0"/>
                </a:moveTo>
                <a:lnTo>
                  <a:pt x="0" y="30365"/>
                </a:lnTo>
                <a:lnTo>
                  <a:pt x="37296" y="30365"/>
                </a:lnTo>
                <a:lnTo>
                  <a:pt x="37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7697700" y="1688430"/>
            <a:ext cx="1442243" cy="1283702"/>
          </a:xfrm>
          <a:custGeom>
            <a:avLst/>
            <a:gdLst/>
            <a:ahLst/>
            <a:cxnLst/>
            <a:rect l="l" t="t" r="r" b="b"/>
            <a:pathLst>
              <a:path w="31521" h="28056" extrusionOk="0">
                <a:moveTo>
                  <a:pt x="0" y="0"/>
                </a:moveTo>
                <a:lnTo>
                  <a:pt x="0" y="28055"/>
                </a:lnTo>
                <a:lnTo>
                  <a:pt x="31521" y="28055"/>
                </a:lnTo>
                <a:lnTo>
                  <a:pt x="31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7437623" y="1687011"/>
            <a:ext cx="941592" cy="1283702"/>
          </a:xfrm>
          <a:custGeom>
            <a:avLst/>
            <a:gdLst/>
            <a:ahLst/>
            <a:cxnLst/>
            <a:rect l="l" t="t" r="r" b="b"/>
            <a:pathLst>
              <a:path w="20579" h="28056" extrusionOk="0">
                <a:moveTo>
                  <a:pt x="0" y="1"/>
                </a:moveTo>
                <a:lnTo>
                  <a:pt x="0" y="28056"/>
                </a:lnTo>
                <a:lnTo>
                  <a:pt x="11794" y="28056"/>
                </a:lnTo>
                <a:cubicBezTo>
                  <a:pt x="16627" y="28056"/>
                  <a:pt x="20578" y="24135"/>
                  <a:pt x="20578" y="19271"/>
                </a:cubicBezTo>
                <a:lnTo>
                  <a:pt x="20578" y="61"/>
                </a:lnTo>
                <a:lnTo>
                  <a:pt x="205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7438995" y="2972125"/>
            <a:ext cx="1141862" cy="564662"/>
          </a:xfrm>
          <a:custGeom>
            <a:avLst/>
            <a:gdLst/>
            <a:ahLst/>
            <a:cxnLst/>
            <a:rect l="l" t="t" r="r" b="b"/>
            <a:pathLst>
              <a:path w="24956" h="12341" extrusionOk="0">
                <a:moveTo>
                  <a:pt x="1" y="0"/>
                </a:moveTo>
                <a:lnTo>
                  <a:pt x="1" y="12341"/>
                </a:lnTo>
                <a:lnTo>
                  <a:pt x="24956" y="12341"/>
                </a:lnTo>
                <a:lnTo>
                  <a:pt x="24956" y="7295"/>
                </a:lnTo>
                <a:cubicBezTo>
                  <a:pt x="24956" y="3283"/>
                  <a:pt x="21673" y="0"/>
                  <a:pt x="17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7438995" y="3535387"/>
            <a:ext cx="823361" cy="824734"/>
          </a:xfrm>
          <a:custGeom>
            <a:avLst/>
            <a:gdLst/>
            <a:ahLst/>
            <a:cxnLst/>
            <a:rect l="l" t="t" r="r" b="b"/>
            <a:pathLst>
              <a:path w="17995" h="18025" extrusionOk="0">
                <a:moveTo>
                  <a:pt x="17995" y="0"/>
                </a:moveTo>
                <a:lnTo>
                  <a:pt x="8998" y="8997"/>
                </a:lnTo>
                <a:lnTo>
                  <a:pt x="1" y="18025"/>
                </a:lnTo>
                <a:lnTo>
                  <a:pt x="17995" y="18025"/>
                </a:lnTo>
                <a:lnTo>
                  <a:pt x="179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7437623" y="-15309"/>
            <a:ext cx="1703733" cy="1703733"/>
          </a:xfrm>
          <a:custGeom>
            <a:avLst/>
            <a:gdLst/>
            <a:ahLst/>
            <a:cxnLst/>
            <a:rect l="l" t="t" r="r" b="b"/>
            <a:pathLst>
              <a:path w="37236" h="37236" extrusionOk="0">
                <a:moveTo>
                  <a:pt x="0" y="0"/>
                </a:moveTo>
                <a:lnTo>
                  <a:pt x="0" y="37235"/>
                </a:lnTo>
                <a:lnTo>
                  <a:pt x="37235" y="37235"/>
                </a:lnTo>
                <a:lnTo>
                  <a:pt x="37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8178916" y="246143"/>
            <a:ext cx="481251" cy="481251"/>
          </a:xfrm>
          <a:custGeom>
            <a:avLst/>
            <a:gdLst/>
            <a:ahLst/>
            <a:cxnLst/>
            <a:rect l="l" t="t" r="r" b="b"/>
            <a:pathLst>
              <a:path w="10518" h="10518" extrusionOk="0">
                <a:moveTo>
                  <a:pt x="0" y="1"/>
                </a:moveTo>
                <a:lnTo>
                  <a:pt x="10517" y="10518"/>
                </a:lnTo>
                <a:lnTo>
                  <a:pt x="10517"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7697700" y="962413"/>
            <a:ext cx="1442243" cy="727413"/>
          </a:xfrm>
          <a:custGeom>
            <a:avLst/>
            <a:gdLst/>
            <a:ahLst/>
            <a:cxnLst/>
            <a:rect l="l" t="t" r="r" b="b"/>
            <a:pathLst>
              <a:path w="31521" h="15898" extrusionOk="0">
                <a:moveTo>
                  <a:pt x="15776" y="1"/>
                </a:moveTo>
                <a:cubicBezTo>
                  <a:pt x="7052" y="1"/>
                  <a:pt x="0" y="7052"/>
                  <a:pt x="0" y="15776"/>
                </a:cubicBezTo>
                <a:lnTo>
                  <a:pt x="0" y="15897"/>
                </a:lnTo>
                <a:lnTo>
                  <a:pt x="31521" y="15897"/>
                </a:lnTo>
                <a:lnTo>
                  <a:pt x="31521" y="15776"/>
                </a:lnTo>
                <a:cubicBezTo>
                  <a:pt x="31521" y="7052"/>
                  <a:pt x="24469" y="1"/>
                  <a:pt x="15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7697700" y="-13937"/>
            <a:ext cx="481251" cy="741323"/>
          </a:xfrm>
          <a:custGeom>
            <a:avLst/>
            <a:gdLst/>
            <a:ahLst/>
            <a:cxnLst/>
            <a:rect l="l" t="t" r="r" b="b"/>
            <a:pathLst>
              <a:path w="10518" h="16202" extrusionOk="0">
                <a:moveTo>
                  <a:pt x="0" y="1"/>
                </a:moveTo>
                <a:lnTo>
                  <a:pt x="0" y="5685"/>
                </a:lnTo>
                <a:lnTo>
                  <a:pt x="10517" y="16202"/>
                </a:lnTo>
                <a:lnTo>
                  <a:pt x="10517" y="5685"/>
                </a:lnTo>
                <a:lnTo>
                  <a:pt x="10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a:off x="8178916" y="-13937"/>
            <a:ext cx="481251" cy="741323"/>
          </a:xfrm>
          <a:custGeom>
            <a:avLst/>
            <a:gdLst/>
            <a:ahLst/>
            <a:cxnLst/>
            <a:rect l="l" t="t" r="r" b="b"/>
            <a:pathLst>
              <a:path w="10518" h="16202" extrusionOk="0">
                <a:moveTo>
                  <a:pt x="0" y="1"/>
                </a:moveTo>
                <a:lnTo>
                  <a:pt x="0" y="5685"/>
                </a:lnTo>
                <a:lnTo>
                  <a:pt x="10517" y="16202"/>
                </a:lnTo>
                <a:lnTo>
                  <a:pt x="10517" y="5685"/>
                </a:lnTo>
                <a:lnTo>
                  <a:pt x="10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84271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311"/>
        <p:cNvGrpSpPr/>
        <p:nvPr/>
      </p:nvGrpSpPr>
      <p:grpSpPr>
        <a:xfrm>
          <a:off x="0" y="0"/>
          <a:ext cx="0" cy="0"/>
          <a:chOff x="0" y="0"/>
          <a:chExt cx="0" cy="0"/>
        </a:xfrm>
      </p:grpSpPr>
      <p:sp>
        <p:nvSpPr>
          <p:cNvPr id="312" name="Google Shape;312;p16"/>
          <p:cNvSpPr txBox="1">
            <a:spLocks noGrp="1"/>
          </p:cNvSpPr>
          <p:nvPr>
            <p:ph type="subTitle" idx="1"/>
          </p:nvPr>
        </p:nvSpPr>
        <p:spPr>
          <a:xfrm>
            <a:off x="715100" y="2607900"/>
            <a:ext cx="3255300" cy="86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3" name="Google Shape;313;p16"/>
          <p:cNvSpPr txBox="1">
            <a:spLocks noGrp="1"/>
          </p:cNvSpPr>
          <p:nvPr>
            <p:ph type="title"/>
          </p:nvPr>
        </p:nvSpPr>
        <p:spPr>
          <a:xfrm>
            <a:off x="715100" y="1181400"/>
            <a:ext cx="3335700" cy="14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14" name="Google Shape;314;p16"/>
          <p:cNvGrpSpPr/>
          <p:nvPr/>
        </p:nvGrpSpPr>
        <p:grpSpPr>
          <a:xfrm>
            <a:off x="8354052" y="-352999"/>
            <a:ext cx="966498" cy="5668926"/>
            <a:chOff x="8354052" y="-352999"/>
            <a:chExt cx="966498" cy="5668926"/>
          </a:xfrm>
        </p:grpSpPr>
        <p:sp>
          <p:nvSpPr>
            <p:cNvPr id="315" name="Google Shape;315;p16"/>
            <p:cNvSpPr/>
            <p:nvPr/>
          </p:nvSpPr>
          <p:spPr>
            <a:xfrm rot="5400000">
              <a:off x="7661749" y="673930"/>
              <a:ext cx="2388276" cy="929324"/>
            </a:xfrm>
            <a:custGeom>
              <a:avLst/>
              <a:gdLst/>
              <a:ahLst/>
              <a:cxnLst/>
              <a:rect l="l" t="t" r="r" b="b"/>
              <a:pathLst>
                <a:path w="84198" h="84197" extrusionOk="0">
                  <a:moveTo>
                    <a:pt x="1" y="1"/>
                  </a:moveTo>
                  <a:lnTo>
                    <a:pt x="1" y="84197"/>
                  </a:lnTo>
                  <a:lnTo>
                    <a:pt x="84197" y="84197"/>
                  </a:lnTo>
                  <a:lnTo>
                    <a:pt x="841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rot="5400000">
              <a:off x="8355797" y="-252543"/>
              <a:ext cx="794957" cy="794078"/>
            </a:xfrm>
            <a:custGeom>
              <a:avLst/>
              <a:gdLst/>
              <a:ahLst/>
              <a:cxnLst/>
              <a:rect l="l" t="t" r="r" b="b"/>
              <a:pathLst>
                <a:path w="28026" h="27995" extrusionOk="0">
                  <a:moveTo>
                    <a:pt x="0" y="0"/>
                  </a:moveTo>
                  <a:lnTo>
                    <a:pt x="0" y="27995"/>
                  </a:lnTo>
                  <a:lnTo>
                    <a:pt x="28025" y="27995"/>
                  </a:lnTo>
                  <a:lnTo>
                    <a:pt x="28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rot="5400000">
              <a:off x="8356674" y="-353439"/>
              <a:ext cx="595778" cy="596658"/>
            </a:xfrm>
            <a:custGeom>
              <a:avLst/>
              <a:gdLst/>
              <a:ahLst/>
              <a:cxnLst/>
              <a:rect l="l" t="t" r="r" b="b"/>
              <a:pathLst>
                <a:path w="21004" h="21035" extrusionOk="0">
                  <a:moveTo>
                    <a:pt x="10517" y="1"/>
                  </a:moveTo>
                  <a:cubicBezTo>
                    <a:pt x="4712" y="1"/>
                    <a:pt x="0" y="4712"/>
                    <a:pt x="0" y="10518"/>
                  </a:cubicBezTo>
                  <a:cubicBezTo>
                    <a:pt x="0" y="16323"/>
                    <a:pt x="4712" y="21035"/>
                    <a:pt x="10487" y="21035"/>
                  </a:cubicBezTo>
                  <a:cubicBezTo>
                    <a:pt x="16293" y="21035"/>
                    <a:pt x="20973" y="16323"/>
                    <a:pt x="20973" y="10518"/>
                  </a:cubicBezTo>
                  <a:cubicBezTo>
                    <a:pt x="21004" y="4743"/>
                    <a:pt x="16293" y="31"/>
                    <a:pt x="10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rot="5400000">
              <a:off x="8503647" y="93616"/>
              <a:ext cx="299222" cy="597509"/>
            </a:xfrm>
            <a:custGeom>
              <a:avLst/>
              <a:gdLst/>
              <a:ahLst/>
              <a:cxnLst/>
              <a:rect l="l" t="t" r="r" b="b"/>
              <a:pathLst>
                <a:path w="10549" h="21065" extrusionOk="0">
                  <a:moveTo>
                    <a:pt x="10548" y="0"/>
                  </a:moveTo>
                  <a:lnTo>
                    <a:pt x="5259" y="5259"/>
                  </a:lnTo>
                  <a:lnTo>
                    <a:pt x="1" y="10517"/>
                  </a:lnTo>
                  <a:lnTo>
                    <a:pt x="5259" y="15776"/>
                  </a:lnTo>
                  <a:lnTo>
                    <a:pt x="10548" y="21064"/>
                  </a:lnTo>
                  <a:lnTo>
                    <a:pt x="10548" y="10517"/>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rot="5400000">
              <a:off x="8454095" y="442368"/>
              <a:ext cx="596629" cy="795808"/>
            </a:xfrm>
            <a:custGeom>
              <a:avLst/>
              <a:gdLst/>
              <a:ahLst/>
              <a:cxnLst/>
              <a:rect l="l" t="t" r="r" b="b"/>
              <a:pathLst>
                <a:path w="21034" h="28056" extrusionOk="0">
                  <a:moveTo>
                    <a:pt x="0" y="0"/>
                  </a:moveTo>
                  <a:lnTo>
                    <a:pt x="0" y="28055"/>
                  </a:lnTo>
                  <a:lnTo>
                    <a:pt x="21034" y="28055"/>
                  </a:lnTo>
                  <a:lnTo>
                    <a:pt x="21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rot="5400000">
              <a:off x="8570049" y="812673"/>
              <a:ext cx="596629" cy="55198"/>
            </a:xfrm>
            <a:custGeom>
              <a:avLst/>
              <a:gdLst/>
              <a:ahLst/>
              <a:cxnLst/>
              <a:rect l="l" t="t" r="r" b="b"/>
              <a:pathLst>
                <a:path w="21034" h="1946" extrusionOk="0">
                  <a:moveTo>
                    <a:pt x="0" y="0"/>
                  </a:moveTo>
                  <a:lnTo>
                    <a:pt x="0" y="1945"/>
                  </a:lnTo>
                  <a:lnTo>
                    <a:pt x="21034" y="1945"/>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rot="5400000">
              <a:off x="8462290" y="812673"/>
              <a:ext cx="596629" cy="551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rot="5400000">
              <a:off x="8355381" y="812673"/>
              <a:ext cx="596629" cy="551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rot="5400000">
              <a:off x="8504087" y="392374"/>
              <a:ext cx="298343" cy="597509"/>
            </a:xfrm>
            <a:custGeom>
              <a:avLst/>
              <a:gdLst/>
              <a:ahLst/>
              <a:cxnLst/>
              <a:rect l="l" t="t" r="r" b="b"/>
              <a:pathLst>
                <a:path w="10518" h="21065" extrusionOk="0">
                  <a:moveTo>
                    <a:pt x="0" y="0"/>
                  </a:moveTo>
                  <a:lnTo>
                    <a:pt x="0" y="10517"/>
                  </a:lnTo>
                  <a:lnTo>
                    <a:pt x="0" y="21064"/>
                  </a:lnTo>
                  <a:lnTo>
                    <a:pt x="5259" y="15776"/>
                  </a:lnTo>
                  <a:lnTo>
                    <a:pt x="10517" y="10517"/>
                  </a:lnTo>
                  <a:lnTo>
                    <a:pt x="5259" y="525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rot="5400000">
              <a:off x="8355355" y="1138566"/>
              <a:ext cx="596658" cy="596658"/>
            </a:xfrm>
            <a:custGeom>
              <a:avLst/>
              <a:gdLst/>
              <a:ahLst/>
              <a:cxnLst/>
              <a:rect l="l" t="t" r="r" b="b"/>
              <a:pathLst>
                <a:path w="21035" h="21035" extrusionOk="0">
                  <a:moveTo>
                    <a:pt x="1" y="0"/>
                  </a:moveTo>
                  <a:lnTo>
                    <a:pt x="1" y="21034"/>
                  </a:lnTo>
                  <a:lnTo>
                    <a:pt x="21035" y="21034"/>
                  </a:lnTo>
                  <a:lnTo>
                    <a:pt x="2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rot="5400000">
              <a:off x="8603239" y="889834"/>
              <a:ext cx="298343" cy="795808"/>
            </a:xfrm>
            <a:custGeom>
              <a:avLst/>
              <a:gdLst/>
              <a:ahLst/>
              <a:cxnLst/>
              <a:rect l="l" t="t" r="r" b="b"/>
              <a:pathLst>
                <a:path w="10518" h="28056" extrusionOk="0">
                  <a:moveTo>
                    <a:pt x="1" y="0"/>
                  </a:moveTo>
                  <a:lnTo>
                    <a:pt x="1" y="28055"/>
                  </a:lnTo>
                  <a:lnTo>
                    <a:pt x="10518" y="28055"/>
                  </a:lnTo>
                  <a:lnTo>
                    <a:pt x="105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rot="5400000">
              <a:off x="8802390" y="1288167"/>
              <a:ext cx="299222" cy="596658"/>
            </a:xfrm>
            <a:custGeom>
              <a:avLst/>
              <a:gdLst/>
              <a:ahLst/>
              <a:cxnLst/>
              <a:rect l="l" t="t" r="r" b="b"/>
              <a:pathLst>
                <a:path w="10549" h="21035" extrusionOk="0">
                  <a:moveTo>
                    <a:pt x="10548" y="0"/>
                  </a:moveTo>
                  <a:cubicBezTo>
                    <a:pt x="4712" y="0"/>
                    <a:pt x="1" y="4712"/>
                    <a:pt x="1" y="10517"/>
                  </a:cubicBezTo>
                  <a:cubicBezTo>
                    <a:pt x="1" y="16323"/>
                    <a:pt x="4712" y="21034"/>
                    <a:pt x="10548" y="21034"/>
                  </a:cubicBezTo>
                  <a:lnTo>
                    <a:pt x="10548" y="16262"/>
                  </a:lnTo>
                  <a:cubicBezTo>
                    <a:pt x="7387" y="16201"/>
                    <a:pt x="4803" y="13678"/>
                    <a:pt x="4803" y="10517"/>
                  </a:cubicBezTo>
                  <a:cubicBezTo>
                    <a:pt x="4803" y="7356"/>
                    <a:pt x="7387" y="4773"/>
                    <a:pt x="10548" y="4773"/>
                  </a:cubicBezTo>
                  <a:lnTo>
                    <a:pt x="10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rot="5400000">
              <a:off x="8354931" y="1735658"/>
              <a:ext cx="794957" cy="795808"/>
            </a:xfrm>
            <a:custGeom>
              <a:avLst/>
              <a:gdLst/>
              <a:ahLst/>
              <a:cxnLst/>
              <a:rect l="l" t="t" r="r" b="b"/>
              <a:pathLst>
                <a:path w="28026" h="28056" extrusionOk="0">
                  <a:moveTo>
                    <a:pt x="0" y="0"/>
                  </a:moveTo>
                  <a:lnTo>
                    <a:pt x="0" y="28055"/>
                  </a:lnTo>
                  <a:lnTo>
                    <a:pt x="28025" y="28055"/>
                  </a:lnTo>
                  <a:lnTo>
                    <a:pt x="28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rot="5400000">
              <a:off x="8704117" y="1885669"/>
              <a:ext cx="198328" cy="297464"/>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rot="5400000">
              <a:off x="8704117" y="2084851"/>
              <a:ext cx="198328" cy="297464"/>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rot="5400000">
              <a:off x="8704117" y="1686515"/>
              <a:ext cx="198328" cy="297464"/>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rot="5400000">
              <a:off x="7657941" y="3624775"/>
              <a:ext cx="2388276" cy="597378"/>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rot="5400000">
              <a:off x="8453642" y="3823863"/>
              <a:ext cx="596658" cy="795837"/>
            </a:xfrm>
            <a:custGeom>
              <a:avLst/>
              <a:gdLst/>
              <a:ahLst/>
              <a:cxnLst/>
              <a:rect l="l" t="t" r="r" b="b"/>
              <a:pathLst>
                <a:path w="21035" h="28057" extrusionOk="0">
                  <a:moveTo>
                    <a:pt x="1" y="1"/>
                  </a:moveTo>
                  <a:lnTo>
                    <a:pt x="1" y="28056"/>
                  </a:lnTo>
                  <a:lnTo>
                    <a:pt x="21035" y="28056"/>
                  </a:lnTo>
                  <a:lnTo>
                    <a:pt x="21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rot="5400000">
              <a:off x="8701509" y="4072614"/>
              <a:ext cx="299222" cy="597537"/>
            </a:xfrm>
            <a:custGeom>
              <a:avLst/>
              <a:gdLst/>
              <a:ahLst/>
              <a:cxnLst/>
              <a:rect l="l" t="t" r="r" b="b"/>
              <a:pathLst>
                <a:path w="10549" h="21066" extrusionOk="0">
                  <a:moveTo>
                    <a:pt x="1" y="1"/>
                  </a:moveTo>
                  <a:lnTo>
                    <a:pt x="1" y="21065"/>
                  </a:lnTo>
                  <a:lnTo>
                    <a:pt x="10548" y="21065"/>
                  </a:lnTo>
                  <a:lnTo>
                    <a:pt x="10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rot="5400000">
              <a:off x="8538138" y="4223700"/>
              <a:ext cx="326793" cy="297067"/>
            </a:xfrm>
            <a:custGeom>
              <a:avLst/>
              <a:gdLst/>
              <a:ahLst/>
              <a:cxnLst/>
              <a:rect l="l" t="t" r="r" b="b"/>
              <a:pathLst>
                <a:path w="11521" h="10473" extrusionOk="0">
                  <a:moveTo>
                    <a:pt x="5757" y="1"/>
                  </a:moveTo>
                  <a:cubicBezTo>
                    <a:pt x="4416" y="1"/>
                    <a:pt x="3071" y="510"/>
                    <a:pt x="2037" y="1528"/>
                  </a:cubicBezTo>
                  <a:cubicBezTo>
                    <a:pt x="1" y="3565"/>
                    <a:pt x="1" y="6908"/>
                    <a:pt x="2037" y="8945"/>
                  </a:cubicBezTo>
                  <a:cubicBezTo>
                    <a:pt x="3071" y="9963"/>
                    <a:pt x="4416" y="10472"/>
                    <a:pt x="5757" y="10472"/>
                  </a:cubicBezTo>
                  <a:cubicBezTo>
                    <a:pt x="7098" y="10472"/>
                    <a:pt x="8436" y="9963"/>
                    <a:pt x="9454" y="8945"/>
                  </a:cubicBezTo>
                  <a:cubicBezTo>
                    <a:pt x="11521" y="6908"/>
                    <a:pt x="11521" y="3565"/>
                    <a:pt x="9454" y="1528"/>
                  </a:cubicBezTo>
                  <a:cubicBezTo>
                    <a:pt x="8436" y="510"/>
                    <a:pt x="7098" y="1"/>
                    <a:pt x="5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rot="5400000">
              <a:off x="8721790" y="3793700"/>
              <a:ext cx="60361" cy="795837"/>
            </a:xfrm>
            <a:custGeom>
              <a:avLst/>
              <a:gdLst/>
              <a:ahLst/>
              <a:cxnLst/>
              <a:rect l="l" t="t" r="r" b="b"/>
              <a:pathLst>
                <a:path w="2128" h="28057" extrusionOk="0">
                  <a:moveTo>
                    <a:pt x="0" y="1"/>
                  </a:moveTo>
                  <a:lnTo>
                    <a:pt x="0" y="28056"/>
                  </a:lnTo>
                  <a:lnTo>
                    <a:pt x="2128" y="28056"/>
                  </a:lnTo>
                  <a:lnTo>
                    <a:pt x="2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rot="5400000">
              <a:off x="8721776" y="3675572"/>
              <a:ext cx="60389" cy="795837"/>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rot="5400000">
              <a:off x="8721776" y="3555728"/>
              <a:ext cx="60389" cy="795837"/>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rot="5400000">
              <a:off x="8552806" y="3326389"/>
              <a:ext cx="596629" cy="597537"/>
            </a:xfrm>
            <a:custGeom>
              <a:avLst/>
              <a:gdLst/>
              <a:ahLst/>
              <a:cxnLst/>
              <a:rect l="l" t="t" r="r" b="b"/>
              <a:pathLst>
                <a:path w="21034" h="21066" extrusionOk="0">
                  <a:moveTo>
                    <a:pt x="0" y="1"/>
                  </a:moveTo>
                  <a:lnTo>
                    <a:pt x="0" y="21065"/>
                  </a:lnTo>
                  <a:lnTo>
                    <a:pt x="21034" y="21065"/>
                  </a:lnTo>
                  <a:lnTo>
                    <a:pt x="21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rot="5400000">
              <a:off x="8403206" y="3475986"/>
              <a:ext cx="596629" cy="298343"/>
            </a:xfrm>
            <a:custGeom>
              <a:avLst/>
              <a:gdLst/>
              <a:ahLst/>
              <a:cxnLst/>
              <a:rect l="l" t="t" r="r" b="b"/>
              <a:pathLst>
                <a:path w="21034" h="10518" extrusionOk="0">
                  <a:moveTo>
                    <a:pt x="10517" y="0"/>
                  </a:moveTo>
                  <a:lnTo>
                    <a:pt x="5259" y="5289"/>
                  </a:lnTo>
                  <a:lnTo>
                    <a:pt x="0" y="10517"/>
                  </a:lnTo>
                  <a:lnTo>
                    <a:pt x="21034" y="10517"/>
                  </a:lnTo>
                  <a:lnTo>
                    <a:pt x="15806" y="5289"/>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rot="5400000">
              <a:off x="8851106" y="3326403"/>
              <a:ext cx="298343" cy="299222"/>
            </a:xfrm>
            <a:custGeom>
              <a:avLst/>
              <a:gdLst/>
              <a:ahLst/>
              <a:cxnLst/>
              <a:rect l="l" t="t" r="r" b="b"/>
              <a:pathLst>
                <a:path w="10518" h="10549" extrusionOk="0">
                  <a:moveTo>
                    <a:pt x="0" y="1"/>
                  </a:moveTo>
                  <a:lnTo>
                    <a:pt x="0" y="10548"/>
                  </a:lnTo>
                  <a:lnTo>
                    <a:pt x="10517" y="10548"/>
                  </a:lnTo>
                  <a:lnTo>
                    <a:pt x="10517" y="1"/>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rot="5400000">
              <a:off x="8851106" y="3326403"/>
              <a:ext cx="298343" cy="299222"/>
            </a:xfrm>
            <a:custGeom>
              <a:avLst/>
              <a:gdLst/>
              <a:ahLst/>
              <a:cxnLst/>
              <a:rect l="l" t="t" r="r" b="b"/>
              <a:pathLst>
                <a:path w="10518" h="10549" extrusionOk="0">
                  <a:moveTo>
                    <a:pt x="10517" y="1"/>
                  </a:moveTo>
                  <a:cubicBezTo>
                    <a:pt x="4711" y="1"/>
                    <a:pt x="0" y="4712"/>
                    <a:pt x="0" y="10548"/>
                  </a:cubicBezTo>
                  <a:lnTo>
                    <a:pt x="10517" y="10548"/>
                  </a:lnTo>
                  <a:lnTo>
                    <a:pt x="10517"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rot="5400000">
              <a:off x="8851120" y="3624708"/>
              <a:ext cx="298315" cy="299222"/>
            </a:xfrm>
            <a:custGeom>
              <a:avLst/>
              <a:gdLst/>
              <a:ahLst/>
              <a:cxnLst/>
              <a:rect l="l" t="t" r="r" b="b"/>
              <a:pathLst>
                <a:path w="10517" h="10549" extrusionOk="0">
                  <a:moveTo>
                    <a:pt x="0" y="1"/>
                  </a:moveTo>
                  <a:lnTo>
                    <a:pt x="0" y="10548"/>
                  </a:lnTo>
                  <a:lnTo>
                    <a:pt x="10517" y="10548"/>
                  </a:lnTo>
                  <a:lnTo>
                    <a:pt x="10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rot="5400000">
              <a:off x="8851120" y="3624708"/>
              <a:ext cx="298315" cy="299222"/>
            </a:xfrm>
            <a:custGeom>
              <a:avLst/>
              <a:gdLst/>
              <a:ahLst/>
              <a:cxnLst/>
              <a:rect l="l" t="t" r="r" b="b"/>
              <a:pathLst>
                <a:path w="10517" h="10549" extrusionOk="0">
                  <a:moveTo>
                    <a:pt x="10517" y="1"/>
                  </a:moveTo>
                  <a:cubicBezTo>
                    <a:pt x="4711" y="1"/>
                    <a:pt x="0" y="4712"/>
                    <a:pt x="0" y="10548"/>
                  </a:cubicBezTo>
                  <a:lnTo>
                    <a:pt x="10517" y="10548"/>
                  </a:lnTo>
                  <a:lnTo>
                    <a:pt x="10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rot="5400000">
              <a:off x="8354492" y="4520529"/>
              <a:ext cx="794957" cy="795837"/>
            </a:xfrm>
            <a:custGeom>
              <a:avLst/>
              <a:gdLst/>
              <a:ahLst/>
              <a:cxnLst/>
              <a:rect l="l" t="t" r="r" b="b"/>
              <a:pathLst>
                <a:path w="28026" h="28057" extrusionOk="0">
                  <a:moveTo>
                    <a:pt x="0" y="1"/>
                  </a:moveTo>
                  <a:lnTo>
                    <a:pt x="0" y="28056"/>
                  </a:lnTo>
                  <a:lnTo>
                    <a:pt x="28025" y="28056"/>
                  </a:lnTo>
                  <a:lnTo>
                    <a:pt x="28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rot="5400000">
              <a:off x="8354931" y="4520969"/>
              <a:ext cx="794957" cy="794957"/>
            </a:xfrm>
            <a:custGeom>
              <a:avLst/>
              <a:gdLst/>
              <a:ahLst/>
              <a:cxnLst/>
              <a:rect l="l" t="t" r="r" b="b"/>
              <a:pathLst>
                <a:path w="28026" h="28026" extrusionOk="0">
                  <a:moveTo>
                    <a:pt x="0" y="1"/>
                  </a:moveTo>
                  <a:lnTo>
                    <a:pt x="0" y="62"/>
                  </a:lnTo>
                  <a:lnTo>
                    <a:pt x="28025" y="28026"/>
                  </a:lnTo>
                  <a:lnTo>
                    <a:pt x="28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rot="5400000">
              <a:off x="8354931" y="2531903"/>
              <a:ext cx="794957" cy="794957"/>
            </a:xfrm>
            <a:custGeom>
              <a:avLst/>
              <a:gdLst/>
              <a:ahLst/>
              <a:cxnLst/>
              <a:rect l="l" t="t" r="r" b="b"/>
              <a:pathLst>
                <a:path w="28026" h="28026" extrusionOk="0">
                  <a:moveTo>
                    <a:pt x="0" y="1"/>
                  </a:moveTo>
                  <a:lnTo>
                    <a:pt x="0" y="28026"/>
                  </a:lnTo>
                  <a:lnTo>
                    <a:pt x="28025" y="28026"/>
                  </a:lnTo>
                  <a:lnTo>
                    <a:pt x="28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rot="5400000">
              <a:off x="8851106" y="2728886"/>
              <a:ext cx="298343" cy="299222"/>
            </a:xfrm>
            <a:custGeom>
              <a:avLst/>
              <a:gdLst/>
              <a:ahLst/>
              <a:cxnLst/>
              <a:rect l="l" t="t" r="r" b="b"/>
              <a:pathLst>
                <a:path w="10518" h="10549" extrusionOk="0">
                  <a:moveTo>
                    <a:pt x="1" y="1"/>
                  </a:moveTo>
                  <a:lnTo>
                    <a:pt x="10518" y="10548"/>
                  </a:lnTo>
                  <a:lnTo>
                    <a:pt x="1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rot="5400000">
              <a:off x="8205332" y="2681500"/>
              <a:ext cx="794957" cy="495763"/>
            </a:xfrm>
            <a:custGeom>
              <a:avLst/>
              <a:gdLst/>
              <a:ahLst/>
              <a:cxnLst/>
              <a:rect l="l" t="t" r="r" b="b"/>
              <a:pathLst>
                <a:path w="28026" h="17478" extrusionOk="0">
                  <a:moveTo>
                    <a:pt x="0" y="0"/>
                  </a:moveTo>
                  <a:lnTo>
                    <a:pt x="0" y="17478"/>
                  </a:lnTo>
                  <a:lnTo>
                    <a:pt x="28025" y="17478"/>
                  </a:lnTo>
                  <a:lnTo>
                    <a:pt x="28025" y="5319"/>
                  </a:lnTo>
                  <a:cubicBezTo>
                    <a:pt x="28025" y="2401"/>
                    <a:pt x="25624" y="0"/>
                    <a:pt x="22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rot="5400000">
              <a:off x="8850666" y="3027645"/>
              <a:ext cx="299222" cy="299222"/>
            </a:xfrm>
            <a:custGeom>
              <a:avLst/>
              <a:gdLst/>
              <a:ahLst/>
              <a:cxnLst/>
              <a:rect l="l" t="t" r="r" b="b"/>
              <a:pathLst>
                <a:path w="10549" h="10549" extrusionOk="0">
                  <a:moveTo>
                    <a:pt x="1" y="1"/>
                  </a:moveTo>
                  <a:lnTo>
                    <a:pt x="10548" y="10548"/>
                  </a:lnTo>
                  <a:lnTo>
                    <a:pt x="10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636779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50"/>
        <p:cNvGrpSpPr/>
        <p:nvPr/>
      </p:nvGrpSpPr>
      <p:grpSpPr>
        <a:xfrm>
          <a:off x="0" y="0"/>
          <a:ext cx="0" cy="0"/>
          <a:chOff x="0" y="0"/>
          <a:chExt cx="0" cy="0"/>
        </a:xfrm>
      </p:grpSpPr>
      <p:sp>
        <p:nvSpPr>
          <p:cNvPr id="351" name="Google Shape;351;p17"/>
          <p:cNvSpPr txBox="1">
            <a:spLocks noGrp="1"/>
          </p:cNvSpPr>
          <p:nvPr>
            <p:ph type="subTitle" idx="1"/>
          </p:nvPr>
        </p:nvSpPr>
        <p:spPr>
          <a:xfrm>
            <a:off x="1546050" y="1309175"/>
            <a:ext cx="2397000" cy="4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a:latin typeface="Anton"/>
                <a:ea typeface="Anton"/>
                <a:cs typeface="Anton"/>
                <a:sym typeface="Anton"/>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2" name="Google Shape;352;p17"/>
          <p:cNvSpPr txBox="1">
            <a:spLocks noGrp="1"/>
          </p:cNvSpPr>
          <p:nvPr>
            <p:ph type="subTitle" idx="2"/>
          </p:nvPr>
        </p:nvSpPr>
        <p:spPr>
          <a:xfrm>
            <a:off x="5200950" y="1309175"/>
            <a:ext cx="2397000" cy="4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a:latin typeface="Anton"/>
                <a:ea typeface="Anton"/>
                <a:cs typeface="Anton"/>
                <a:sym typeface="Anton"/>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3" name="Google Shape;353;p17"/>
          <p:cNvSpPr txBox="1">
            <a:spLocks noGrp="1"/>
          </p:cNvSpPr>
          <p:nvPr>
            <p:ph type="subTitle" idx="3"/>
          </p:nvPr>
        </p:nvSpPr>
        <p:spPr>
          <a:xfrm>
            <a:off x="1546050" y="3337925"/>
            <a:ext cx="2397000" cy="6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4" name="Google Shape;354;p17"/>
          <p:cNvSpPr txBox="1">
            <a:spLocks noGrp="1"/>
          </p:cNvSpPr>
          <p:nvPr>
            <p:ph type="subTitle" idx="4"/>
          </p:nvPr>
        </p:nvSpPr>
        <p:spPr>
          <a:xfrm>
            <a:off x="5200950" y="3337925"/>
            <a:ext cx="2397000" cy="6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1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56" name="Google Shape;356;p17"/>
          <p:cNvGrpSpPr/>
          <p:nvPr/>
        </p:nvGrpSpPr>
        <p:grpSpPr>
          <a:xfrm rot="10800000" flipH="1">
            <a:off x="-335058" y="4406881"/>
            <a:ext cx="9814123" cy="878966"/>
            <a:chOff x="690625" y="2265450"/>
            <a:chExt cx="7745342" cy="693683"/>
          </a:xfrm>
        </p:grpSpPr>
        <p:sp>
          <p:nvSpPr>
            <p:cNvPr id="357" name="Google Shape;357;p17"/>
            <p:cNvSpPr/>
            <p:nvPr/>
          </p:nvSpPr>
          <p:spPr>
            <a:xfrm>
              <a:off x="912553" y="2335274"/>
              <a:ext cx="2684864" cy="621795"/>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1584225" y="2335077"/>
              <a:ext cx="670722" cy="624056"/>
            </a:xfrm>
            <a:custGeom>
              <a:avLst/>
              <a:gdLst/>
              <a:ahLst/>
              <a:cxnLst/>
              <a:rect l="l" t="t" r="r" b="b"/>
              <a:pathLst>
                <a:path w="21034" h="21035" extrusionOk="0">
                  <a:moveTo>
                    <a:pt x="0" y="0"/>
                  </a:moveTo>
                  <a:lnTo>
                    <a:pt x="0" y="21034"/>
                  </a:lnTo>
                  <a:lnTo>
                    <a:pt x="21034" y="21034"/>
                  </a:lnTo>
                  <a:lnTo>
                    <a:pt x="210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1919585" y="2648127"/>
              <a:ext cx="335361" cy="310991"/>
            </a:xfrm>
            <a:custGeom>
              <a:avLst/>
              <a:gdLst/>
              <a:ahLst/>
              <a:cxnLst/>
              <a:rect l="l" t="t" r="r" b="b"/>
              <a:pathLst>
                <a:path w="10517" h="10518" extrusionOk="0">
                  <a:moveTo>
                    <a:pt x="0" y="0"/>
                  </a:moveTo>
                  <a:lnTo>
                    <a:pt x="10517" y="10517"/>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1919585" y="2337169"/>
              <a:ext cx="335361" cy="310991"/>
            </a:xfrm>
            <a:custGeom>
              <a:avLst/>
              <a:gdLst/>
              <a:ahLst/>
              <a:cxnLst/>
              <a:rect l="l" t="t" r="r" b="b"/>
              <a:pathLst>
                <a:path w="10517" h="10518" extrusionOk="0">
                  <a:moveTo>
                    <a:pt x="0" y="0"/>
                  </a:moveTo>
                  <a:lnTo>
                    <a:pt x="10517" y="10517"/>
                  </a:lnTo>
                  <a:lnTo>
                    <a:pt x="10517"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1584225" y="2334127"/>
              <a:ext cx="335393" cy="625002"/>
            </a:xfrm>
            <a:custGeom>
              <a:avLst/>
              <a:gdLst/>
              <a:ahLst/>
              <a:cxnLst/>
              <a:rect l="l" t="t" r="r" b="b"/>
              <a:pathLst>
                <a:path w="10518" h="21035" extrusionOk="0">
                  <a:moveTo>
                    <a:pt x="5319" y="0"/>
                  </a:moveTo>
                  <a:cubicBezTo>
                    <a:pt x="2371" y="0"/>
                    <a:pt x="0" y="2371"/>
                    <a:pt x="0" y="5320"/>
                  </a:cubicBezTo>
                  <a:lnTo>
                    <a:pt x="0" y="21034"/>
                  </a:lnTo>
                  <a:lnTo>
                    <a:pt x="10517" y="21034"/>
                  </a:lnTo>
                  <a:lnTo>
                    <a:pt x="105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2926600" y="2334077"/>
              <a:ext cx="1536385" cy="625002"/>
            </a:xfrm>
            <a:custGeom>
              <a:avLst/>
              <a:gdLst/>
              <a:ahLst/>
              <a:cxnLst/>
              <a:rect l="l" t="t" r="r" b="b"/>
              <a:pathLst>
                <a:path w="28026" h="21035" extrusionOk="0">
                  <a:moveTo>
                    <a:pt x="0" y="0"/>
                  </a:moveTo>
                  <a:lnTo>
                    <a:pt x="0" y="21034"/>
                  </a:lnTo>
                  <a:lnTo>
                    <a:pt x="28025" y="21034"/>
                  </a:lnTo>
                  <a:lnTo>
                    <a:pt x="28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2926585" y="2337169"/>
              <a:ext cx="670754" cy="621952"/>
            </a:xfrm>
            <a:custGeom>
              <a:avLst/>
              <a:gdLst/>
              <a:ahLst/>
              <a:cxnLst/>
              <a:rect l="l" t="t" r="r" b="b"/>
              <a:pathLst>
                <a:path w="21035" h="21035" extrusionOk="0">
                  <a:moveTo>
                    <a:pt x="0" y="0"/>
                  </a:moveTo>
                  <a:lnTo>
                    <a:pt x="0" y="3526"/>
                  </a:lnTo>
                  <a:cubicBezTo>
                    <a:pt x="9636" y="3526"/>
                    <a:pt x="17508" y="11399"/>
                    <a:pt x="17508" y="21034"/>
                  </a:cubicBezTo>
                  <a:lnTo>
                    <a:pt x="21034" y="21034"/>
                  </a:lnTo>
                  <a:cubicBezTo>
                    <a:pt x="21034" y="9423"/>
                    <a:pt x="1161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2926585" y="2501621"/>
              <a:ext cx="492407" cy="457498"/>
            </a:xfrm>
            <a:custGeom>
              <a:avLst/>
              <a:gdLst/>
              <a:ahLst/>
              <a:cxnLst/>
              <a:rect l="l" t="t" r="r" b="b"/>
              <a:pathLst>
                <a:path w="15442" h="15473" extrusionOk="0">
                  <a:moveTo>
                    <a:pt x="0" y="1"/>
                  </a:moveTo>
                  <a:lnTo>
                    <a:pt x="0" y="3557"/>
                  </a:lnTo>
                  <a:cubicBezTo>
                    <a:pt x="6566" y="3557"/>
                    <a:pt x="11915" y="8907"/>
                    <a:pt x="11915" y="15472"/>
                  </a:cubicBezTo>
                  <a:lnTo>
                    <a:pt x="15441" y="15472"/>
                  </a:lnTo>
                  <a:cubicBezTo>
                    <a:pt x="15441" y="6931"/>
                    <a:pt x="854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7"/>
            <p:cNvSpPr/>
            <p:nvPr/>
          </p:nvSpPr>
          <p:spPr>
            <a:xfrm>
              <a:off x="2926585" y="2681360"/>
              <a:ext cx="298563" cy="276841"/>
            </a:xfrm>
            <a:custGeom>
              <a:avLst/>
              <a:gdLst/>
              <a:ahLst/>
              <a:cxnLst/>
              <a:rect l="l" t="t" r="r" b="b"/>
              <a:pathLst>
                <a:path w="9363" h="9363" extrusionOk="0">
                  <a:moveTo>
                    <a:pt x="0" y="1"/>
                  </a:moveTo>
                  <a:lnTo>
                    <a:pt x="0" y="3557"/>
                  </a:lnTo>
                  <a:cubicBezTo>
                    <a:pt x="3192" y="3557"/>
                    <a:pt x="5806" y="6171"/>
                    <a:pt x="5806" y="9363"/>
                  </a:cubicBezTo>
                  <a:lnTo>
                    <a:pt x="9332" y="9363"/>
                  </a:lnTo>
                  <a:cubicBezTo>
                    <a:pt x="9362" y="4226"/>
                    <a:pt x="5167"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690625" y="2337169"/>
              <a:ext cx="893679" cy="621952"/>
            </a:xfrm>
            <a:custGeom>
              <a:avLst/>
              <a:gdLst/>
              <a:ahLst/>
              <a:cxnLst/>
              <a:rect l="l" t="t" r="r" b="b"/>
              <a:pathLst>
                <a:path w="28026" h="21035" extrusionOk="0">
                  <a:moveTo>
                    <a:pt x="0" y="0"/>
                  </a:moveTo>
                  <a:lnTo>
                    <a:pt x="0" y="21034"/>
                  </a:lnTo>
                  <a:lnTo>
                    <a:pt x="28025" y="21034"/>
                  </a:lnTo>
                  <a:lnTo>
                    <a:pt x="280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913542" y="2334478"/>
              <a:ext cx="335393" cy="622839"/>
            </a:xfrm>
            <a:custGeom>
              <a:avLst/>
              <a:gdLst/>
              <a:ahLst/>
              <a:cxnLst/>
              <a:rect l="l" t="t" r="r" b="b"/>
              <a:pathLst>
                <a:path w="10518" h="21065" extrusionOk="0">
                  <a:moveTo>
                    <a:pt x="0" y="0"/>
                  </a:moveTo>
                  <a:lnTo>
                    <a:pt x="0" y="10517"/>
                  </a:lnTo>
                  <a:lnTo>
                    <a:pt x="0" y="21064"/>
                  </a:lnTo>
                  <a:lnTo>
                    <a:pt x="5259" y="15806"/>
                  </a:lnTo>
                  <a:lnTo>
                    <a:pt x="10517" y="10517"/>
                  </a:lnTo>
                  <a:lnTo>
                    <a:pt x="5259" y="52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1247901" y="2334478"/>
              <a:ext cx="336381" cy="622839"/>
            </a:xfrm>
            <a:custGeom>
              <a:avLst/>
              <a:gdLst/>
              <a:ahLst/>
              <a:cxnLst/>
              <a:rect l="l" t="t" r="r" b="b"/>
              <a:pathLst>
                <a:path w="10549" h="21065" extrusionOk="0">
                  <a:moveTo>
                    <a:pt x="1" y="0"/>
                  </a:moveTo>
                  <a:lnTo>
                    <a:pt x="1" y="10517"/>
                  </a:lnTo>
                  <a:lnTo>
                    <a:pt x="1" y="21064"/>
                  </a:lnTo>
                  <a:lnTo>
                    <a:pt x="5290" y="15806"/>
                  </a:lnTo>
                  <a:lnTo>
                    <a:pt x="10548" y="10517"/>
                  </a:lnTo>
                  <a:lnTo>
                    <a:pt x="5290" y="528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a:off x="2254901" y="2337169"/>
              <a:ext cx="670754" cy="621952"/>
            </a:xfrm>
            <a:custGeom>
              <a:avLst/>
              <a:gdLst/>
              <a:ahLst/>
              <a:cxnLst/>
              <a:rect l="l" t="t" r="r" b="b"/>
              <a:pathLst>
                <a:path w="21035" h="21035" extrusionOk="0">
                  <a:moveTo>
                    <a:pt x="1" y="0"/>
                  </a:moveTo>
                  <a:lnTo>
                    <a:pt x="1" y="21034"/>
                  </a:lnTo>
                  <a:lnTo>
                    <a:pt x="21035" y="21034"/>
                  </a:lnTo>
                  <a:lnTo>
                    <a:pt x="21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a:off x="1920028" y="2334077"/>
              <a:ext cx="1006639" cy="313170"/>
            </a:xfrm>
            <a:custGeom>
              <a:avLst/>
              <a:gdLst/>
              <a:ahLst/>
              <a:cxnLst/>
              <a:rect l="l" t="t" r="r" b="b"/>
              <a:pathLst>
                <a:path w="21066" h="10517" extrusionOk="0">
                  <a:moveTo>
                    <a:pt x="1" y="0"/>
                  </a:moveTo>
                  <a:lnTo>
                    <a:pt x="1" y="10517"/>
                  </a:lnTo>
                  <a:lnTo>
                    <a:pt x="21065" y="10517"/>
                  </a:lnTo>
                  <a:lnTo>
                    <a:pt x="210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2241349" y="2337346"/>
              <a:ext cx="362529" cy="310636"/>
            </a:xfrm>
            <a:custGeom>
              <a:avLst/>
              <a:gdLst/>
              <a:ahLst/>
              <a:cxnLst/>
              <a:rect l="l" t="t" r="r" b="b"/>
              <a:pathLst>
                <a:path w="11369" h="10506" extrusionOk="0">
                  <a:moveTo>
                    <a:pt x="5689" y="0"/>
                  </a:moveTo>
                  <a:cubicBezTo>
                    <a:pt x="3218" y="0"/>
                    <a:pt x="1003" y="1768"/>
                    <a:pt x="517" y="4280"/>
                  </a:cubicBezTo>
                  <a:cubicBezTo>
                    <a:pt x="0" y="7137"/>
                    <a:pt x="1855" y="9873"/>
                    <a:pt x="4712" y="10420"/>
                  </a:cubicBezTo>
                  <a:cubicBezTo>
                    <a:pt x="5027" y="10478"/>
                    <a:pt x="5341" y="10505"/>
                    <a:pt x="5651" y="10505"/>
                  </a:cubicBezTo>
                  <a:cubicBezTo>
                    <a:pt x="8127" y="10505"/>
                    <a:pt x="10362" y="8738"/>
                    <a:pt x="10821" y="6226"/>
                  </a:cubicBezTo>
                  <a:cubicBezTo>
                    <a:pt x="11368" y="3368"/>
                    <a:pt x="9484" y="633"/>
                    <a:pt x="6627" y="86"/>
                  </a:cubicBezTo>
                  <a:cubicBezTo>
                    <a:pt x="6312" y="28"/>
                    <a:pt x="5998" y="0"/>
                    <a:pt x="56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2254901" y="2648127"/>
              <a:ext cx="671742" cy="310074"/>
            </a:xfrm>
            <a:custGeom>
              <a:avLst/>
              <a:gdLst/>
              <a:ahLst/>
              <a:cxnLst/>
              <a:rect l="l" t="t" r="r" b="b"/>
              <a:pathLst>
                <a:path w="21066" h="10487" extrusionOk="0">
                  <a:moveTo>
                    <a:pt x="10518" y="0"/>
                  </a:moveTo>
                  <a:lnTo>
                    <a:pt x="5290" y="5228"/>
                  </a:lnTo>
                  <a:lnTo>
                    <a:pt x="1" y="10487"/>
                  </a:lnTo>
                  <a:lnTo>
                    <a:pt x="21065" y="10487"/>
                  </a:lnTo>
                  <a:lnTo>
                    <a:pt x="15807" y="5228"/>
                  </a:lnTo>
                  <a:lnTo>
                    <a:pt x="105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3718192" y="2494982"/>
              <a:ext cx="495799" cy="460456"/>
            </a:xfrm>
            <a:custGeom>
              <a:avLst/>
              <a:gdLst/>
              <a:ahLst/>
              <a:cxnLst/>
              <a:rect l="l" t="t" r="r" b="b"/>
              <a:pathLst>
                <a:path w="21004" h="21035" extrusionOk="0">
                  <a:moveTo>
                    <a:pt x="10517" y="1"/>
                  </a:moveTo>
                  <a:cubicBezTo>
                    <a:pt x="4712" y="1"/>
                    <a:pt x="0" y="4712"/>
                    <a:pt x="0" y="10518"/>
                  </a:cubicBezTo>
                  <a:cubicBezTo>
                    <a:pt x="0" y="16323"/>
                    <a:pt x="4712" y="21035"/>
                    <a:pt x="10487" y="21035"/>
                  </a:cubicBezTo>
                  <a:cubicBezTo>
                    <a:pt x="16293" y="21035"/>
                    <a:pt x="20973" y="16323"/>
                    <a:pt x="20973" y="10518"/>
                  </a:cubicBezTo>
                  <a:cubicBezTo>
                    <a:pt x="21004" y="4743"/>
                    <a:pt x="16293" y="31"/>
                    <a:pt x="10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7"/>
            <p:cNvSpPr/>
            <p:nvPr/>
          </p:nvSpPr>
          <p:spPr>
            <a:xfrm>
              <a:off x="4213995" y="2495661"/>
              <a:ext cx="249009" cy="461113"/>
            </a:xfrm>
            <a:custGeom>
              <a:avLst/>
              <a:gdLst/>
              <a:ahLst/>
              <a:cxnLst/>
              <a:rect l="l" t="t" r="r" b="b"/>
              <a:pathLst>
                <a:path w="10549" h="21065" extrusionOk="0">
                  <a:moveTo>
                    <a:pt x="10548" y="0"/>
                  </a:moveTo>
                  <a:lnTo>
                    <a:pt x="5259" y="5259"/>
                  </a:lnTo>
                  <a:lnTo>
                    <a:pt x="1" y="10517"/>
                  </a:lnTo>
                  <a:lnTo>
                    <a:pt x="5259" y="15776"/>
                  </a:lnTo>
                  <a:lnTo>
                    <a:pt x="10548" y="21064"/>
                  </a:lnTo>
                  <a:lnTo>
                    <a:pt x="10548" y="10517"/>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4462994" y="2622072"/>
              <a:ext cx="496508" cy="425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4462994" y="2704573"/>
              <a:ext cx="496508" cy="425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4462994" y="2495661"/>
              <a:ext cx="248277" cy="461113"/>
            </a:xfrm>
            <a:custGeom>
              <a:avLst/>
              <a:gdLst/>
              <a:ahLst/>
              <a:cxnLst/>
              <a:rect l="l" t="t" r="r" b="b"/>
              <a:pathLst>
                <a:path w="10518" h="21065" extrusionOk="0">
                  <a:moveTo>
                    <a:pt x="0" y="0"/>
                  </a:moveTo>
                  <a:lnTo>
                    <a:pt x="0" y="10517"/>
                  </a:lnTo>
                  <a:lnTo>
                    <a:pt x="0" y="21064"/>
                  </a:lnTo>
                  <a:lnTo>
                    <a:pt x="5259" y="15776"/>
                  </a:lnTo>
                  <a:lnTo>
                    <a:pt x="10517" y="10517"/>
                  </a:lnTo>
                  <a:lnTo>
                    <a:pt x="5259" y="525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4959505" y="2495661"/>
              <a:ext cx="496531" cy="460456"/>
            </a:xfrm>
            <a:custGeom>
              <a:avLst/>
              <a:gdLst/>
              <a:ahLst/>
              <a:cxnLst/>
              <a:rect l="l" t="t" r="r" b="b"/>
              <a:pathLst>
                <a:path w="21035" h="21035" extrusionOk="0">
                  <a:moveTo>
                    <a:pt x="1" y="0"/>
                  </a:moveTo>
                  <a:lnTo>
                    <a:pt x="1" y="21034"/>
                  </a:lnTo>
                  <a:lnTo>
                    <a:pt x="21035" y="21034"/>
                  </a:lnTo>
                  <a:lnTo>
                    <a:pt x="2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4959505" y="2342632"/>
              <a:ext cx="248277" cy="614146"/>
            </a:xfrm>
            <a:custGeom>
              <a:avLst/>
              <a:gdLst/>
              <a:ahLst/>
              <a:cxnLst/>
              <a:rect l="l" t="t" r="r" b="b"/>
              <a:pathLst>
                <a:path w="10518" h="28056" extrusionOk="0">
                  <a:moveTo>
                    <a:pt x="1" y="0"/>
                  </a:moveTo>
                  <a:lnTo>
                    <a:pt x="1" y="28055"/>
                  </a:lnTo>
                  <a:lnTo>
                    <a:pt x="10518" y="28055"/>
                  </a:lnTo>
                  <a:lnTo>
                    <a:pt x="105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4959505" y="2725872"/>
              <a:ext cx="248277" cy="230896"/>
            </a:xfrm>
            <a:custGeom>
              <a:avLst/>
              <a:gdLst/>
              <a:ahLst/>
              <a:cxnLst/>
              <a:rect l="l" t="t" r="r" b="b"/>
              <a:pathLst>
                <a:path w="10518" h="10548" extrusionOk="0">
                  <a:moveTo>
                    <a:pt x="10518" y="0"/>
                  </a:moveTo>
                  <a:lnTo>
                    <a:pt x="1" y="10547"/>
                  </a:lnTo>
                  <a:lnTo>
                    <a:pt x="10518" y="10547"/>
                  </a:lnTo>
                  <a:lnTo>
                    <a:pt x="105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5207772" y="2265450"/>
              <a:ext cx="249009" cy="460456"/>
            </a:xfrm>
            <a:custGeom>
              <a:avLst/>
              <a:gdLst/>
              <a:ahLst/>
              <a:cxnLst/>
              <a:rect l="l" t="t" r="r" b="b"/>
              <a:pathLst>
                <a:path w="10549" h="21035" extrusionOk="0">
                  <a:moveTo>
                    <a:pt x="10548" y="0"/>
                  </a:moveTo>
                  <a:cubicBezTo>
                    <a:pt x="4712" y="0"/>
                    <a:pt x="1" y="4712"/>
                    <a:pt x="1" y="10517"/>
                  </a:cubicBezTo>
                  <a:cubicBezTo>
                    <a:pt x="1" y="16323"/>
                    <a:pt x="4712" y="21034"/>
                    <a:pt x="10548" y="21034"/>
                  </a:cubicBezTo>
                  <a:lnTo>
                    <a:pt x="10548" y="16262"/>
                  </a:lnTo>
                  <a:cubicBezTo>
                    <a:pt x="7387" y="16201"/>
                    <a:pt x="4803" y="13678"/>
                    <a:pt x="4803" y="10517"/>
                  </a:cubicBezTo>
                  <a:cubicBezTo>
                    <a:pt x="4803" y="7356"/>
                    <a:pt x="7387" y="4773"/>
                    <a:pt x="10548" y="4773"/>
                  </a:cubicBezTo>
                  <a:lnTo>
                    <a:pt x="10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5207772" y="2725872"/>
              <a:ext cx="249009" cy="230896"/>
            </a:xfrm>
            <a:custGeom>
              <a:avLst/>
              <a:gdLst/>
              <a:ahLst/>
              <a:cxnLst/>
              <a:rect l="l" t="t" r="r" b="b"/>
              <a:pathLst>
                <a:path w="10549" h="10548" extrusionOk="0">
                  <a:moveTo>
                    <a:pt x="10548" y="0"/>
                  </a:moveTo>
                  <a:cubicBezTo>
                    <a:pt x="4712" y="0"/>
                    <a:pt x="1" y="4711"/>
                    <a:pt x="1" y="10547"/>
                  </a:cubicBezTo>
                  <a:lnTo>
                    <a:pt x="4803" y="10547"/>
                  </a:lnTo>
                  <a:cubicBezTo>
                    <a:pt x="4803" y="7356"/>
                    <a:pt x="7387" y="4803"/>
                    <a:pt x="10548" y="4803"/>
                  </a:cubicBezTo>
                  <a:lnTo>
                    <a:pt x="10548"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5456771" y="2342632"/>
              <a:ext cx="661554" cy="614146"/>
            </a:xfrm>
            <a:custGeom>
              <a:avLst/>
              <a:gdLst/>
              <a:ahLst/>
              <a:cxnLst/>
              <a:rect l="l" t="t" r="r" b="b"/>
              <a:pathLst>
                <a:path w="28026" h="28056" extrusionOk="0">
                  <a:moveTo>
                    <a:pt x="0" y="0"/>
                  </a:moveTo>
                  <a:lnTo>
                    <a:pt x="0" y="28055"/>
                  </a:lnTo>
                  <a:lnTo>
                    <a:pt x="28025" y="28055"/>
                  </a:lnTo>
                  <a:lnTo>
                    <a:pt x="28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5622511" y="2495661"/>
              <a:ext cx="165046" cy="229560"/>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5788275"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p:nvPr/>
          </p:nvSpPr>
          <p:spPr>
            <a:xfrm>
              <a:off x="5456771"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456771" y="2725872"/>
              <a:ext cx="248277" cy="230896"/>
            </a:xfrm>
            <a:custGeom>
              <a:avLst/>
              <a:gdLst/>
              <a:ahLst/>
              <a:cxnLst/>
              <a:rect l="l" t="t" r="r" b="b"/>
              <a:pathLst>
                <a:path w="10518" h="10548" extrusionOk="0">
                  <a:moveTo>
                    <a:pt x="0" y="0"/>
                  </a:moveTo>
                  <a:lnTo>
                    <a:pt x="0" y="4803"/>
                  </a:lnTo>
                  <a:cubicBezTo>
                    <a:pt x="3192" y="4803"/>
                    <a:pt x="5715" y="7356"/>
                    <a:pt x="5715" y="10547"/>
                  </a:cubicBezTo>
                  <a:lnTo>
                    <a:pt x="10517" y="10547"/>
                  </a:lnTo>
                  <a:cubicBezTo>
                    <a:pt x="10517" y="4711"/>
                    <a:pt x="5806"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5705039" y="2725872"/>
              <a:ext cx="412568" cy="230239"/>
            </a:xfrm>
            <a:custGeom>
              <a:avLst/>
              <a:gdLst/>
              <a:ahLst/>
              <a:cxnLst/>
              <a:rect l="l" t="t" r="r" b="b"/>
              <a:pathLst>
                <a:path w="17478" h="10518" extrusionOk="0">
                  <a:moveTo>
                    <a:pt x="0" y="0"/>
                  </a:moveTo>
                  <a:lnTo>
                    <a:pt x="0" y="10517"/>
                  </a:lnTo>
                  <a:lnTo>
                    <a:pt x="17478" y="10517"/>
                  </a:lnTo>
                  <a:lnTo>
                    <a:pt x="174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705039" y="2725872"/>
              <a:ext cx="496508" cy="230896"/>
            </a:xfrm>
            <a:custGeom>
              <a:avLst/>
              <a:gdLst/>
              <a:ahLst/>
              <a:cxnLst/>
              <a:rect l="l" t="t" r="r" b="b"/>
              <a:pathLst>
                <a:path w="21034" h="10548" extrusionOk="0">
                  <a:moveTo>
                    <a:pt x="10517" y="0"/>
                  </a:moveTo>
                  <a:cubicBezTo>
                    <a:pt x="4711" y="0"/>
                    <a:pt x="0" y="4711"/>
                    <a:pt x="0" y="10547"/>
                  </a:cubicBezTo>
                  <a:lnTo>
                    <a:pt x="21034" y="10547"/>
                  </a:lnTo>
                  <a:cubicBezTo>
                    <a:pt x="21034" y="4711"/>
                    <a:pt x="16323" y="0"/>
                    <a:pt x="10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6283369" y="2342282"/>
              <a:ext cx="1987494" cy="461189"/>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a:off x="7277147" y="2342960"/>
              <a:ext cx="496531" cy="614168"/>
            </a:xfrm>
            <a:custGeom>
              <a:avLst/>
              <a:gdLst/>
              <a:ahLst/>
              <a:cxnLst/>
              <a:rect l="l" t="t" r="r" b="b"/>
              <a:pathLst>
                <a:path w="21035" h="28057" extrusionOk="0">
                  <a:moveTo>
                    <a:pt x="1" y="1"/>
                  </a:moveTo>
                  <a:lnTo>
                    <a:pt x="1" y="28056"/>
                  </a:lnTo>
                  <a:lnTo>
                    <a:pt x="21035" y="28056"/>
                  </a:lnTo>
                  <a:lnTo>
                    <a:pt x="21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a:off x="7525414" y="2342960"/>
              <a:ext cx="249009" cy="461135"/>
            </a:xfrm>
            <a:custGeom>
              <a:avLst/>
              <a:gdLst/>
              <a:ahLst/>
              <a:cxnLst/>
              <a:rect l="l" t="t" r="r" b="b"/>
              <a:pathLst>
                <a:path w="10549" h="21066" extrusionOk="0">
                  <a:moveTo>
                    <a:pt x="1" y="1"/>
                  </a:moveTo>
                  <a:lnTo>
                    <a:pt x="1" y="21065"/>
                  </a:lnTo>
                  <a:lnTo>
                    <a:pt x="10548" y="21065"/>
                  </a:lnTo>
                  <a:lnTo>
                    <a:pt x="10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p:nvPr/>
          </p:nvSpPr>
          <p:spPr>
            <a:xfrm>
              <a:off x="7514650" y="2574331"/>
              <a:ext cx="271953" cy="229254"/>
            </a:xfrm>
            <a:custGeom>
              <a:avLst/>
              <a:gdLst/>
              <a:ahLst/>
              <a:cxnLst/>
              <a:rect l="l" t="t" r="r" b="b"/>
              <a:pathLst>
                <a:path w="11521" h="10473" extrusionOk="0">
                  <a:moveTo>
                    <a:pt x="5757" y="1"/>
                  </a:moveTo>
                  <a:cubicBezTo>
                    <a:pt x="4416" y="1"/>
                    <a:pt x="3071" y="510"/>
                    <a:pt x="2037" y="1528"/>
                  </a:cubicBezTo>
                  <a:cubicBezTo>
                    <a:pt x="1" y="3565"/>
                    <a:pt x="1" y="6908"/>
                    <a:pt x="2037" y="8945"/>
                  </a:cubicBezTo>
                  <a:cubicBezTo>
                    <a:pt x="3071" y="9963"/>
                    <a:pt x="4416" y="10472"/>
                    <a:pt x="5757" y="10472"/>
                  </a:cubicBezTo>
                  <a:cubicBezTo>
                    <a:pt x="7098" y="10472"/>
                    <a:pt x="8436" y="9963"/>
                    <a:pt x="9454" y="8945"/>
                  </a:cubicBezTo>
                  <a:cubicBezTo>
                    <a:pt x="11521" y="6908"/>
                    <a:pt x="11521" y="3565"/>
                    <a:pt x="9454" y="1528"/>
                  </a:cubicBezTo>
                  <a:cubicBezTo>
                    <a:pt x="8436" y="510"/>
                    <a:pt x="7098" y="1"/>
                    <a:pt x="5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7475204" y="2342960"/>
              <a:ext cx="50231" cy="614168"/>
            </a:xfrm>
            <a:custGeom>
              <a:avLst/>
              <a:gdLst/>
              <a:ahLst/>
              <a:cxnLst/>
              <a:rect l="l" t="t" r="r" b="b"/>
              <a:pathLst>
                <a:path w="2128" h="28057" extrusionOk="0">
                  <a:moveTo>
                    <a:pt x="0" y="1"/>
                  </a:moveTo>
                  <a:lnTo>
                    <a:pt x="0" y="28056"/>
                  </a:lnTo>
                  <a:lnTo>
                    <a:pt x="2128" y="28056"/>
                  </a:lnTo>
                  <a:lnTo>
                    <a:pt x="2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a:off x="7376883" y="2342960"/>
              <a:ext cx="50255" cy="614168"/>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a:off x="7277147" y="2342960"/>
              <a:ext cx="50255" cy="614168"/>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6780636" y="2342960"/>
              <a:ext cx="496508" cy="461135"/>
            </a:xfrm>
            <a:custGeom>
              <a:avLst/>
              <a:gdLst/>
              <a:ahLst/>
              <a:cxnLst/>
              <a:rect l="l" t="t" r="r" b="b"/>
              <a:pathLst>
                <a:path w="21034" h="21066" extrusionOk="0">
                  <a:moveTo>
                    <a:pt x="0" y="1"/>
                  </a:moveTo>
                  <a:lnTo>
                    <a:pt x="0" y="21065"/>
                  </a:lnTo>
                  <a:lnTo>
                    <a:pt x="21034" y="21065"/>
                  </a:lnTo>
                  <a:lnTo>
                    <a:pt x="21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6780636" y="2573850"/>
              <a:ext cx="496508" cy="230239"/>
            </a:xfrm>
            <a:custGeom>
              <a:avLst/>
              <a:gdLst/>
              <a:ahLst/>
              <a:cxnLst/>
              <a:rect l="l" t="t" r="r" b="b"/>
              <a:pathLst>
                <a:path w="21034" h="10518" extrusionOk="0">
                  <a:moveTo>
                    <a:pt x="10517" y="0"/>
                  </a:moveTo>
                  <a:lnTo>
                    <a:pt x="5259" y="5289"/>
                  </a:lnTo>
                  <a:lnTo>
                    <a:pt x="0" y="10517"/>
                  </a:lnTo>
                  <a:lnTo>
                    <a:pt x="21034" y="10517"/>
                  </a:lnTo>
                  <a:lnTo>
                    <a:pt x="15806" y="5289"/>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7"/>
            <p:cNvSpPr/>
            <p:nvPr/>
          </p:nvSpPr>
          <p:spPr>
            <a:xfrm>
              <a:off x="7774413" y="2342960"/>
              <a:ext cx="661554" cy="614168"/>
            </a:xfrm>
            <a:custGeom>
              <a:avLst/>
              <a:gdLst/>
              <a:ahLst/>
              <a:cxnLst/>
              <a:rect l="l" t="t" r="r" b="b"/>
              <a:pathLst>
                <a:path w="28026" h="28057" extrusionOk="0">
                  <a:moveTo>
                    <a:pt x="0" y="1"/>
                  </a:moveTo>
                  <a:lnTo>
                    <a:pt x="0" y="28056"/>
                  </a:lnTo>
                  <a:lnTo>
                    <a:pt x="28025" y="28056"/>
                  </a:lnTo>
                  <a:lnTo>
                    <a:pt x="28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7774413" y="2342960"/>
              <a:ext cx="661554" cy="613489"/>
            </a:xfrm>
            <a:custGeom>
              <a:avLst/>
              <a:gdLst/>
              <a:ahLst/>
              <a:cxnLst/>
              <a:rect l="l" t="t" r="r" b="b"/>
              <a:pathLst>
                <a:path w="28026" h="28026" extrusionOk="0">
                  <a:moveTo>
                    <a:pt x="0" y="1"/>
                  </a:moveTo>
                  <a:lnTo>
                    <a:pt x="0" y="62"/>
                  </a:lnTo>
                  <a:lnTo>
                    <a:pt x="28025" y="28026"/>
                  </a:lnTo>
                  <a:lnTo>
                    <a:pt x="28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6119069" y="2342960"/>
              <a:ext cx="661554" cy="613489"/>
            </a:xfrm>
            <a:custGeom>
              <a:avLst/>
              <a:gdLst/>
              <a:ahLst/>
              <a:cxnLst/>
              <a:rect l="l" t="t" r="r" b="b"/>
              <a:pathLst>
                <a:path w="28026" h="28026" extrusionOk="0">
                  <a:moveTo>
                    <a:pt x="0" y="1"/>
                  </a:moveTo>
                  <a:lnTo>
                    <a:pt x="0" y="28026"/>
                  </a:lnTo>
                  <a:lnTo>
                    <a:pt x="28025" y="28026"/>
                  </a:lnTo>
                  <a:lnTo>
                    <a:pt x="28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6119069" y="2573850"/>
              <a:ext cx="661554" cy="382593"/>
            </a:xfrm>
            <a:custGeom>
              <a:avLst/>
              <a:gdLst/>
              <a:ahLst/>
              <a:cxnLst/>
              <a:rect l="l" t="t" r="r" b="b"/>
              <a:pathLst>
                <a:path w="28026" h="17478" extrusionOk="0">
                  <a:moveTo>
                    <a:pt x="0" y="0"/>
                  </a:moveTo>
                  <a:lnTo>
                    <a:pt x="0" y="17478"/>
                  </a:lnTo>
                  <a:lnTo>
                    <a:pt x="28025" y="17478"/>
                  </a:lnTo>
                  <a:lnTo>
                    <a:pt x="28025" y="5319"/>
                  </a:lnTo>
                  <a:cubicBezTo>
                    <a:pt x="28025" y="2401"/>
                    <a:pt x="25624" y="0"/>
                    <a:pt x="22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67113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03"/>
        <p:cNvGrpSpPr/>
        <p:nvPr/>
      </p:nvGrpSpPr>
      <p:grpSpPr>
        <a:xfrm>
          <a:off x="0" y="0"/>
          <a:ext cx="0" cy="0"/>
          <a:chOff x="0" y="0"/>
          <a:chExt cx="0" cy="0"/>
        </a:xfrm>
      </p:grpSpPr>
      <p:sp>
        <p:nvSpPr>
          <p:cNvPr id="404" name="Google Shape;404;p18"/>
          <p:cNvSpPr txBox="1">
            <a:spLocks noGrp="1"/>
          </p:cNvSpPr>
          <p:nvPr>
            <p:ph type="title"/>
          </p:nvPr>
        </p:nvSpPr>
        <p:spPr>
          <a:xfrm>
            <a:off x="3344350" y="1333300"/>
            <a:ext cx="5091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5" name="Google Shape;405;p18"/>
          <p:cNvSpPr txBox="1">
            <a:spLocks noGrp="1"/>
          </p:cNvSpPr>
          <p:nvPr>
            <p:ph type="subTitle" idx="1"/>
          </p:nvPr>
        </p:nvSpPr>
        <p:spPr>
          <a:xfrm>
            <a:off x="3344350" y="1698924"/>
            <a:ext cx="5091600" cy="61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6" name="Google Shape;406;p18"/>
          <p:cNvSpPr txBox="1">
            <a:spLocks noGrp="1"/>
          </p:cNvSpPr>
          <p:nvPr>
            <p:ph type="title" idx="2"/>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07" name="Google Shape;407;p18"/>
          <p:cNvGrpSpPr/>
          <p:nvPr/>
        </p:nvGrpSpPr>
        <p:grpSpPr>
          <a:xfrm>
            <a:off x="0" y="-70993"/>
            <a:ext cx="719997" cy="5216843"/>
            <a:chOff x="0" y="538607"/>
            <a:chExt cx="719997" cy="5216843"/>
          </a:xfrm>
        </p:grpSpPr>
        <p:sp>
          <p:nvSpPr>
            <p:cNvPr id="408" name="Google Shape;408;p18"/>
            <p:cNvSpPr/>
            <p:nvPr/>
          </p:nvSpPr>
          <p:spPr>
            <a:xfrm>
              <a:off x="924" y="2877819"/>
              <a:ext cx="718812" cy="2877141"/>
            </a:xfrm>
            <a:custGeom>
              <a:avLst/>
              <a:gdLst/>
              <a:ahLst/>
              <a:cxnLst/>
              <a:rect l="l" t="t" r="r" b="b"/>
              <a:pathLst>
                <a:path w="284960" h="189973" extrusionOk="0">
                  <a:moveTo>
                    <a:pt x="0" y="1"/>
                  </a:moveTo>
                  <a:lnTo>
                    <a:pt x="0" y="189973"/>
                  </a:lnTo>
                  <a:lnTo>
                    <a:pt x="284960" y="189973"/>
                  </a:lnTo>
                  <a:lnTo>
                    <a:pt x="2849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924" y="5035926"/>
              <a:ext cx="719069" cy="719054"/>
            </a:xfrm>
            <a:custGeom>
              <a:avLst/>
              <a:gdLst/>
              <a:ahLst/>
              <a:cxnLst/>
              <a:rect l="l" t="t" r="r" b="b"/>
              <a:pathLst>
                <a:path w="47479" h="47478" extrusionOk="0">
                  <a:moveTo>
                    <a:pt x="1" y="0"/>
                  </a:moveTo>
                  <a:lnTo>
                    <a:pt x="1" y="47478"/>
                  </a:lnTo>
                  <a:lnTo>
                    <a:pt x="47479" y="47478"/>
                  </a:lnTo>
                  <a:lnTo>
                    <a:pt x="47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924" y="5036380"/>
              <a:ext cx="359542" cy="719069"/>
            </a:xfrm>
            <a:custGeom>
              <a:avLst/>
              <a:gdLst/>
              <a:ahLst/>
              <a:cxnLst/>
              <a:rect l="l" t="t" r="r" b="b"/>
              <a:pathLst>
                <a:path w="23740" h="47479" extrusionOk="0">
                  <a:moveTo>
                    <a:pt x="1" y="0"/>
                  </a:moveTo>
                  <a:lnTo>
                    <a:pt x="1" y="47478"/>
                  </a:lnTo>
                  <a:cubicBezTo>
                    <a:pt x="13101" y="47478"/>
                    <a:pt x="23740" y="36840"/>
                    <a:pt x="23740" y="23739"/>
                  </a:cubicBezTo>
                  <a:cubicBezTo>
                    <a:pt x="23740" y="10639"/>
                    <a:pt x="1310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360454" y="5036380"/>
              <a:ext cx="359542" cy="719069"/>
            </a:xfrm>
            <a:custGeom>
              <a:avLst/>
              <a:gdLst/>
              <a:ahLst/>
              <a:cxnLst/>
              <a:rect l="l" t="t" r="r" b="b"/>
              <a:pathLst>
                <a:path w="23740" h="47479" extrusionOk="0">
                  <a:moveTo>
                    <a:pt x="23740" y="0"/>
                  </a:moveTo>
                  <a:cubicBezTo>
                    <a:pt x="10639" y="0"/>
                    <a:pt x="1" y="10639"/>
                    <a:pt x="1" y="23739"/>
                  </a:cubicBezTo>
                  <a:cubicBezTo>
                    <a:pt x="1" y="36840"/>
                    <a:pt x="10639" y="47478"/>
                    <a:pt x="23740" y="47478"/>
                  </a:cubicBezTo>
                  <a:lnTo>
                    <a:pt x="23740" y="0"/>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475542" y="5180002"/>
              <a:ext cx="129369" cy="431814"/>
            </a:xfrm>
            <a:custGeom>
              <a:avLst/>
              <a:gdLst/>
              <a:ahLst/>
              <a:cxnLst/>
              <a:rect l="l" t="t" r="r" b="b"/>
              <a:pathLst>
                <a:path w="8542" h="28512" extrusionOk="0">
                  <a:moveTo>
                    <a:pt x="8542" y="1"/>
                  </a:moveTo>
                  <a:cubicBezTo>
                    <a:pt x="3466" y="2736"/>
                    <a:pt x="1" y="8086"/>
                    <a:pt x="1" y="14256"/>
                  </a:cubicBezTo>
                  <a:cubicBezTo>
                    <a:pt x="1" y="20396"/>
                    <a:pt x="3466" y="25776"/>
                    <a:pt x="8542" y="28512"/>
                  </a:cubicBezTo>
                  <a:lnTo>
                    <a:pt x="85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470" y="719985"/>
              <a:ext cx="719524" cy="719069"/>
            </a:xfrm>
            <a:custGeom>
              <a:avLst/>
              <a:gdLst/>
              <a:ahLst/>
              <a:cxnLst/>
              <a:rect l="l" t="t" r="r" b="b"/>
              <a:pathLst>
                <a:path w="47509" h="47479" extrusionOk="0">
                  <a:moveTo>
                    <a:pt x="0" y="0"/>
                  </a:moveTo>
                  <a:lnTo>
                    <a:pt x="0" y="47478"/>
                  </a:lnTo>
                  <a:lnTo>
                    <a:pt x="47509" y="47478"/>
                  </a:lnTo>
                  <a:lnTo>
                    <a:pt x="47509" y="0"/>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360000" y="719985"/>
              <a:ext cx="359997" cy="359542"/>
            </a:xfrm>
            <a:custGeom>
              <a:avLst/>
              <a:gdLst/>
              <a:ahLst/>
              <a:cxnLst/>
              <a:rect l="l" t="t" r="r" b="b"/>
              <a:pathLst>
                <a:path w="23770" h="23740" extrusionOk="0">
                  <a:moveTo>
                    <a:pt x="0" y="0"/>
                  </a:moveTo>
                  <a:lnTo>
                    <a:pt x="0" y="23739"/>
                  </a:lnTo>
                  <a:lnTo>
                    <a:pt x="23770" y="2373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180000" y="899061"/>
              <a:ext cx="359542" cy="359997"/>
            </a:xfrm>
            <a:custGeom>
              <a:avLst/>
              <a:gdLst/>
              <a:ahLst/>
              <a:cxnLst/>
              <a:rect l="l" t="t" r="r" b="b"/>
              <a:pathLst>
                <a:path w="23740" h="23770" extrusionOk="0">
                  <a:moveTo>
                    <a:pt x="0" y="0"/>
                  </a:moveTo>
                  <a:lnTo>
                    <a:pt x="0" y="23770"/>
                  </a:lnTo>
                  <a:lnTo>
                    <a:pt x="23740" y="2377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469" y="1079515"/>
              <a:ext cx="359542" cy="359542"/>
            </a:xfrm>
            <a:custGeom>
              <a:avLst/>
              <a:gdLst/>
              <a:ahLst/>
              <a:cxnLst/>
              <a:rect l="l" t="t" r="r" b="b"/>
              <a:pathLst>
                <a:path w="23740" h="23740" extrusionOk="0">
                  <a:moveTo>
                    <a:pt x="0" y="0"/>
                  </a:moveTo>
                  <a:lnTo>
                    <a:pt x="0" y="23739"/>
                  </a:lnTo>
                  <a:lnTo>
                    <a:pt x="23739" y="2373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924" y="2877819"/>
              <a:ext cx="719069" cy="719524"/>
            </a:xfrm>
            <a:custGeom>
              <a:avLst/>
              <a:gdLst/>
              <a:ahLst/>
              <a:cxnLst/>
              <a:rect l="l" t="t" r="r" b="b"/>
              <a:pathLst>
                <a:path w="47479" h="47509" extrusionOk="0">
                  <a:moveTo>
                    <a:pt x="1" y="1"/>
                  </a:moveTo>
                  <a:lnTo>
                    <a:pt x="1" y="47509"/>
                  </a:lnTo>
                  <a:lnTo>
                    <a:pt x="47479" y="47509"/>
                  </a:lnTo>
                  <a:lnTo>
                    <a:pt x="47479" y="1"/>
                  </a:lnTo>
                  <a:close/>
                </a:path>
              </a:pathLst>
            </a:custGeom>
            <a:solidFill>
              <a:srgbClr val="FFD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a:off x="924" y="3453486"/>
              <a:ext cx="719069" cy="144332"/>
            </a:xfrm>
            <a:custGeom>
              <a:avLst/>
              <a:gdLst/>
              <a:ahLst/>
              <a:cxnLst/>
              <a:rect l="l" t="t" r="r" b="b"/>
              <a:pathLst>
                <a:path w="47479" h="9530" extrusionOk="0">
                  <a:moveTo>
                    <a:pt x="23740" y="0"/>
                  </a:moveTo>
                  <a:cubicBezTo>
                    <a:pt x="15145" y="0"/>
                    <a:pt x="6551" y="3177"/>
                    <a:pt x="1" y="9529"/>
                  </a:cubicBezTo>
                  <a:lnTo>
                    <a:pt x="47479" y="9529"/>
                  </a:lnTo>
                  <a:cubicBezTo>
                    <a:pt x="40928" y="3177"/>
                    <a:pt x="32334" y="0"/>
                    <a:pt x="237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p:nvPr/>
          </p:nvSpPr>
          <p:spPr>
            <a:xfrm>
              <a:off x="924" y="3309395"/>
              <a:ext cx="719069" cy="144332"/>
            </a:xfrm>
            <a:custGeom>
              <a:avLst/>
              <a:gdLst/>
              <a:ahLst/>
              <a:cxnLst/>
              <a:rect l="l" t="t" r="r" b="b"/>
              <a:pathLst>
                <a:path w="47479" h="9530" extrusionOk="0">
                  <a:moveTo>
                    <a:pt x="23740" y="0"/>
                  </a:moveTo>
                  <a:cubicBezTo>
                    <a:pt x="15145" y="0"/>
                    <a:pt x="6551" y="3177"/>
                    <a:pt x="1" y="9529"/>
                  </a:cubicBezTo>
                  <a:lnTo>
                    <a:pt x="47479" y="9529"/>
                  </a:lnTo>
                  <a:cubicBezTo>
                    <a:pt x="40928" y="3177"/>
                    <a:pt x="32334" y="0"/>
                    <a:pt x="23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924" y="3165531"/>
              <a:ext cx="719069" cy="143650"/>
            </a:xfrm>
            <a:custGeom>
              <a:avLst/>
              <a:gdLst/>
              <a:ahLst/>
              <a:cxnLst/>
              <a:rect l="l" t="t" r="r" b="b"/>
              <a:pathLst>
                <a:path w="47479" h="9485" extrusionOk="0">
                  <a:moveTo>
                    <a:pt x="23740" y="1"/>
                  </a:moveTo>
                  <a:cubicBezTo>
                    <a:pt x="15145" y="1"/>
                    <a:pt x="6551" y="3162"/>
                    <a:pt x="1" y="9484"/>
                  </a:cubicBezTo>
                  <a:lnTo>
                    <a:pt x="47479" y="9484"/>
                  </a:lnTo>
                  <a:cubicBezTo>
                    <a:pt x="40928" y="3162"/>
                    <a:pt x="32334" y="1"/>
                    <a:pt x="23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924" y="3021213"/>
              <a:ext cx="719069" cy="144332"/>
            </a:xfrm>
            <a:custGeom>
              <a:avLst/>
              <a:gdLst/>
              <a:ahLst/>
              <a:cxnLst/>
              <a:rect l="l" t="t" r="r" b="b"/>
              <a:pathLst>
                <a:path w="47479" h="9530" extrusionOk="0">
                  <a:moveTo>
                    <a:pt x="23740" y="1"/>
                  </a:moveTo>
                  <a:cubicBezTo>
                    <a:pt x="15145" y="1"/>
                    <a:pt x="6551" y="3177"/>
                    <a:pt x="1" y="9530"/>
                  </a:cubicBezTo>
                  <a:lnTo>
                    <a:pt x="47479" y="9530"/>
                  </a:lnTo>
                  <a:cubicBezTo>
                    <a:pt x="40928" y="3177"/>
                    <a:pt x="32334" y="1"/>
                    <a:pt x="237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924" y="2877471"/>
              <a:ext cx="719069" cy="143999"/>
            </a:xfrm>
            <a:custGeom>
              <a:avLst/>
              <a:gdLst/>
              <a:ahLst/>
              <a:cxnLst/>
              <a:rect l="l" t="t" r="r" b="b"/>
              <a:pathLst>
                <a:path w="47479" h="9508" extrusionOk="0">
                  <a:moveTo>
                    <a:pt x="23740" y="1"/>
                  </a:moveTo>
                  <a:cubicBezTo>
                    <a:pt x="15145" y="1"/>
                    <a:pt x="6551" y="3170"/>
                    <a:pt x="1" y="9507"/>
                  </a:cubicBezTo>
                  <a:lnTo>
                    <a:pt x="47479" y="9507"/>
                  </a:lnTo>
                  <a:cubicBezTo>
                    <a:pt x="40928" y="3170"/>
                    <a:pt x="32334" y="1"/>
                    <a:pt x="23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a:off x="470" y="1439046"/>
              <a:ext cx="719524" cy="719524"/>
            </a:xfrm>
            <a:custGeom>
              <a:avLst/>
              <a:gdLst/>
              <a:ahLst/>
              <a:cxnLst/>
              <a:rect l="l" t="t" r="r" b="b"/>
              <a:pathLst>
                <a:path w="47509" h="47509" extrusionOk="0">
                  <a:moveTo>
                    <a:pt x="0" y="0"/>
                  </a:moveTo>
                  <a:lnTo>
                    <a:pt x="0" y="47508"/>
                  </a:lnTo>
                  <a:lnTo>
                    <a:pt x="47509" y="47508"/>
                  </a:lnTo>
                  <a:lnTo>
                    <a:pt x="47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8"/>
            <p:cNvSpPr/>
            <p:nvPr/>
          </p:nvSpPr>
          <p:spPr>
            <a:xfrm>
              <a:off x="0" y="1439500"/>
              <a:ext cx="719993" cy="717434"/>
            </a:xfrm>
            <a:custGeom>
              <a:avLst/>
              <a:gdLst/>
              <a:ahLst/>
              <a:cxnLst/>
              <a:rect l="l" t="t" r="r" b="b"/>
              <a:pathLst>
                <a:path w="47540" h="47371" extrusionOk="0">
                  <a:moveTo>
                    <a:pt x="1" y="1"/>
                  </a:moveTo>
                  <a:lnTo>
                    <a:pt x="1" y="47357"/>
                  </a:lnTo>
                  <a:cubicBezTo>
                    <a:pt x="244" y="47357"/>
                    <a:pt x="501" y="47370"/>
                    <a:pt x="753" y="47370"/>
                  </a:cubicBezTo>
                  <a:cubicBezTo>
                    <a:pt x="879" y="47370"/>
                    <a:pt x="1004" y="47367"/>
                    <a:pt x="1125" y="47357"/>
                  </a:cubicBezTo>
                  <a:cubicBezTo>
                    <a:pt x="26749" y="47357"/>
                    <a:pt x="47540" y="26597"/>
                    <a:pt x="47540" y="973"/>
                  </a:cubicBezTo>
                  <a:lnTo>
                    <a:pt x="475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a:off x="0" y="1439500"/>
              <a:ext cx="550127" cy="548749"/>
            </a:xfrm>
            <a:custGeom>
              <a:avLst/>
              <a:gdLst/>
              <a:ahLst/>
              <a:cxnLst/>
              <a:rect l="l" t="t" r="r" b="b"/>
              <a:pathLst>
                <a:path w="36324" h="36233" extrusionOk="0">
                  <a:moveTo>
                    <a:pt x="1" y="1"/>
                  </a:moveTo>
                  <a:lnTo>
                    <a:pt x="1" y="36232"/>
                  </a:lnTo>
                  <a:lnTo>
                    <a:pt x="821" y="36232"/>
                  </a:lnTo>
                  <a:cubicBezTo>
                    <a:pt x="20427" y="36232"/>
                    <a:pt x="36324" y="20335"/>
                    <a:pt x="36324" y="730"/>
                  </a:cubicBezTo>
                  <a:lnTo>
                    <a:pt x="36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8"/>
            <p:cNvSpPr/>
            <p:nvPr/>
          </p:nvSpPr>
          <p:spPr>
            <a:xfrm>
              <a:off x="0" y="1439500"/>
              <a:ext cx="377504" cy="376580"/>
            </a:xfrm>
            <a:custGeom>
              <a:avLst/>
              <a:gdLst/>
              <a:ahLst/>
              <a:cxnLst/>
              <a:rect l="l" t="t" r="r" b="b"/>
              <a:pathLst>
                <a:path w="24926" h="24865" extrusionOk="0">
                  <a:moveTo>
                    <a:pt x="1" y="1"/>
                  </a:moveTo>
                  <a:lnTo>
                    <a:pt x="1" y="24864"/>
                  </a:lnTo>
                  <a:lnTo>
                    <a:pt x="578" y="24864"/>
                  </a:lnTo>
                  <a:cubicBezTo>
                    <a:pt x="14013" y="24864"/>
                    <a:pt x="24925" y="13952"/>
                    <a:pt x="24925" y="517"/>
                  </a:cubicBezTo>
                  <a:lnTo>
                    <a:pt x="24925"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8"/>
            <p:cNvSpPr/>
            <p:nvPr/>
          </p:nvSpPr>
          <p:spPr>
            <a:xfrm>
              <a:off x="470" y="2158561"/>
              <a:ext cx="719524" cy="719069"/>
            </a:xfrm>
            <a:custGeom>
              <a:avLst/>
              <a:gdLst/>
              <a:ahLst/>
              <a:cxnLst/>
              <a:rect l="l" t="t" r="r" b="b"/>
              <a:pathLst>
                <a:path w="47509" h="47479" extrusionOk="0">
                  <a:moveTo>
                    <a:pt x="0" y="0"/>
                  </a:moveTo>
                  <a:lnTo>
                    <a:pt x="0" y="47478"/>
                  </a:lnTo>
                  <a:lnTo>
                    <a:pt x="47509" y="47478"/>
                  </a:lnTo>
                  <a:lnTo>
                    <a:pt x="47509" y="0"/>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212683" y="2157637"/>
              <a:ext cx="505934" cy="508236"/>
            </a:xfrm>
            <a:custGeom>
              <a:avLst/>
              <a:gdLst/>
              <a:ahLst/>
              <a:cxnLst/>
              <a:rect l="l" t="t" r="r" b="b"/>
              <a:pathLst>
                <a:path w="33406" h="33558" extrusionOk="0">
                  <a:moveTo>
                    <a:pt x="1" y="1"/>
                  </a:moveTo>
                  <a:lnTo>
                    <a:pt x="1" y="821"/>
                  </a:lnTo>
                  <a:cubicBezTo>
                    <a:pt x="1" y="18907"/>
                    <a:pt x="14682" y="33557"/>
                    <a:pt x="32767" y="33557"/>
                  </a:cubicBezTo>
                  <a:cubicBezTo>
                    <a:pt x="32950" y="33557"/>
                    <a:pt x="33193" y="33557"/>
                    <a:pt x="33405" y="33527"/>
                  </a:cubicBezTo>
                  <a:lnTo>
                    <a:pt x="33405" y="23010"/>
                  </a:lnTo>
                  <a:lnTo>
                    <a:pt x="32950" y="23010"/>
                  </a:lnTo>
                  <a:cubicBezTo>
                    <a:pt x="20578" y="23010"/>
                    <a:pt x="10487" y="12919"/>
                    <a:pt x="10487" y="548"/>
                  </a:cubicBezTo>
                  <a:lnTo>
                    <a:pt x="10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8"/>
            <p:cNvSpPr/>
            <p:nvPr/>
          </p:nvSpPr>
          <p:spPr>
            <a:xfrm>
              <a:off x="470" y="2370775"/>
              <a:ext cx="505934" cy="508236"/>
            </a:xfrm>
            <a:custGeom>
              <a:avLst/>
              <a:gdLst/>
              <a:ahLst/>
              <a:cxnLst/>
              <a:rect l="l" t="t" r="r" b="b"/>
              <a:pathLst>
                <a:path w="33406" h="33558" extrusionOk="0">
                  <a:moveTo>
                    <a:pt x="638" y="1"/>
                  </a:moveTo>
                  <a:cubicBezTo>
                    <a:pt x="426" y="1"/>
                    <a:pt x="183" y="1"/>
                    <a:pt x="0" y="31"/>
                  </a:cubicBezTo>
                  <a:lnTo>
                    <a:pt x="0" y="10548"/>
                  </a:lnTo>
                  <a:lnTo>
                    <a:pt x="456" y="10548"/>
                  </a:lnTo>
                  <a:cubicBezTo>
                    <a:pt x="12827" y="10548"/>
                    <a:pt x="22919" y="20639"/>
                    <a:pt x="22919" y="33010"/>
                  </a:cubicBezTo>
                  <a:lnTo>
                    <a:pt x="22919" y="33558"/>
                  </a:lnTo>
                  <a:lnTo>
                    <a:pt x="33405" y="33558"/>
                  </a:lnTo>
                  <a:lnTo>
                    <a:pt x="33405" y="32737"/>
                  </a:lnTo>
                  <a:cubicBezTo>
                    <a:pt x="33405" y="14651"/>
                    <a:pt x="18724" y="1"/>
                    <a:pt x="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180454" y="538607"/>
              <a:ext cx="179559" cy="179544"/>
            </a:xfrm>
            <a:custGeom>
              <a:avLst/>
              <a:gdLst/>
              <a:ahLst/>
              <a:cxnLst/>
              <a:rect l="l" t="t" r="r" b="b"/>
              <a:pathLst>
                <a:path w="11856" h="11855" extrusionOk="0">
                  <a:moveTo>
                    <a:pt x="1" y="0"/>
                  </a:moveTo>
                  <a:lnTo>
                    <a:pt x="1" y="11855"/>
                  </a:lnTo>
                  <a:lnTo>
                    <a:pt x="11855" y="11855"/>
                  </a:lnTo>
                  <a:lnTo>
                    <a:pt x="11855"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539985" y="538607"/>
              <a:ext cx="179559" cy="179544"/>
            </a:xfrm>
            <a:custGeom>
              <a:avLst/>
              <a:gdLst/>
              <a:ahLst/>
              <a:cxnLst/>
              <a:rect l="l" t="t" r="r" b="b"/>
              <a:pathLst>
                <a:path w="11856" h="11855" extrusionOk="0">
                  <a:moveTo>
                    <a:pt x="1" y="0"/>
                  </a:moveTo>
                  <a:lnTo>
                    <a:pt x="1" y="11855"/>
                  </a:lnTo>
                  <a:lnTo>
                    <a:pt x="11855" y="11855"/>
                  </a:lnTo>
                  <a:lnTo>
                    <a:pt x="11855"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8"/>
            <p:cNvSpPr/>
            <p:nvPr/>
          </p:nvSpPr>
          <p:spPr>
            <a:xfrm>
              <a:off x="162962" y="3601484"/>
              <a:ext cx="394997" cy="552429"/>
            </a:xfrm>
            <a:custGeom>
              <a:avLst/>
              <a:gdLst/>
              <a:ahLst/>
              <a:cxnLst/>
              <a:rect l="l" t="t" r="r" b="b"/>
              <a:pathLst>
                <a:path w="26081" h="36476" extrusionOk="0">
                  <a:moveTo>
                    <a:pt x="1" y="0"/>
                  </a:moveTo>
                  <a:lnTo>
                    <a:pt x="1" y="36475"/>
                  </a:lnTo>
                  <a:lnTo>
                    <a:pt x="26080" y="36475"/>
                  </a:lnTo>
                  <a:lnTo>
                    <a:pt x="2608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8"/>
            <p:cNvSpPr/>
            <p:nvPr/>
          </p:nvSpPr>
          <p:spPr>
            <a:xfrm>
              <a:off x="162962" y="3877686"/>
              <a:ext cx="394542" cy="277138"/>
            </a:xfrm>
            <a:custGeom>
              <a:avLst/>
              <a:gdLst/>
              <a:ahLst/>
              <a:cxnLst/>
              <a:rect l="l" t="t" r="r" b="b"/>
              <a:pathLst>
                <a:path w="26051" h="18299" extrusionOk="0">
                  <a:moveTo>
                    <a:pt x="13041" y="1"/>
                  </a:moveTo>
                  <a:cubicBezTo>
                    <a:pt x="5807" y="1"/>
                    <a:pt x="1" y="5867"/>
                    <a:pt x="1" y="13040"/>
                  </a:cubicBezTo>
                  <a:lnTo>
                    <a:pt x="1" y="18299"/>
                  </a:lnTo>
                  <a:lnTo>
                    <a:pt x="26050" y="18299"/>
                  </a:lnTo>
                  <a:lnTo>
                    <a:pt x="26050" y="13040"/>
                  </a:lnTo>
                  <a:cubicBezTo>
                    <a:pt x="26050" y="5837"/>
                    <a:pt x="20214" y="1"/>
                    <a:pt x="13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8"/>
            <p:cNvSpPr/>
            <p:nvPr/>
          </p:nvSpPr>
          <p:spPr>
            <a:xfrm>
              <a:off x="924" y="4316395"/>
              <a:ext cx="719069" cy="719539"/>
            </a:xfrm>
            <a:custGeom>
              <a:avLst/>
              <a:gdLst/>
              <a:ahLst/>
              <a:cxnLst/>
              <a:rect l="l" t="t" r="r" b="b"/>
              <a:pathLst>
                <a:path w="47479" h="47510" extrusionOk="0">
                  <a:moveTo>
                    <a:pt x="1" y="1"/>
                  </a:moveTo>
                  <a:lnTo>
                    <a:pt x="1" y="47509"/>
                  </a:lnTo>
                  <a:lnTo>
                    <a:pt x="47479" y="47509"/>
                  </a:lnTo>
                  <a:lnTo>
                    <a:pt x="474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8"/>
            <p:cNvSpPr/>
            <p:nvPr/>
          </p:nvSpPr>
          <p:spPr>
            <a:xfrm>
              <a:off x="108182" y="4424577"/>
              <a:ext cx="504101" cy="504086"/>
            </a:xfrm>
            <a:custGeom>
              <a:avLst/>
              <a:gdLst/>
              <a:ahLst/>
              <a:cxnLst/>
              <a:rect l="l" t="t" r="r" b="b"/>
              <a:pathLst>
                <a:path w="33285" h="33284" extrusionOk="0">
                  <a:moveTo>
                    <a:pt x="16658" y="1"/>
                  </a:moveTo>
                  <a:cubicBezTo>
                    <a:pt x="7448" y="1"/>
                    <a:pt x="1" y="7448"/>
                    <a:pt x="1" y="16627"/>
                  </a:cubicBezTo>
                  <a:cubicBezTo>
                    <a:pt x="1" y="25837"/>
                    <a:pt x="7448" y="33284"/>
                    <a:pt x="16658" y="33284"/>
                  </a:cubicBezTo>
                  <a:cubicBezTo>
                    <a:pt x="25837" y="33284"/>
                    <a:pt x="33284" y="25837"/>
                    <a:pt x="33284" y="16627"/>
                  </a:cubicBezTo>
                  <a:lnTo>
                    <a:pt x="3328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8"/>
            <p:cNvSpPr/>
            <p:nvPr/>
          </p:nvSpPr>
          <p:spPr>
            <a:xfrm>
              <a:off x="208549" y="4541755"/>
              <a:ext cx="304293" cy="269399"/>
            </a:xfrm>
            <a:custGeom>
              <a:avLst/>
              <a:gdLst/>
              <a:ahLst/>
              <a:cxnLst/>
              <a:rect l="l" t="t" r="r" b="b"/>
              <a:pathLst>
                <a:path w="20092" h="17788" extrusionOk="0">
                  <a:moveTo>
                    <a:pt x="10041" y="1"/>
                  </a:moveTo>
                  <a:cubicBezTo>
                    <a:pt x="8171" y="1"/>
                    <a:pt x="6286" y="589"/>
                    <a:pt x="4681" y="1808"/>
                  </a:cubicBezTo>
                  <a:cubicBezTo>
                    <a:pt x="760" y="4756"/>
                    <a:pt x="0" y="10349"/>
                    <a:pt x="2948" y="14270"/>
                  </a:cubicBezTo>
                  <a:cubicBezTo>
                    <a:pt x="4692" y="16571"/>
                    <a:pt x="7361" y="17788"/>
                    <a:pt x="10062" y="17788"/>
                  </a:cubicBezTo>
                  <a:cubicBezTo>
                    <a:pt x="11928" y="17788"/>
                    <a:pt x="13809" y="17207"/>
                    <a:pt x="15411" y="16003"/>
                  </a:cubicBezTo>
                  <a:cubicBezTo>
                    <a:pt x="19332" y="13024"/>
                    <a:pt x="20092" y="7462"/>
                    <a:pt x="17143" y="3541"/>
                  </a:cubicBezTo>
                  <a:cubicBezTo>
                    <a:pt x="15402" y="1225"/>
                    <a:pt x="12738" y="1"/>
                    <a:pt x="10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18"/>
          <p:cNvSpPr txBox="1">
            <a:spLocks noGrp="1"/>
          </p:cNvSpPr>
          <p:nvPr>
            <p:ph type="title" idx="3"/>
          </p:nvPr>
        </p:nvSpPr>
        <p:spPr>
          <a:xfrm>
            <a:off x="3344350" y="2461350"/>
            <a:ext cx="5091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8" name="Google Shape;438;p18"/>
          <p:cNvSpPr txBox="1">
            <a:spLocks noGrp="1"/>
          </p:cNvSpPr>
          <p:nvPr>
            <p:ph type="subTitle" idx="4"/>
          </p:nvPr>
        </p:nvSpPr>
        <p:spPr>
          <a:xfrm>
            <a:off x="3344350" y="2826974"/>
            <a:ext cx="5091600" cy="61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9" name="Google Shape;439;p18"/>
          <p:cNvSpPr txBox="1">
            <a:spLocks noGrp="1"/>
          </p:cNvSpPr>
          <p:nvPr>
            <p:ph type="title" idx="5"/>
          </p:nvPr>
        </p:nvSpPr>
        <p:spPr>
          <a:xfrm>
            <a:off x="3344350" y="3589400"/>
            <a:ext cx="5091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0" name="Google Shape;440;p18"/>
          <p:cNvSpPr txBox="1">
            <a:spLocks noGrp="1"/>
          </p:cNvSpPr>
          <p:nvPr>
            <p:ph type="subTitle" idx="6"/>
          </p:nvPr>
        </p:nvSpPr>
        <p:spPr>
          <a:xfrm>
            <a:off x="3344350" y="3955024"/>
            <a:ext cx="5091600" cy="61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209156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441"/>
        <p:cNvGrpSpPr/>
        <p:nvPr/>
      </p:nvGrpSpPr>
      <p:grpSpPr>
        <a:xfrm>
          <a:off x="0" y="0"/>
          <a:ext cx="0" cy="0"/>
          <a:chOff x="0" y="0"/>
          <a:chExt cx="0" cy="0"/>
        </a:xfrm>
      </p:grpSpPr>
      <p:sp>
        <p:nvSpPr>
          <p:cNvPr id="442" name="Google Shape;442;p19"/>
          <p:cNvSpPr txBox="1">
            <a:spLocks noGrp="1"/>
          </p:cNvSpPr>
          <p:nvPr>
            <p:ph type="title"/>
          </p:nvPr>
        </p:nvSpPr>
        <p:spPr>
          <a:xfrm>
            <a:off x="720000" y="25501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3" name="Google Shape;443;p19"/>
          <p:cNvSpPr txBox="1">
            <a:spLocks noGrp="1"/>
          </p:cNvSpPr>
          <p:nvPr>
            <p:ph type="subTitle" idx="1"/>
          </p:nvPr>
        </p:nvSpPr>
        <p:spPr>
          <a:xfrm>
            <a:off x="720000" y="3001613"/>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4" name="Google Shape;444;p19"/>
          <p:cNvSpPr txBox="1">
            <a:spLocks noGrp="1"/>
          </p:cNvSpPr>
          <p:nvPr>
            <p:ph type="title" idx="2"/>
          </p:nvPr>
        </p:nvSpPr>
        <p:spPr>
          <a:xfrm>
            <a:off x="3403800" y="25501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5" name="Google Shape;445;p19"/>
          <p:cNvSpPr txBox="1">
            <a:spLocks noGrp="1"/>
          </p:cNvSpPr>
          <p:nvPr>
            <p:ph type="subTitle" idx="3"/>
          </p:nvPr>
        </p:nvSpPr>
        <p:spPr>
          <a:xfrm>
            <a:off x="3403800" y="3001613"/>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6" name="Google Shape;446;p19"/>
          <p:cNvSpPr txBox="1">
            <a:spLocks noGrp="1"/>
          </p:cNvSpPr>
          <p:nvPr>
            <p:ph type="title" idx="4"/>
          </p:nvPr>
        </p:nvSpPr>
        <p:spPr>
          <a:xfrm>
            <a:off x="6087600" y="25501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7" name="Google Shape;447;p19"/>
          <p:cNvSpPr txBox="1">
            <a:spLocks noGrp="1"/>
          </p:cNvSpPr>
          <p:nvPr>
            <p:ph type="subTitle" idx="5"/>
          </p:nvPr>
        </p:nvSpPr>
        <p:spPr>
          <a:xfrm>
            <a:off x="6087600" y="3001613"/>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8" name="Google Shape;448;p19"/>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9" name="Google Shape;449;p19"/>
          <p:cNvSpPr/>
          <p:nvPr/>
        </p:nvSpPr>
        <p:spPr>
          <a:xfrm flipH="1">
            <a:off x="2810848" y="4555311"/>
            <a:ext cx="2518362" cy="584327"/>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flipH="1">
            <a:off x="4070000" y="4362271"/>
            <a:ext cx="629127" cy="778203"/>
          </a:xfrm>
          <a:custGeom>
            <a:avLst/>
            <a:gdLst/>
            <a:ahLst/>
            <a:cxnLst/>
            <a:rect l="l" t="t" r="r" b="b"/>
            <a:pathLst>
              <a:path w="21034" h="28056" extrusionOk="0">
                <a:moveTo>
                  <a:pt x="0" y="0"/>
                </a:moveTo>
                <a:lnTo>
                  <a:pt x="0" y="28055"/>
                </a:lnTo>
                <a:lnTo>
                  <a:pt x="21034" y="28055"/>
                </a:lnTo>
                <a:lnTo>
                  <a:pt x="21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19"/>
          <p:cNvGrpSpPr/>
          <p:nvPr/>
        </p:nvGrpSpPr>
        <p:grpSpPr>
          <a:xfrm flipH="1">
            <a:off x="-335058" y="4264527"/>
            <a:ext cx="9814123" cy="878966"/>
            <a:chOff x="690625" y="2265450"/>
            <a:chExt cx="7745342" cy="693683"/>
          </a:xfrm>
        </p:grpSpPr>
        <p:sp>
          <p:nvSpPr>
            <p:cNvPr id="452" name="Google Shape;452;p19"/>
            <p:cNvSpPr/>
            <p:nvPr/>
          </p:nvSpPr>
          <p:spPr>
            <a:xfrm>
              <a:off x="912553" y="2335274"/>
              <a:ext cx="2684864" cy="621795"/>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1584225" y="2335077"/>
              <a:ext cx="670722" cy="624056"/>
            </a:xfrm>
            <a:custGeom>
              <a:avLst/>
              <a:gdLst/>
              <a:ahLst/>
              <a:cxnLst/>
              <a:rect l="l" t="t" r="r" b="b"/>
              <a:pathLst>
                <a:path w="21034" h="21035" extrusionOk="0">
                  <a:moveTo>
                    <a:pt x="0" y="0"/>
                  </a:moveTo>
                  <a:lnTo>
                    <a:pt x="0" y="21034"/>
                  </a:lnTo>
                  <a:lnTo>
                    <a:pt x="21034" y="21034"/>
                  </a:lnTo>
                  <a:lnTo>
                    <a:pt x="210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1919585" y="2648127"/>
              <a:ext cx="335361" cy="310991"/>
            </a:xfrm>
            <a:custGeom>
              <a:avLst/>
              <a:gdLst/>
              <a:ahLst/>
              <a:cxnLst/>
              <a:rect l="l" t="t" r="r" b="b"/>
              <a:pathLst>
                <a:path w="10517" h="10518" extrusionOk="0">
                  <a:moveTo>
                    <a:pt x="0" y="0"/>
                  </a:moveTo>
                  <a:lnTo>
                    <a:pt x="10517" y="10517"/>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1919585" y="2337169"/>
              <a:ext cx="335361" cy="310991"/>
            </a:xfrm>
            <a:custGeom>
              <a:avLst/>
              <a:gdLst/>
              <a:ahLst/>
              <a:cxnLst/>
              <a:rect l="l" t="t" r="r" b="b"/>
              <a:pathLst>
                <a:path w="10517" h="10518" extrusionOk="0">
                  <a:moveTo>
                    <a:pt x="0" y="0"/>
                  </a:moveTo>
                  <a:lnTo>
                    <a:pt x="10517" y="10517"/>
                  </a:lnTo>
                  <a:lnTo>
                    <a:pt x="10517"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1584225" y="2334127"/>
              <a:ext cx="335393" cy="625002"/>
            </a:xfrm>
            <a:custGeom>
              <a:avLst/>
              <a:gdLst/>
              <a:ahLst/>
              <a:cxnLst/>
              <a:rect l="l" t="t" r="r" b="b"/>
              <a:pathLst>
                <a:path w="10518" h="21035" extrusionOk="0">
                  <a:moveTo>
                    <a:pt x="5319" y="0"/>
                  </a:moveTo>
                  <a:cubicBezTo>
                    <a:pt x="2371" y="0"/>
                    <a:pt x="0" y="2371"/>
                    <a:pt x="0" y="5320"/>
                  </a:cubicBezTo>
                  <a:lnTo>
                    <a:pt x="0" y="21034"/>
                  </a:lnTo>
                  <a:lnTo>
                    <a:pt x="10517" y="21034"/>
                  </a:lnTo>
                  <a:lnTo>
                    <a:pt x="105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2926600" y="2334077"/>
              <a:ext cx="1536385" cy="625002"/>
            </a:xfrm>
            <a:custGeom>
              <a:avLst/>
              <a:gdLst/>
              <a:ahLst/>
              <a:cxnLst/>
              <a:rect l="l" t="t" r="r" b="b"/>
              <a:pathLst>
                <a:path w="28026" h="21035" extrusionOk="0">
                  <a:moveTo>
                    <a:pt x="0" y="0"/>
                  </a:moveTo>
                  <a:lnTo>
                    <a:pt x="0" y="21034"/>
                  </a:lnTo>
                  <a:lnTo>
                    <a:pt x="28025" y="21034"/>
                  </a:lnTo>
                  <a:lnTo>
                    <a:pt x="28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2926585" y="2337169"/>
              <a:ext cx="670754" cy="621952"/>
            </a:xfrm>
            <a:custGeom>
              <a:avLst/>
              <a:gdLst/>
              <a:ahLst/>
              <a:cxnLst/>
              <a:rect l="l" t="t" r="r" b="b"/>
              <a:pathLst>
                <a:path w="21035" h="21035" extrusionOk="0">
                  <a:moveTo>
                    <a:pt x="0" y="0"/>
                  </a:moveTo>
                  <a:lnTo>
                    <a:pt x="0" y="3526"/>
                  </a:lnTo>
                  <a:cubicBezTo>
                    <a:pt x="9636" y="3526"/>
                    <a:pt x="17508" y="11399"/>
                    <a:pt x="17508" y="21034"/>
                  </a:cubicBezTo>
                  <a:lnTo>
                    <a:pt x="21034" y="21034"/>
                  </a:lnTo>
                  <a:cubicBezTo>
                    <a:pt x="21034" y="9423"/>
                    <a:pt x="1161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2926585" y="2501621"/>
              <a:ext cx="492407" cy="457498"/>
            </a:xfrm>
            <a:custGeom>
              <a:avLst/>
              <a:gdLst/>
              <a:ahLst/>
              <a:cxnLst/>
              <a:rect l="l" t="t" r="r" b="b"/>
              <a:pathLst>
                <a:path w="15442" h="15473" extrusionOk="0">
                  <a:moveTo>
                    <a:pt x="0" y="1"/>
                  </a:moveTo>
                  <a:lnTo>
                    <a:pt x="0" y="3557"/>
                  </a:lnTo>
                  <a:cubicBezTo>
                    <a:pt x="6566" y="3557"/>
                    <a:pt x="11915" y="8907"/>
                    <a:pt x="11915" y="15472"/>
                  </a:cubicBezTo>
                  <a:lnTo>
                    <a:pt x="15441" y="15472"/>
                  </a:lnTo>
                  <a:cubicBezTo>
                    <a:pt x="15441" y="6931"/>
                    <a:pt x="854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2926585" y="2681360"/>
              <a:ext cx="298563" cy="276841"/>
            </a:xfrm>
            <a:custGeom>
              <a:avLst/>
              <a:gdLst/>
              <a:ahLst/>
              <a:cxnLst/>
              <a:rect l="l" t="t" r="r" b="b"/>
              <a:pathLst>
                <a:path w="9363" h="9363" extrusionOk="0">
                  <a:moveTo>
                    <a:pt x="0" y="1"/>
                  </a:moveTo>
                  <a:lnTo>
                    <a:pt x="0" y="3557"/>
                  </a:lnTo>
                  <a:cubicBezTo>
                    <a:pt x="3192" y="3557"/>
                    <a:pt x="5806" y="6171"/>
                    <a:pt x="5806" y="9363"/>
                  </a:cubicBezTo>
                  <a:lnTo>
                    <a:pt x="9332" y="9363"/>
                  </a:lnTo>
                  <a:cubicBezTo>
                    <a:pt x="9362" y="4226"/>
                    <a:pt x="5167"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690625" y="2337169"/>
              <a:ext cx="893679" cy="621952"/>
            </a:xfrm>
            <a:custGeom>
              <a:avLst/>
              <a:gdLst/>
              <a:ahLst/>
              <a:cxnLst/>
              <a:rect l="l" t="t" r="r" b="b"/>
              <a:pathLst>
                <a:path w="28026" h="21035" extrusionOk="0">
                  <a:moveTo>
                    <a:pt x="0" y="0"/>
                  </a:moveTo>
                  <a:lnTo>
                    <a:pt x="0" y="21034"/>
                  </a:lnTo>
                  <a:lnTo>
                    <a:pt x="28025" y="21034"/>
                  </a:lnTo>
                  <a:lnTo>
                    <a:pt x="280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913542" y="2334478"/>
              <a:ext cx="335393" cy="622839"/>
            </a:xfrm>
            <a:custGeom>
              <a:avLst/>
              <a:gdLst/>
              <a:ahLst/>
              <a:cxnLst/>
              <a:rect l="l" t="t" r="r" b="b"/>
              <a:pathLst>
                <a:path w="10518" h="21065" extrusionOk="0">
                  <a:moveTo>
                    <a:pt x="0" y="0"/>
                  </a:moveTo>
                  <a:lnTo>
                    <a:pt x="0" y="10517"/>
                  </a:lnTo>
                  <a:lnTo>
                    <a:pt x="0" y="21064"/>
                  </a:lnTo>
                  <a:lnTo>
                    <a:pt x="5259" y="15806"/>
                  </a:lnTo>
                  <a:lnTo>
                    <a:pt x="10517" y="10517"/>
                  </a:lnTo>
                  <a:lnTo>
                    <a:pt x="5259" y="52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1247901" y="2334478"/>
              <a:ext cx="336381" cy="622839"/>
            </a:xfrm>
            <a:custGeom>
              <a:avLst/>
              <a:gdLst/>
              <a:ahLst/>
              <a:cxnLst/>
              <a:rect l="l" t="t" r="r" b="b"/>
              <a:pathLst>
                <a:path w="10549" h="21065" extrusionOk="0">
                  <a:moveTo>
                    <a:pt x="1" y="0"/>
                  </a:moveTo>
                  <a:lnTo>
                    <a:pt x="1" y="10517"/>
                  </a:lnTo>
                  <a:lnTo>
                    <a:pt x="1" y="21064"/>
                  </a:lnTo>
                  <a:lnTo>
                    <a:pt x="5290" y="15806"/>
                  </a:lnTo>
                  <a:lnTo>
                    <a:pt x="10548" y="10517"/>
                  </a:lnTo>
                  <a:lnTo>
                    <a:pt x="5290" y="528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2254901" y="2337169"/>
              <a:ext cx="670754" cy="621952"/>
            </a:xfrm>
            <a:custGeom>
              <a:avLst/>
              <a:gdLst/>
              <a:ahLst/>
              <a:cxnLst/>
              <a:rect l="l" t="t" r="r" b="b"/>
              <a:pathLst>
                <a:path w="21035" h="21035" extrusionOk="0">
                  <a:moveTo>
                    <a:pt x="1" y="0"/>
                  </a:moveTo>
                  <a:lnTo>
                    <a:pt x="1" y="21034"/>
                  </a:lnTo>
                  <a:lnTo>
                    <a:pt x="21035" y="21034"/>
                  </a:lnTo>
                  <a:lnTo>
                    <a:pt x="21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1920028" y="2334077"/>
              <a:ext cx="1006639" cy="313170"/>
            </a:xfrm>
            <a:custGeom>
              <a:avLst/>
              <a:gdLst/>
              <a:ahLst/>
              <a:cxnLst/>
              <a:rect l="l" t="t" r="r" b="b"/>
              <a:pathLst>
                <a:path w="21066" h="10517" extrusionOk="0">
                  <a:moveTo>
                    <a:pt x="1" y="0"/>
                  </a:moveTo>
                  <a:lnTo>
                    <a:pt x="1" y="10517"/>
                  </a:lnTo>
                  <a:lnTo>
                    <a:pt x="21065" y="10517"/>
                  </a:lnTo>
                  <a:lnTo>
                    <a:pt x="210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2241349" y="2337346"/>
              <a:ext cx="362529" cy="310636"/>
            </a:xfrm>
            <a:custGeom>
              <a:avLst/>
              <a:gdLst/>
              <a:ahLst/>
              <a:cxnLst/>
              <a:rect l="l" t="t" r="r" b="b"/>
              <a:pathLst>
                <a:path w="11369" h="10506" extrusionOk="0">
                  <a:moveTo>
                    <a:pt x="5689" y="0"/>
                  </a:moveTo>
                  <a:cubicBezTo>
                    <a:pt x="3218" y="0"/>
                    <a:pt x="1003" y="1768"/>
                    <a:pt x="517" y="4280"/>
                  </a:cubicBezTo>
                  <a:cubicBezTo>
                    <a:pt x="0" y="7137"/>
                    <a:pt x="1855" y="9873"/>
                    <a:pt x="4712" y="10420"/>
                  </a:cubicBezTo>
                  <a:cubicBezTo>
                    <a:pt x="5027" y="10478"/>
                    <a:pt x="5341" y="10505"/>
                    <a:pt x="5651" y="10505"/>
                  </a:cubicBezTo>
                  <a:cubicBezTo>
                    <a:pt x="8127" y="10505"/>
                    <a:pt x="10362" y="8738"/>
                    <a:pt x="10821" y="6226"/>
                  </a:cubicBezTo>
                  <a:cubicBezTo>
                    <a:pt x="11368" y="3368"/>
                    <a:pt x="9484" y="633"/>
                    <a:pt x="6627" y="86"/>
                  </a:cubicBezTo>
                  <a:cubicBezTo>
                    <a:pt x="6312" y="28"/>
                    <a:pt x="5998" y="0"/>
                    <a:pt x="56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2254901" y="2648127"/>
              <a:ext cx="671742" cy="310074"/>
            </a:xfrm>
            <a:custGeom>
              <a:avLst/>
              <a:gdLst/>
              <a:ahLst/>
              <a:cxnLst/>
              <a:rect l="l" t="t" r="r" b="b"/>
              <a:pathLst>
                <a:path w="21066" h="10487" extrusionOk="0">
                  <a:moveTo>
                    <a:pt x="10518" y="0"/>
                  </a:moveTo>
                  <a:lnTo>
                    <a:pt x="5290" y="5228"/>
                  </a:lnTo>
                  <a:lnTo>
                    <a:pt x="1" y="10487"/>
                  </a:lnTo>
                  <a:lnTo>
                    <a:pt x="21065" y="10487"/>
                  </a:lnTo>
                  <a:lnTo>
                    <a:pt x="15807" y="5228"/>
                  </a:lnTo>
                  <a:lnTo>
                    <a:pt x="105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3718192" y="2494982"/>
              <a:ext cx="495799" cy="460456"/>
            </a:xfrm>
            <a:custGeom>
              <a:avLst/>
              <a:gdLst/>
              <a:ahLst/>
              <a:cxnLst/>
              <a:rect l="l" t="t" r="r" b="b"/>
              <a:pathLst>
                <a:path w="21004" h="21035" extrusionOk="0">
                  <a:moveTo>
                    <a:pt x="10517" y="1"/>
                  </a:moveTo>
                  <a:cubicBezTo>
                    <a:pt x="4712" y="1"/>
                    <a:pt x="0" y="4712"/>
                    <a:pt x="0" y="10518"/>
                  </a:cubicBezTo>
                  <a:cubicBezTo>
                    <a:pt x="0" y="16323"/>
                    <a:pt x="4712" y="21035"/>
                    <a:pt x="10487" y="21035"/>
                  </a:cubicBezTo>
                  <a:cubicBezTo>
                    <a:pt x="16293" y="21035"/>
                    <a:pt x="20973" y="16323"/>
                    <a:pt x="20973" y="10518"/>
                  </a:cubicBezTo>
                  <a:cubicBezTo>
                    <a:pt x="21004" y="4743"/>
                    <a:pt x="16293" y="31"/>
                    <a:pt x="10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4213995" y="2495661"/>
              <a:ext cx="249009" cy="461113"/>
            </a:xfrm>
            <a:custGeom>
              <a:avLst/>
              <a:gdLst/>
              <a:ahLst/>
              <a:cxnLst/>
              <a:rect l="l" t="t" r="r" b="b"/>
              <a:pathLst>
                <a:path w="10549" h="21065" extrusionOk="0">
                  <a:moveTo>
                    <a:pt x="10548" y="0"/>
                  </a:moveTo>
                  <a:lnTo>
                    <a:pt x="5259" y="5259"/>
                  </a:lnTo>
                  <a:lnTo>
                    <a:pt x="1" y="10517"/>
                  </a:lnTo>
                  <a:lnTo>
                    <a:pt x="5259" y="15776"/>
                  </a:lnTo>
                  <a:lnTo>
                    <a:pt x="10548" y="21064"/>
                  </a:lnTo>
                  <a:lnTo>
                    <a:pt x="10548" y="10517"/>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4462994" y="2622072"/>
              <a:ext cx="496508" cy="425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4462994" y="2704573"/>
              <a:ext cx="496508" cy="425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4462994" y="2495661"/>
              <a:ext cx="248277" cy="461113"/>
            </a:xfrm>
            <a:custGeom>
              <a:avLst/>
              <a:gdLst/>
              <a:ahLst/>
              <a:cxnLst/>
              <a:rect l="l" t="t" r="r" b="b"/>
              <a:pathLst>
                <a:path w="10518" h="21065" extrusionOk="0">
                  <a:moveTo>
                    <a:pt x="0" y="0"/>
                  </a:moveTo>
                  <a:lnTo>
                    <a:pt x="0" y="10517"/>
                  </a:lnTo>
                  <a:lnTo>
                    <a:pt x="0" y="21064"/>
                  </a:lnTo>
                  <a:lnTo>
                    <a:pt x="5259" y="15776"/>
                  </a:lnTo>
                  <a:lnTo>
                    <a:pt x="10517" y="10517"/>
                  </a:lnTo>
                  <a:lnTo>
                    <a:pt x="5259" y="525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4959505" y="2495661"/>
              <a:ext cx="496531" cy="460456"/>
            </a:xfrm>
            <a:custGeom>
              <a:avLst/>
              <a:gdLst/>
              <a:ahLst/>
              <a:cxnLst/>
              <a:rect l="l" t="t" r="r" b="b"/>
              <a:pathLst>
                <a:path w="21035" h="21035" extrusionOk="0">
                  <a:moveTo>
                    <a:pt x="1" y="0"/>
                  </a:moveTo>
                  <a:lnTo>
                    <a:pt x="1" y="21034"/>
                  </a:lnTo>
                  <a:lnTo>
                    <a:pt x="21035" y="21034"/>
                  </a:lnTo>
                  <a:lnTo>
                    <a:pt x="2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4959505" y="2342632"/>
              <a:ext cx="248277" cy="614146"/>
            </a:xfrm>
            <a:custGeom>
              <a:avLst/>
              <a:gdLst/>
              <a:ahLst/>
              <a:cxnLst/>
              <a:rect l="l" t="t" r="r" b="b"/>
              <a:pathLst>
                <a:path w="10518" h="28056" extrusionOk="0">
                  <a:moveTo>
                    <a:pt x="1" y="0"/>
                  </a:moveTo>
                  <a:lnTo>
                    <a:pt x="1" y="28055"/>
                  </a:lnTo>
                  <a:lnTo>
                    <a:pt x="10518" y="28055"/>
                  </a:lnTo>
                  <a:lnTo>
                    <a:pt x="105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4959505" y="2725872"/>
              <a:ext cx="248277" cy="230896"/>
            </a:xfrm>
            <a:custGeom>
              <a:avLst/>
              <a:gdLst/>
              <a:ahLst/>
              <a:cxnLst/>
              <a:rect l="l" t="t" r="r" b="b"/>
              <a:pathLst>
                <a:path w="10518" h="10548" extrusionOk="0">
                  <a:moveTo>
                    <a:pt x="10518" y="0"/>
                  </a:moveTo>
                  <a:lnTo>
                    <a:pt x="1" y="10547"/>
                  </a:lnTo>
                  <a:lnTo>
                    <a:pt x="10518" y="10547"/>
                  </a:lnTo>
                  <a:lnTo>
                    <a:pt x="105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5207772" y="2265450"/>
              <a:ext cx="249009" cy="460456"/>
            </a:xfrm>
            <a:custGeom>
              <a:avLst/>
              <a:gdLst/>
              <a:ahLst/>
              <a:cxnLst/>
              <a:rect l="l" t="t" r="r" b="b"/>
              <a:pathLst>
                <a:path w="10549" h="21035" extrusionOk="0">
                  <a:moveTo>
                    <a:pt x="10548" y="0"/>
                  </a:moveTo>
                  <a:cubicBezTo>
                    <a:pt x="4712" y="0"/>
                    <a:pt x="1" y="4712"/>
                    <a:pt x="1" y="10517"/>
                  </a:cubicBezTo>
                  <a:cubicBezTo>
                    <a:pt x="1" y="16323"/>
                    <a:pt x="4712" y="21034"/>
                    <a:pt x="10548" y="21034"/>
                  </a:cubicBezTo>
                  <a:lnTo>
                    <a:pt x="10548" y="16262"/>
                  </a:lnTo>
                  <a:cubicBezTo>
                    <a:pt x="7387" y="16201"/>
                    <a:pt x="4803" y="13678"/>
                    <a:pt x="4803" y="10517"/>
                  </a:cubicBezTo>
                  <a:cubicBezTo>
                    <a:pt x="4803" y="7356"/>
                    <a:pt x="7387" y="4773"/>
                    <a:pt x="10548" y="4773"/>
                  </a:cubicBezTo>
                  <a:lnTo>
                    <a:pt x="10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5207772" y="2725872"/>
              <a:ext cx="249009" cy="230896"/>
            </a:xfrm>
            <a:custGeom>
              <a:avLst/>
              <a:gdLst/>
              <a:ahLst/>
              <a:cxnLst/>
              <a:rect l="l" t="t" r="r" b="b"/>
              <a:pathLst>
                <a:path w="10549" h="10548" extrusionOk="0">
                  <a:moveTo>
                    <a:pt x="10548" y="0"/>
                  </a:moveTo>
                  <a:cubicBezTo>
                    <a:pt x="4712" y="0"/>
                    <a:pt x="1" y="4711"/>
                    <a:pt x="1" y="10547"/>
                  </a:cubicBezTo>
                  <a:lnTo>
                    <a:pt x="4803" y="10547"/>
                  </a:lnTo>
                  <a:cubicBezTo>
                    <a:pt x="4803" y="7356"/>
                    <a:pt x="7387" y="4803"/>
                    <a:pt x="10548" y="4803"/>
                  </a:cubicBezTo>
                  <a:lnTo>
                    <a:pt x="10548"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5456771" y="2342632"/>
              <a:ext cx="661554" cy="614146"/>
            </a:xfrm>
            <a:custGeom>
              <a:avLst/>
              <a:gdLst/>
              <a:ahLst/>
              <a:cxnLst/>
              <a:rect l="l" t="t" r="r" b="b"/>
              <a:pathLst>
                <a:path w="28026" h="28056" extrusionOk="0">
                  <a:moveTo>
                    <a:pt x="0" y="0"/>
                  </a:moveTo>
                  <a:lnTo>
                    <a:pt x="0" y="28055"/>
                  </a:lnTo>
                  <a:lnTo>
                    <a:pt x="28025" y="28055"/>
                  </a:lnTo>
                  <a:lnTo>
                    <a:pt x="28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5622511" y="2495661"/>
              <a:ext cx="165046" cy="229560"/>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5788275"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5456771"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5456771" y="2725872"/>
              <a:ext cx="248277" cy="230896"/>
            </a:xfrm>
            <a:custGeom>
              <a:avLst/>
              <a:gdLst/>
              <a:ahLst/>
              <a:cxnLst/>
              <a:rect l="l" t="t" r="r" b="b"/>
              <a:pathLst>
                <a:path w="10518" h="10548" extrusionOk="0">
                  <a:moveTo>
                    <a:pt x="0" y="0"/>
                  </a:moveTo>
                  <a:lnTo>
                    <a:pt x="0" y="4803"/>
                  </a:lnTo>
                  <a:cubicBezTo>
                    <a:pt x="3192" y="4803"/>
                    <a:pt x="5715" y="7356"/>
                    <a:pt x="5715" y="10547"/>
                  </a:cubicBezTo>
                  <a:lnTo>
                    <a:pt x="10517" y="10547"/>
                  </a:lnTo>
                  <a:cubicBezTo>
                    <a:pt x="10517" y="4711"/>
                    <a:pt x="5806"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5705039" y="2725872"/>
              <a:ext cx="412568" cy="230239"/>
            </a:xfrm>
            <a:custGeom>
              <a:avLst/>
              <a:gdLst/>
              <a:ahLst/>
              <a:cxnLst/>
              <a:rect l="l" t="t" r="r" b="b"/>
              <a:pathLst>
                <a:path w="17478" h="10518" extrusionOk="0">
                  <a:moveTo>
                    <a:pt x="0" y="0"/>
                  </a:moveTo>
                  <a:lnTo>
                    <a:pt x="0" y="10517"/>
                  </a:lnTo>
                  <a:lnTo>
                    <a:pt x="17478" y="10517"/>
                  </a:lnTo>
                  <a:lnTo>
                    <a:pt x="174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5705039" y="2725872"/>
              <a:ext cx="496508" cy="230896"/>
            </a:xfrm>
            <a:custGeom>
              <a:avLst/>
              <a:gdLst/>
              <a:ahLst/>
              <a:cxnLst/>
              <a:rect l="l" t="t" r="r" b="b"/>
              <a:pathLst>
                <a:path w="21034" h="10548" extrusionOk="0">
                  <a:moveTo>
                    <a:pt x="10517" y="0"/>
                  </a:moveTo>
                  <a:cubicBezTo>
                    <a:pt x="4711" y="0"/>
                    <a:pt x="0" y="4711"/>
                    <a:pt x="0" y="10547"/>
                  </a:cubicBezTo>
                  <a:lnTo>
                    <a:pt x="21034" y="10547"/>
                  </a:lnTo>
                  <a:cubicBezTo>
                    <a:pt x="21034" y="4711"/>
                    <a:pt x="16323" y="0"/>
                    <a:pt x="10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6283369" y="2342282"/>
              <a:ext cx="1987494" cy="461189"/>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7277147" y="2342960"/>
              <a:ext cx="496531" cy="614168"/>
            </a:xfrm>
            <a:custGeom>
              <a:avLst/>
              <a:gdLst/>
              <a:ahLst/>
              <a:cxnLst/>
              <a:rect l="l" t="t" r="r" b="b"/>
              <a:pathLst>
                <a:path w="21035" h="28057" extrusionOk="0">
                  <a:moveTo>
                    <a:pt x="1" y="1"/>
                  </a:moveTo>
                  <a:lnTo>
                    <a:pt x="1" y="28056"/>
                  </a:lnTo>
                  <a:lnTo>
                    <a:pt x="21035" y="28056"/>
                  </a:lnTo>
                  <a:lnTo>
                    <a:pt x="21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7525414" y="2342960"/>
              <a:ext cx="249009" cy="461135"/>
            </a:xfrm>
            <a:custGeom>
              <a:avLst/>
              <a:gdLst/>
              <a:ahLst/>
              <a:cxnLst/>
              <a:rect l="l" t="t" r="r" b="b"/>
              <a:pathLst>
                <a:path w="10549" h="21066" extrusionOk="0">
                  <a:moveTo>
                    <a:pt x="1" y="1"/>
                  </a:moveTo>
                  <a:lnTo>
                    <a:pt x="1" y="21065"/>
                  </a:lnTo>
                  <a:lnTo>
                    <a:pt x="10548" y="21065"/>
                  </a:lnTo>
                  <a:lnTo>
                    <a:pt x="10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7514650" y="2574331"/>
              <a:ext cx="271953" cy="229254"/>
            </a:xfrm>
            <a:custGeom>
              <a:avLst/>
              <a:gdLst/>
              <a:ahLst/>
              <a:cxnLst/>
              <a:rect l="l" t="t" r="r" b="b"/>
              <a:pathLst>
                <a:path w="11521" h="10473" extrusionOk="0">
                  <a:moveTo>
                    <a:pt x="5757" y="1"/>
                  </a:moveTo>
                  <a:cubicBezTo>
                    <a:pt x="4416" y="1"/>
                    <a:pt x="3071" y="510"/>
                    <a:pt x="2037" y="1528"/>
                  </a:cubicBezTo>
                  <a:cubicBezTo>
                    <a:pt x="1" y="3565"/>
                    <a:pt x="1" y="6908"/>
                    <a:pt x="2037" y="8945"/>
                  </a:cubicBezTo>
                  <a:cubicBezTo>
                    <a:pt x="3071" y="9963"/>
                    <a:pt x="4416" y="10472"/>
                    <a:pt x="5757" y="10472"/>
                  </a:cubicBezTo>
                  <a:cubicBezTo>
                    <a:pt x="7098" y="10472"/>
                    <a:pt x="8436" y="9963"/>
                    <a:pt x="9454" y="8945"/>
                  </a:cubicBezTo>
                  <a:cubicBezTo>
                    <a:pt x="11521" y="6908"/>
                    <a:pt x="11521" y="3565"/>
                    <a:pt x="9454" y="1528"/>
                  </a:cubicBezTo>
                  <a:cubicBezTo>
                    <a:pt x="8436" y="510"/>
                    <a:pt x="7098" y="1"/>
                    <a:pt x="5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7475204" y="2342960"/>
              <a:ext cx="50231" cy="614168"/>
            </a:xfrm>
            <a:custGeom>
              <a:avLst/>
              <a:gdLst/>
              <a:ahLst/>
              <a:cxnLst/>
              <a:rect l="l" t="t" r="r" b="b"/>
              <a:pathLst>
                <a:path w="2128" h="28057" extrusionOk="0">
                  <a:moveTo>
                    <a:pt x="0" y="1"/>
                  </a:moveTo>
                  <a:lnTo>
                    <a:pt x="0" y="28056"/>
                  </a:lnTo>
                  <a:lnTo>
                    <a:pt x="2128" y="28056"/>
                  </a:lnTo>
                  <a:lnTo>
                    <a:pt x="2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7376883" y="2342960"/>
              <a:ext cx="50255" cy="614168"/>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7277147" y="2342960"/>
              <a:ext cx="50255" cy="614168"/>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6780636" y="2342960"/>
              <a:ext cx="496508" cy="461135"/>
            </a:xfrm>
            <a:custGeom>
              <a:avLst/>
              <a:gdLst/>
              <a:ahLst/>
              <a:cxnLst/>
              <a:rect l="l" t="t" r="r" b="b"/>
              <a:pathLst>
                <a:path w="21034" h="21066" extrusionOk="0">
                  <a:moveTo>
                    <a:pt x="0" y="1"/>
                  </a:moveTo>
                  <a:lnTo>
                    <a:pt x="0" y="21065"/>
                  </a:lnTo>
                  <a:lnTo>
                    <a:pt x="21034" y="21065"/>
                  </a:lnTo>
                  <a:lnTo>
                    <a:pt x="21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6780636" y="2573850"/>
              <a:ext cx="496508" cy="230239"/>
            </a:xfrm>
            <a:custGeom>
              <a:avLst/>
              <a:gdLst/>
              <a:ahLst/>
              <a:cxnLst/>
              <a:rect l="l" t="t" r="r" b="b"/>
              <a:pathLst>
                <a:path w="21034" h="10518" extrusionOk="0">
                  <a:moveTo>
                    <a:pt x="10517" y="0"/>
                  </a:moveTo>
                  <a:lnTo>
                    <a:pt x="5259" y="5289"/>
                  </a:lnTo>
                  <a:lnTo>
                    <a:pt x="0" y="10517"/>
                  </a:lnTo>
                  <a:lnTo>
                    <a:pt x="21034" y="10517"/>
                  </a:lnTo>
                  <a:lnTo>
                    <a:pt x="15806" y="5289"/>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7774413" y="2342960"/>
              <a:ext cx="661554" cy="614168"/>
            </a:xfrm>
            <a:custGeom>
              <a:avLst/>
              <a:gdLst/>
              <a:ahLst/>
              <a:cxnLst/>
              <a:rect l="l" t="t" r="r" b="b"/>
              <a:pathLst>
                <a:path w="28026" h="28057" extrusionOk="0">
                  <a:moveTo>
                    <a:pt x="0" y="1"/>
                  </a:moveTo>
                  <a:lnTo>
                    <a:pt x="0" y="28056"/>
                  </a:lnTo>
                  <a:lnTo>
                    <a:pt x="28025" y="28056"/>
                  </a:lnTo>
                  <a:lnTo>
                    <a:pt x="28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7774413" y="2342960"/>
              <a:ext cx="661554" cy="613489"/>
            </a:xfrm>
            <a:custGeom>
              <a:avLst/>
              <a:gdLst/>
              <a:ahLst/>
              <a:cxnLst/>
              <a:rect l="l" t="t" r="r" b="b"/>
              <a:pathLst>
                <a:path w="28026" h="28026" extrusionOk="0">
                  <a:moveTo>
                    <a:pt x="0" y="1"/>
                  </a:moveTo>
                  <a:lnTo>
                    <a:pt x="0" y="62"/>
                  </a:lnTo>
                  <a:lnTo>
                    <a:pt x="28025" y="28026"/>
                  </a:lnTo>
                  <a:lnTo>
                    <a:pt x="28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6119076" y="2308757"/>
              <a:ext cx="661554" cy="647681"/>
            </a:xfrm>
            <a:custGeom>
              <a:avLst/>
              <a:gdLst/>
              <a:ahLst/>
              <a:cxnLst/>
              <a:rect l="l" t="t" r="r" b="b"/>
              <a:pathLst>
                <a:path w="28026" h="28026" extrusionOk="0">
                  <a:moveTo>
                    <a:pt x="0" y="1"/>
                  </a:moveTo>
                  <a:lnTo>
                    <a:pt x="0" y="28026"/>
                  </a:lnTo>
                  <a:lnTo>
                    <a:pt x="28025" y="28026"/>
                  </a:lnTo>
                  <a:lnTo>
                    <a:pt x="28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6119069" y="2573850"/>
              <a:ext cx="661554" cy="382593"/>
            </a:xfrm>
            <a:custGeom>
              <a:avLst/>
              <a:gdLst/>
              <a:ahLst/>
              <a:cxnLst/>
              <a:rect l="l" t="t" r="r" b="b"/>
              <a:pathLst>
                <a:path w="28026" h="17478" extrusionOk="0">
                  <a:moveTo>
                    <a:pt x="0" y="0"/>
                  </a:moveTo>
                  <a:lnTo>
                    <a:pt x="0" y="17478"/>
                  </a:lnTo>
                  <a:lnTo>
                    <a:pt x="28025" y="17478"/>
                  </a:lnTo>
                  <a:lnTo>
                    <a:pt x="28025" y="5319"/>
                  </a:lnTo>
                  <a:cubicBezTo>
                    <a:pt x="28025" y="2401"/>
                    <a:pt x="25624" y="0"/>
                    <a:pt x="22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902365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98"/>
        <p:cNvGrpSpPr/>
        <p:nvPr/>
      </p:nvGrpSpPr>
      <p:grpSpPr>
        <a:xfrm>
          <a:off x="0" y="0"/>
          <a:ext cx="0" cy="0"/>
          <a:chOff x="0" y="0"/>
          <a:chExt cx="0" cy="0"/>
        </a:xfrm>
      </p:grpSpPr>
      <p:sp>
        <p:nvSpPr>
          <p:cNvPr id="499" name="Google Shape;499;p20"/>
          <p:cNvSpPr txBox="1">
            <a:spLocks noGrp="1"/>
          </p:cNvSpPr>
          <p:nvPr>
            <p:ph type="title"/>
          </p:nvPr>
        </p:nvSpPr>
        <p:spPr>
          <a:xfrm>
            <a:off x="719994" y="1878689"/>
            <a:ext cx="246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0" name="Google Shape;500;p20"/>
          <p:cNvSpPr txBox="1">
            <a:spLocks noGrp="1"/>
          </p:cNvSpPr>
          <p:nvPr>
            <p:ph type="subTitle" idx="1"/>
          </p:nvPr>
        </p:nvSpPr>
        <p:spPr>
          <a:xfrm>
            <a:off x="719994" y="2290711"/>
            <a:ext cx="246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1" name="Google Shape;501;p20"/>
          <p:cNvSpPr txBox="1">
            <a:spLocks noGrp="1"/>
          </p:cNvSpPr>
          <p:nvPr>
            <p:ph type="title" idx="2"/>
          </p:nvPr>
        </p:nvSpPr>
        <p:spPr>
          <a:xfrm>
            <a:off x="4080157" y="1878689"/>
            <a:ext cx="246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2" name="Google Shape;502;p20"/>
          <p:cNvSpPr txBox="1">
            <a:spLocks noGrp="1"/>
          </p:cNvSpPr>
          <p:nvPr>
            <p:ph type="subTitle" idx="3"/>
          </p:nvPr>
        </p:nvSpPr>
        <p:spPr>
          <a:xfrm>
            <a:off x="4080157" y="2290711"/>
            <a:ext cx="246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3" name="Google Shape;503;p20"/>
          <p:cNvSpPr txBox="1">
            <a:spLocks noGrp="1"/>
          </p:cNvSpPr>
          <p:nvPr>
            <p:ph type="title" idx="4"/>
          </p:nvPr>
        </p:nvSpPr>
        <p:spPr>
          <a:xfrm>
            <a:off x="719994" y="3656814"/>
            <a:ext cx="246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4" name="Google Shape;504;p20"/>
          <p:cNvSpPr txBox="1">
            <a:spLocks noGrp="1"/>
          </p:cNvSpPr>
          <p:nvPr>
            <p:ph type="subTitle" idx="5"/>
          </p:nvPr>
        </p:nvSpPr>
        <p:spPr>
          <a:xfrm>
            <a:off x="719994" y="4068836"/>
            <a:ext cx="246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5" name="Google Shape;505;p20"/>
          <p:cNvSpPr txBox="1">
            <a:spLocks noGrp="1"/>
          </p:cNvSpPr>
          <p:nvPr>
            <p:ph type="title" idx="6"/>
          </p:nvPr>
        </p:nvSpPr>
        <p:spPr>
          <a:xfrm>
            <a:off x="4080157" y="3656814"/>
            <a:ext cx="246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6" name="Google Shape;506;p20"/>
          <p:cNvSpPr txBox="1">
            <a:spLocks noGrp="1"/>
          </p:cNvSpPr>
          <p:nvPr>
            <p:ph type="subTitle" idx="7"/>
          </p:nvPr>
        </p:nvSpPr>
        <p:spPr>
          <a:xfrm>
            <a:off x="4080157" y="4068836"/>
            <a:ext cx="246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7" name="Google Shape;507;p20"/>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08" name="Google Shape;508;p20"/>
          <p:cNvGrpSpPr/>
          <p:nvPr/>
        </p:nvGrpSpPr>
        <p:grpSpPr>
          <a:xfrm>
            <a:off x="7440302" y="-15307"/>
            <a:ext cx="1719672" cy="5158778"/>
            <a:chOff x="7440302" y="-15307"/>
            <a:chExt cx="1719672" cy="5158778"/>
          </a:xfrm>
        </p:grpSpPr>
        <p:sp>
          <p:nvSpPr>
            <p:cNvPr id="509" name="Google Shape;509;p20"/>
            <p:cNvSpPr/>
            <p:nvPr/>
          </p:nvSpPr>
          <p:spPr>
            <a:xfrm rot="10800000" flipH="1">
              <a:off x="7440302" y="3423809"/>
              <a:ext cx="1719662" cy="1719662"/>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rot="10800000" flipH="1">
              <a:off x="7440302" y="1704294"/>
              <a:ext cx="1719662" cy="1719583"/>
            </a:xfrm>
            <a:custGeom>
              <a:avLst/>
              <a:gdLst/>
              <a:ahLst/>
              <a:cxnLst/>
              <a:rect l="l" t="t" r="r" b="b"/>
              <a:pathLst>
                <a:path w="21704" h="21703" extrusionOk="0">
                  <a:moveTo>
                    <a:pt x="1" y="0"/>
                  </a:moveTo>
                  <a:lnTo>
                    <a:pt x="1" y="21703"/>
                  </a:lnTo>
                  <a:lnTo>
                    <a:pt x="21703" y="21703"/>
                  </a:lnTo>
                  <a:lnTo>
                    <a:pt x="217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rot="10800000" flipH="1">
              <a:off x="7440302" y="-12845"/>
              <a:ext cx="1719662" cy="1717206"/>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rot="10800000" flipH="1">
              <a:off x="7440302" y="3423803"/>
              <a:ext cx="1719662" cy="857454"/>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rot="10800000" flipH="1">
              <a:off x="7440302" y="1704294"/>
              <a:ext cx="1719662" cy="1719583"/>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rot="10800000" flipH="1">
              <a:off x="7445135" y="2303925"/>
              <a:ext cx="1119951" cy="1119951"/>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rot="10800000" flipH="1">
              <a:off x="8654153" y="4632818"/>
              <a:ext cx="505820" cy="505820"/>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rot="10800000" flipH="1">
              <a:off x="7440302" y="4281184"/>
              <a:ext cx="862287" cy="857454"/>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0"/>
            <p:cNvSpPr/>
            <p:nvPr/>
          </p:nvSpPr>
          <p:spPr>
            <a:xfrm rot="10800000" flipH="1">
              <a:off x="8589103" y="1133491"/>
              <a:ext cx="570870" cy="570870"/>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0"/>
            <p:cNvSpPr/>
            <p:nvPr/>
          </p:nvSpPr>
          <p:spPr>
            <a:xfrm rot="10800000" flipH="1">
              <a:off x="8015931" y="1133491"/>
              <a:ext cx="573247" cy="570870"/>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rot="10800000" flipH="1">
              <a:off x="7440302" y="1133491"/>
              <a:ext cx="575703" cy="570870"/>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0"/>
            <p:cNvSpPr/>
            <p:nvPr/>
          </p:nvSpPr>
          <p:spPr>
            <a:xfrm rot="10800000" flipH="1">
              <a:off x="7440302" y="-15307"/>
              <a:ext cx="1719662" cy="867120"/>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2445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8" name="Google Shape;58;p6"/>
          <p:cNvGrpSpPr/>
          <p:nvPr/>
        </p:nvGrpSpPr>
        <p:grpSpPr>
          <a:xfrm>
            <a:off x="8422709" y="-70993"/>
            <a:ext cx="719997" cy="5216843"/>
            <a:chOff x="0" y="538607"/>
            <a:chExt cx="719997" cy="5216843"/>
          </a:xfrm>
        </p:grpSpPr>
        <p:sp>
          <p:nvSpPr>
            <p:cNvPr id="59" name="Google Shape;59;p6"/>
            <p:cNvSpPr/>
            <p:nvPr/>
          </p:nvSpPr>
          <p:spPr>
            <a:xfrm>
              <a:off x="924" y="2877819"/>
              <a:ext cx="718812" cy="2877141"/>
            </a:xfrm>
            <a:custGeom>
              <a:avLst/>
              <a:gdLst/>
              <a:ahLst/>
              <a:cxnLst/>
              <a:rect l="l" t="t" r="r" b="b"/>
              <a:pathLst>
                <a:path w="284960" h="189973" extrusionOk="0">
                  <a:moveTo>
                    <a:pt x="0" y="1"/>
                  </a:moveTo>
                  <a:lnTo>
                    <a:pt x="0" y="189973"/>
                  </a:lnTo>
                  <a:lnTo>
                    <a:pt x="284960" y="189973"/>
                  </a:lnTo>
                  <a:lnTo>
                    <a:pt x="2849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924" y="5035926"/>
              <a:ext cx="719069" cy="719054"/>
            </a:xfrm>
            <a:custGeom>
              <a:avLst/>
              <a:gdLst/>
              <a:ahLst/>
              <a:cxnLst/>
              <a:rect l="l" t="t" r="r" b="b"/>
              <a:pathLst>
                <a:path w="47479" h="47478" extrusionOk="0">
                  <a:moveTo>
                    <a:pt x="1" y="0"/>
                  </a:moveTo>
                  <a:lnTo>
                    <a:pt x="1" y="47478"/>
                  </a:lnTo>
                  <a:lnTo>
                    <a:pt x="47479" y="47478"/>
                  </a:lnTo>
                  <a:lnTo>
                    <a:pt x="47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924" y="5036380"/>
              <a:ext cx="359542" cy="719069"/>
            </a:xfrm>
            <a:custGeom>
              <a:avLst/>
              <a:gdLst/>
              <a:ahLst/>
              <a:cxnLst/>
              <a:rect l="l" t="t" r="r" b="b"/>
              <a:pathLst>
                <a:path w="23740" h="47479" extrusionOk="0">
                  <a:moveTo>
                    <a:pt x="1" y="0"/>
                  </a:moveTo>
                  <a:lnTo>
                    <a:pt x="1" y="47478"/>
                  </a:lnTo>
                  <a:cubicBezTo>
                    <a:pt x="13101" y="47478"/>
                    <a:pt x="23740" y="36840"/>
                    <a:pt x="23740" y="23739"/>
                  </a:cubicBezTo>
                  <a:cubicBezTo>
                    <a:pt x="23740" y="10639"/>
                    <a:pt x="1310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360454" y="5036380"/>
              <a:ext cx="359542" cy="719069"/>
            </a:xfrm>
            <a:custGeom>
              <a:avLst/>
              <a:gdLst/>
              <a:ahLst/>
              <a:cxnLst/>
              <a:rect l="l" t="t" r="r" b="b"/>
              <a:pathLst>
                <a:path w="23740" h="47479" extrusionOk="0">
                  <a:moveTo>
                    <a:pt x="23740" y="0"/>
                  </a:moveTo>
                  <a:cubicBezTo>
                    <a:pt x="10639" y="0"/>
                    <a:pt x="1" y="10639"/>
                    <a:pt x="1" y="23739"/>
                  </a:cubicBezTo>
                  <a:cubicBezTo>
                    <a:pt x="1" y="36840"/>
                    <a:pt x="10639" y="47478"/>
                    <a:pt x="23740" y="47478"/>
                  </a:cubicBezTo>
                  <a:lnTo>
                    <a:pt x="23740" y="0"/>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475542" y="5180002"/>
              <a:ext cx="129369" cy="431814"/>
            </a:xfrm>
            <a:custGeom>
              <a:avLst/>
              <a:gdLst/>
              <a:ahLst/>
              <a:cxnLst/>
              <a:rect l="l" t="t" r="r" b="b"/>
              <a:pathLst>
                <a:path w="8542" h="28512" extrusionOk="0">
                  <a:moveTo>
                    <a:pt x="8542" y="1"/>
                  </a:moveTo>
                  <a:cubicBezTo>
                    <a:pt x="3466" y="2736"/>
                    <a:pt x="1" y="8086"/>
                    <a:pt x="1" y="14256"/>
                  </a:cubicBezTo>
                  <a:cubicBezTo>
                    <a:pt x="1" y="20396"/>
                    <a:pt x="3466" y="25776"/>
                    <a:pt x="8542" y="28512"/>
                  </a:cubicBezTo>
                  <a:lnTo>
                    <a:pt x="85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470" y="719985"/>
              <a:ext cx="719524" cy="719069"/>
            </a:xfrm>
            <a:custGeom>
              <a:avLst/>
              <a:gdLst/>
              <a:ahLst/>
              <a:cxnLst/>
              <a:rect l="l" t="t" r="r" b="b"/>
              <a:pathLst>
                <a:path w="47509" h="47479" extrusionOk="0">
                  <a:moveTo>
                    <a:pt x="0" y="0"/>
                  </a:moveTo>
                  <a:lnTo>
                    <a:pt x="0" y="47478"/>
                  </a:lnTo>
                  <a:lnTo>
                    <a:pt x="47509" y="47478"/>
                  </a:lnTo>
                  <a:lnTo>
                    <a:pt x="47509" y="0"/>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60000" y="719985"/>
              <a:ext cx="359997" cy="359542"/>
            </a:xfrm>
            <a:custGeom>
              <a:avLst/>
              <a:gdLst/>
              <a:ahLst/>
              <a:cxnLst/>
              <a:rect l="l" t="t" r="r" b="b"/>
              <a:pathLst>
                <a:path w="23770" h="23740" extrusionOk="0">
                  <a:moveTo>
                    <a:pt x="0" y="0"/>
                  </a:moveTo>
                  <a:lnTo>
                    <a:pt x="0" y="23739"/>
                  </a:lnTo>
                  <a:lnTo>
                    <a:pt x="23770" y="2373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180000" y="899061"/>
              <a:ext cx="359542" cy="359997"/>
            </a:xfrm>
            <a:custGeom>
              <a:avLst/>
              <a:gdLst/>
              <a:ahLst/>
              <a:cxnLst/>
              <a:rect l="l" t="t" r="r" b="b"/>
              <a:pathLst>
                <a:path w="23740" h="23770" extrusionOk="0">
                  <a:moveTo>
                    <a:pt x="0" y="0"/>
                  </a:moveTo>
                  <a:lnTo>
                    <a:pt x="0" y="23770"/>
                  </a:lnTo>
                  <a:lnTo>
                    <a:pt x="23740" y="2377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469" y="1079515"/>
              <a:ext cx="359542" cy="359542"/>
            </a:xfrm>
            <a:custGeom>
              <a:avLst/>
              <a:gdLst/>
              <a:ahLst/>
              <a:cxnLst/>
              <a:rect l="l" t="t" r="r" b="b"/>
              <a:pathLst>
                <a:path w="23740" h="23740" extrusionOk="0">
                  <a:moveTo>
                    <a:pt x="0" y="0"/>
                  </a:moveTo>
                  <a:lnTo>
                    <a:pt x="0" y="23739"/>
                  </a:lnTo>
                  <a:lnTo>
                    <a:pt x="23739" y="2373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924" y="2877819"/>
              <a:ext cx="719069" cy="719524"/>
            </a:xfrm>
            <a:custGeom>
              <a:avLst/>
              <a:gdLst/>
              <a:ahLst/>
              <a:cxnLst/>
              <a:rect l="l" t="t" r="r" b="b"/>
              <a:pathLst>
                <a:path w="47479" h="47509" extrusionOk="0">
                  <a:moveTo>
                    <a:pt x="1" y="1"/>
                  </a:moveTo>
                  <a:lnTo>
                    <a:pt x="1" y="47509"/>
                  </a:lnTo>
                  <a:lnTo>
                    <a:pt x="47479" y="47509"/>
                  </a:lnTo>
                  <a:lnTo>
                    <a:pt x="47479" y="1"/>
                  </a:lnTo>
                  <a:close/>
                </a:path>
              </a:pathLst>
            </a:custGeom>
            <a:solidFill>
              <a:srgbClr val="FFD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924" y="3453486"/>
              <a:ext cx="719069" cy="144332"/>
            </a:xfrm>
            <a:custGeom>
              <a:avLst/>
              <a:gdLst/>
              <a:ahLst/>
              <a:cxnLst/>
              <a:rect l="l" t="t" r="r" b="b"/>
              <a:pathLst>
                <a:path w="47479" h="9530" extrusionOk="0">
                  <a:moveTo>
                    <a:pt x="23740" y="0"/>
                  </a:moveTo>
                  <a:cubicBezTo>
                    <a:pt x="15145" y="0"/>
                    <a:pt x="6551" y="3177"/>
                    <a:pt x="1" y="9529"/>
                  </a:cubicBezTo>
                  <a:lnTo>
                    <a:pt x="47479" y="9529"/>
                  </a:lnTo>
                  <a:cubicBezTo>
                    <a:pt x="40928" y="3177"/>
                    <a:pt x="32334" y="0"/>
                    <a:pt x="237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924" y="3309395"/>
              <a:ext cx="719069" cy="144332"/>
            </a:xfrm>
            <a:custGeom>
              <a:avLst/>
              <a:gdLst/>
              <a:ahLst/>
              <a:cxnLst/>
              <a:rect l="l" t="t" r="r" b="b"/>
              <a:pathLst>
                <a:path w="47479" h="9530" extrusionOk="0">
                  <a:moveTo>
                    <a:pt x="23740" y="0"/>
                  </a:moveTo>
                  <a:cubicBezTo>
                    <a:pt x="15145" y="0"/>
                    <a:pt x="6551" y="3177"/>
                    <a:pt x="1" y="9529"/>
                  </a:cubicBezTo>
                  <a:lnTo>
                    <a:pt x="47479" y="9529"/>
                  </a:lnTo>
                  <a:cubicBezTo>
                    <a:pt x="40928" y="3177"/>
                    <a:pt x="32334" y="0"/>
                    <a:pt x="23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924" y="3165531"/>
              <a:ext cx="719069" cy="143650"/>
            </a:xfrm>
            <a:custGeom>
              <a:avLst/>
              <a:gdLst/>
              <a:ahLst/>
              <a:cxnLst/>
              <a:rect l="l" t="t" r="r" b="b"/>
              <a:pathLst>
                <a:path w="47479" h="9485" extrusionOk="0">
                  <a:moveTo>
                    <a:pt x="23740" y="1"/>
                  </a:moveTo>
                  <a:cubicBezTo>
                    <a:pt x="15145" y="1"/>
                    <a:pt x="6551" y="3162"/>
                    <a:pt x="1" y="9484"/>
                  </a:cubicBezTo>
                  <a:lnTo>
                    <a:pt x="47479" y="9484"/>
                  </a:lnTo>
                  <a:cubicBezTo>
                    <a:pt x="40928" y="3162"/>
                    <a:pt x="32334" y="1"/>
                    <a:pt x="23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924" y="3021213"/>
              <a:ext cx="719069" cy="144332"/>
            </a:xfrm>
            <a:custGeom>
              <a:avLst/>
              <a:gdLst/>
              <a:ahLst/>
              <a:cxnLst/>
              <a:rect l="l" t="t" r="r" b="b"/>
              <a:pathLst>
                <a:path w="47479" h="9530" extrusionOk="0">
                  <a:moveTo>
                    <a:pt x="23740" y="1"/>
                  </a:moveTo>
                  <a:cubicBezTo>
                    <a:pt x="15145" y="1"/>
                    <a:pt x="6551" y="3177"/>
                    <a:pt x="1" y="9530"/>
                  </a:cubicBezTo>
                  <a:lnTo>
                    <a:pt x="47479" y="9530"/>
                  </a:lnTo>
                  <a:cubicBezTo>
                    <a:pt x="40928" y="3177"/>
                    <a:pt x="32334" y="1"/>
                    <a:pt x="237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24" y="2877471"/>
              <a:ext cx="719069" cy="143999"/>
            </a:xfrm>
            <a:custGeom>
              <a:avLst/>
              <a:gdLst/>
              <a:ahLst/>
              <a:cxnLst/>
              <a:rect l="l" t="t" r="r" b="b"/>
              <a:pathLst>
                <a:path w="47479" h="9508" extrusionOk="0">
                  <a:moveTo>
                    <a:pt x="23740" y="1"/>
                  </a:moveTo>
                  <a:cubicBezTo>
                    <a:pt x="15145" y="1"/>
                    <a:pt x="6551" y="3170"/>
                    <a:pt x="1" y="9507"/>
                  </a:cubicBezTo>
                  <a:lnTo>
                    <a:pt x="47479" y="9507"/>
                  </a:lnTo>
                  <a:cubicBezTo>
                    <a:pt x="40928" y="3170"/>
                    <a:pt x="32334" y="1"/>
                    <a:pt x="23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470" y="1439046"/>
              <a:ext cx="719524" cy="719524"/>
            </a:xfrm>
            <a:custGeom>
              <a:avLst/>
              <a:gdLst/>
              <a:ahLst/>
              <a:cxnLst/>
              <a:rect l="l" t="t" r="r" b="b"/>
              <a:pathLst>
                <a:path w="47509" h="47509" extrusionOk="0">
                  <a:moveTo>
                    <a:pt x="0" y="0"/>
                  </a:moveTo>
                  <a:lnTo>
                    <a:pt x="0" y="47508"/>
                  </a:lnTo>
                  <a:lnTo>
                    <a:pt x="47509" y="47508"/>
                  </a:lnTo>
                  <a:lnTo>
                    <a:pt x="47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0" y="1439500"/>
              <a:ext cx="719993" cy="717434"/>
            </a:xfrm>
            <a:custGeom>
              <a:avLst/>
              <a:gdLst/>
              <a:ahLst/>
              <a:cxnLst/>
              <a:rect l="l" t="t" r="r" b="b"/>
              <a:pathLst>
                <a:path w="47540" h="47371" extrusionOk="0">
                  <a:moveTo>
                    <a:pt x="1" y="1"/>
                  </a:moveTo>
                  <a:lnTo>
                    <a:pt x="1" y="47357"/>
                  </a:lnTo>
                  <a:cubicBezTo>
                    <a:pt x="244" y="47357"/>
                    <a:pt x="501" y="47370"/>
                    <a:pt x="753" y="47370"/>
                  </a:cubicBezTo>
                  <a:cubicBezTo>
                    <a:pt x="879" y="47370"/>
                    <a:pt x="1004" y="47367"/>
                    <a:pt x="1125" y="47357"/>
                  </a:cubicBezTo>
                  <a:cubicBezTo>
                    <a:pt x="26749" y="47357"/>
                    <a:pt x="47540" y="26597"/>
                    <a:pt x="47540" y="973"/>
                  </a:cubicBezTo>
                  <a:lnTo>
                    <a:pt x="475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0" y="1439500"/>
              <a:ext cx="550127" cy="548749"/>
            </a:xfrm>
            <a:custGeom>
              <a:avLst/>
              <a:gdLst/>
              <a:ahLst/>
              <a:cxnLst/>
              <a:rect l="l" t="t" r="r" b="b"/>
              <a:pathLst>
                <a:path w="36324" h="36233" extrusionOk="0">
                  <a:moveTo>
                    <a:pt x="1" y="1"/>
                  </a:moveTo>
                  <a:lnTo>
                    <a:pt x="1" y="36232"/>
                  </a:lnTo>
                  <a:lnTo>
                    <a:pt x="821" y="36232"/>
                  </a:lnTo>
                  <a:cubicBezTo>
                    <a:pt x="20427" y="36232"/>
                    <a:pt x="36324" y="20335"/>
                    <a:pt x="36324" y="730"/>
                  </a:cubicBezTo>
                  <a:lnTo>
                    <a:pt x="36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0" y="1439500"/>
              <a:ext cx="377504" cy="376580"/>
            </a:xfrm>
            <a:custGeom>
              <a:avLst/>
              <a:gdLst/>
              <a:ahLst/>
              <a:cxnLst/>
              <a:rect l="l" t="t" r="r" b="b"/>
              <a:pathLst>
                <a:path w="24926" h="24865" extrusionOk="0">
                  <a:moveTo>
                    <a:pt x="1" y="1"/>
                  </a:moveTo>
                  <a:lnTo>
                    <a:pt x="1" y="24864"/>
                  </a:lnTo>
                  <a:lnTo>
                    <a:pt x="578" y="24864"/>
                  </a:lnTo>
                  <a:cubicBezTo>
                    <a:pt x="14013" y="24864"/>
                    <a:pt x="24925" y="13952"/>
                    <a:pt x="24925" y="517"/>
                  </a:cubicBezTo>
                  <a:lnTo>
                    <a:pt x="24925"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470" y="2158561"/>
              <a:ext cx="719524" cy="719069"/>
            </a:xfrm>
            <a:custGeom>
              <a:avLst/>
              <a:gdLst/>
              <a:ahLst/>
              <a:cxnLst/>
              <a:rect l="l" t="t" r="r" b="b"/>
              <a:pathLst>
                <a:path w="47509" h="47479" extrusionOk="0">
                  <a:moveTo>
                    <a:pt x="0" y="0"/>
                  </a:moveTo>
                  <a:lnTo>
                    <a:pt x="0" y="47478"/>
                  </a:lnTo>
                  <a:lnTo>
                    <a:pt x="47509" y="47478"/>
                  </a:lnTo>
                  <a:lnTo>
                    <a:pt x="47509" y="0"/>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212683" y="2157637"/>
              <a:ext cx="505934" cy="508236"/>
            </a:xfrm>
            <a:custGeom>
              <a:avLst/>
              <a:gdLst/>
              <a:ahLst/>
              <a:cxnLst/>
              <a:rect l="l" t="t" r="r" b="b"/>
              <a:pathLst>
                <a:path w="33406" h="33558" extrusionOk="0">
                  <a:moveTo>
                    <a:pt x="1" y="1"/>
                  </a:moveTo>
                  <a:lnTo>
                    <a:pt x="1" y="821"/>
                  </a:lnTo>
                  <a:cubicBezTo>
                    <a:pt x="1" y="18907"/>
                    <a:pt x="14682" y="33557"/>
                    <a:pt x="32767" y="33557"/>
                  </a:cubicBezTo>
                  <a:cubicBezTo>
                    <a:pt x="32950" y="33557"/>
                    <a:pt x="33193" y="33557"/>
                    <a:pt x="33405" y="33527"/>
                  </a:cubicBezTo>
                  <a:lnTo>
                    <a:pt x="33405" y="23010"/>
                  </a:lnTo>
                  <a:lnTo>
                    <a:pt x="32950" y="23010"/>
                  </a:lnTo>
                  <a:cubicBezTo>
                    <a:pt x="20578" y="23010"/>
                    <a:pt x="10487" y="12919"/>
                    <a:pt x="10487" y="548"/>
                  </a:cubicBezTo>
                  <a:lnTo>
                    <a:pt x="10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470" y="2370775"/>
              <a:ext cx="505934" cy="508236"/>
            </a:xfrm>
            <a:custGeom>
              <a:avLst/>
              <a:gdLst/>
              <a:ahLst/>
              <a:cxnLst/>
              <a:rect l="l" t="t" r="r" b="b"/>
              <a:pathLst>
                <a:path w="33406" h="33558" extrusionOk="0">
                  <a:moveTo>
                    <a:pt x="638" y="1"/>
                  </a:moveTo>
                  <a:cubicBezTo>
                    <a:pt x="426" y="1"/>
                    <a:pt x="183" y="1"/>
                    <a:pt x="0" y="31"/>
                  </a:cubicBezTo>
                  <a:lnTo>
                    <a:pt x="0" y="10548"/>
                  </a:lnTo>
                  <a:lnTo>
                    <a:pt x="456" y="10548"/>
                  </a:lnTo>
                  <a:cubicBezTo>
                    <a:pt x="12827" y="10548"/>
                    <a:pt x="22919" y="20639"/>
                    <a:pt x="22919" y="33010"/>
                  </a:cubicBezTo>
                  <a:lnTo>
                    <a:pt x="22919" y="33558"/>
                  </a:lnTo>
                  <a:lnTo>
                    <a:pt x="33405" y="33558"/>
                  </a:lnTo>
                  <a:lnTo>
                    <a:pt x="33405" y="32737"/>
                  </a:lnTo>
                  <a:cubicBezTo>
                    <a:pt x="33405" y="14651"/>
                    <a:pt x="18724" y="1"/>
                    <a:pt x="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180454" y="538607"/>
              <a:ext cx="179559" cy="179544"/>
            </a:xfrm>
            <a:custGeom>
              <a:avLst/>
              <a:gdLst/>
              <a:ahLst/>
              <a:cxnLst/>
              <a:rect l="l" t="t" r="r" b="b"/>
              <a:pathLst>
                <a:path w="11856" h="11855" extrusionOk="0">
                  <a:moveTo>
                    <a:pt x="1" y="0"/>
                  </a:moveTo>
                  <a:lnTo>
                    <a:pt x="1" y="11855"/>
                  </a:lnTo>
                  <a:lnTo>
                    <a:pt x="11855" y="11855"/>
                  </a:lnTo>
                  <a:lnTo>
                    <a:pt x="11855"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539985" y="538607"/>
              <a:ext cx="179559" cy="179544"/>
            </a:xfrm>
            <a:custGeom>
              <a:avLst/>
              <a:gdLst/>
              <a:ahLst/>
              <a:cxnLst/>
              <a:rect l="l" t="t" r="r" b="b"/>
              <a:pathLst>
                <a:path w="11856" h="11855" extrusionOk="0">
                  <a:moveTo>
                    <a:pt x="1" y="0"/>
                  </a:moveTo>
                  <a:lnTo>
                    <a:pt x="1" y="11855"/>
                  </a:lnTo>
                  <a:lnTo>
                    <a:pt x="11855" y="11855"/>
                  </a:lnTo>
                  <a:lnTo>
                    <a:pt x="11855"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162962" y="3601484"/>
              <a:ext cx="394997" cy="552429"/>
            </a:xfrm>
            <a:custGeom>
              <a:avLst/>
              <a:gdLst/>
              <a:ahLst/>
              <a:cxnLst/>
              <a:rect l="l" t="t" r="r" b="b"/>
              <a:pathLst>
                <a:path w="26081" h="36476" extrusionOk="0">
                  <a:moveTo>
                    <a:pt x="1" y="0"/>
                  </a:moveTo>
                  <a:lnTo>
                    <a:pt x="1" y="36475"/>
                  </a:lnTo>
                  <a:lnTo>
                    <a:pt x="26080" y="36475"/>
                  </a:lnTo>
                  <a:lnTo>
                    <a:pt x="2608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162962" y="3877686"/>
              <a:ext cx="394542" cy="277138"/>
            </a:xfrm>
            <a:custGeom>
              <a:avLst/>
              <a:gdLst/>
              <a:ahLst/>
              <a:cxnLst/>
              <a:rect l="l" t="t" r="r" b="b"/>
              <a:pathLst>
                <a:path w="26051" h="18299" extrusionOk="0">
                  <a:moveTo>
                    <a:pt x="13041" y="1"/>
                  </a:moveTo>
                  <a:cubicBezTo>
                    <a:pt x="5807" y="1"/>
                    <a:pt x="1" y="5867"/>
                    <a:pt x="1" y="13040"/>
                  </a:cubicBezTo>
                  <a:lnTo>
                    <a:pt x="1" y="18299"/>
                  </a:lnTo>
                  <a:lnTo>
                    <a:pt x="26050" y="18299"/>
                  </a:lnTo>
                  <a:lnTo>
                    <a:pt x="26050" y="13040"/>
                  </a:lnTo>
                  <a:cubicBezTo>
                    <a:pt x="26050" y="5837"/>
                    <a:pt x="20214" y="1"/>
                    <a:pt x="13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a:off x="924" y="4316395"/>
              <a:ext cx="719069" cy="719539"/>
            </a:xfrm>
            <a:custGeom>
              <a:avLst/>
              <a:gdLst/>
              <a:ahLst/>
              <a:cxnLst/>
              <a:rect l="l" t="t" r="r" b="b"/>
              <a:pathLst>
                <a:path w="47479" h="47510" extrusionOk="0">
                  <a:moveTo>
                    <a:pt x="1" y="1"/>
                  </a:moveTo>
                  <a:lnTo>
                    <a:pt x="1" y="47509"/>
                  </a:lnTo>
                  <a:lnTo>
                    <a:pt x="47479" y="47509"/>
                  </a:lnTo>
                  <a:lnTo>
                    <a:pt x="474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108182" y="4424577"/>
              <a:ext cx="504101" cy="504086"/>
            </a:xfrm>
            <a:custGeom>
              <a:avLst/>
              <a:gdLst/>
              <a:ahLst/>
              <a:cxnLst/>
              <a:rect l="l" t="t" r="r" b="b"/>
              <a:pathLst>
                <a:path w="33285" h="33284" extrusionOk="0">
                  <a:moveTo>
                    <a:pt x="16658" y="1"/>
                  </a:moveTo>
                  <a:cubicBezTo>
                    <a:pt x="7448" y="1"/>
                    <a:pt x="1" y="7448"/>
                    <a:pt x="1" y="16627"/>
                  </a:cubicBezTo>
                  <a:cubicBezTo>
                    <a:pt x="1" y="25837"/>
                    <a:pt x="7448" y="33284"/>
                    <a:pt x="16658" y="33284"/>
                  </a:cubicBezTo>
                  <a:cubicBezTo>
                    <a:pt x="25837" y="33284"/>
                    <a:pt x="33284" y="25837"/>
                    <a:pt x="33284" y="16627"/>
                  </a:cubicBezTo>
                  <a:lnTo>
                    <a:pt x="3328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208549" y="4541755"/>
              <a:ext cx="304293" cy="269399"/>
            </a:xfrm>
            <a:custGeom>
              <a:avLst/>
              <a:gdLst/>
              <a:ahLst/>
              <a:cxnLst/>
              <a:rect l="l" t="t" r="r" b="b"/>
              <a:pathLst>
                <a:path w="20092" h="17788" extrusionOk="0">
                  <a:moveTo>
                    <a:pt x="10041" y="1"/>
                  </a:moveTo>
                  <a:cubicBezTo>
                    <a:pt x="8171" y="1"/>
                    <a:pt x="6286" y="589"/>
                    <a:pt x="4681" y="1808"/>
                  </a:cubicBezTo>
                  <a:cubicBezTo>
                    <a:pt x="760" y="4756"/>
                    <a:pt x="0" y="10349"/>
                    <a:pt x="2948" y="14270"/>
                  </a:cubicBezTo>
                  <a:cubicBezTo>
                    <a:pt x="4692" y="16571"/>
                    <a:pt x="7361" y="17788"/>
                    <a:pt x="10062" y="17788"/>
                  </a:cubicBezTo>
                  <a:cubicBezTo>
                    <a:pt x="11928" y="17788"/>
                    <a:pt x="13809" y="17207"/>
                    <a:pt x="15411" y="16003"/>
                  </a:cubicBezTo>
                  <a:cubicBezTo>
                    <a:pt x="19332" y="13024"/>
                    <a:pt x="20092" y="7462"/>
                    <a:pt x="17143" y="3541"/>
                  </a:cubicBezTo>
                  <a:cubicBezTo>
                    <a:pt x="15402" y="1225"/>
                    <a:pt x="12738" y="1"/>
                    <a:pt x="10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521"/>
        <p:cNvGrpSpPr/>
        <p:nvPr/>
      </p:nvGrpSpPr>
      <p:grpSpPr>
        <a:xfrm>
          <a:off x="0" y="0"/>
          <a:ext cx="0" cy="0"/>
          <a:chOff x="0" y="0"/>
          <a:chExt cx="0" cy="0"/>
        </a:xfrm>
      </p:grpSpPr>
      <p:sp>
        <p:nvSpPr>
          <p:cNvPr id="522" name="Google Shape;522;p21"/>
          <p:cNvSpPr txBox="1">
            <a:spLocks noGrp="1"/>
          </p:cNvSpPr>
          <p:nvPr>
            <p:ph type="title"/>
          </p:nvPr>
        </p:nvSpPr>
        <p:spPr>
          <a:xfrm>
            <a:off x="717550" y="2674073"/>
            <a:ext cx="1801500" cy="43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3" name="Google Shape;523;p21"/>
          <p:cNvSpPr txBox="1">
            <a:spLocks noGrp="1"/>
          </p:cNvSpPr>
          <p:nvPr>
            <p:ph type="subTitle" idx="1"/>
          </p:nvPr>
        </p:nvSpPr>
        <p:spPr>
          <a:xfrm>
            <a:off x="717550" y="3108192"/>
            <a:ext cx="1801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4" name="Google Shape;524;p21"/>
          <p:cNvSpPr txBox="1">
            <a:spLocks noGrp="1"/>
          </p:cNvSpPr>
          <p:nvPr>
            <p:ph type="title" idx="2"/>
          </p:nvPr>
        </p:nvSpPr>
        <p:spPr>
          <a:xfrm>
            <a:off x="4717812" y="2674073"/>
            <a:ext cx="1801500" cy="43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5" name="Google Shape;525;p21"/>
          <p:cNvSpPr txBox="1">
            <a:spLocks noGrp="1"/>
          </p:cNvSpPr>
          <p:nvPr>
            <p:ph type="subTitle" idx="3"/>
          </p:nvPr>
        </p:nvSpPr>
        <p:spPr>
          <a:xfrm>
            <a:off x="4717812" y="3108192"/>
            <a:ext cx="1801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6" name="Google Shape;526;p21"/>
          <p:cNvSpPr txBox="1">
            <a:spLocks noGrp="1"/>
          </p:cNvSpPr>
          <p:nvPr>
            <p:ph type="title" idx="4"/>
          </p:nvPr>
        </p:nvSpPr>
        <p:spPr>
          <a:xfrm>
            <a:off x="2624681" y="2674080"/>
            <a:ext cx="1987500" cy="43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7" name="Google Shape;527;p21"/>
          <p:cNvSpPr txBox="1">
            <a:spLocks noGrp="1"/>
          </p:cNvSpPr>
          <p:nvPr>
            <p:ph type="subTitle" idx="5"/>
          </p:nvPr>
        </p:nvSpPr>
        <p:spPr>
          <a:xfrm>
            <a:off x="2624681" y="3108200"/>
            <a:ext cx="1987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8" name="Google Shape;528;p21"/>
          <p:cNvSpPr txBox="1">
            <a:spLocks noGrp="1"/>
          </p:cNvSpPr>
          <p:nvPr>
            <p:ph type="title" idx="6"/>
          </p:nvPr>
        </p:nvSpPr>
        <p:spPr>
          <a:xfrm>
            <a:off x="6624943" y="2674073"/>
            <a:ext cx="1801500" cy="43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9" name="Google Shape;529;p21"/>
          <p:cNvSpPr txBox="1">
            <a:spLocks noGrp="1"/>
          </p:cNvSpPr>
          <p:nvPr>
            <p:ph type="subTitle" idx="7"/>
          </p:nvPr>
        </p:nvSpPr>
        <p:spPr>
          <a:xfrm>
            <a:off x="6624943" y="3108192"/>
            <a:ext cx="1801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0" name="Google Shape;530;p21"/>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31" name="Google Shape;531;p21"/>
          <p:cNvGrpSpPr/>
          <p:nvPr/>
        </p:nvGrpSpPr>
        <p:grpSpPr>
          <a:xfrm>
            <a:off x="0" y="4159425"/>
            <a:ext cx="9144040" cy="1017641"/>
            <a:chOff x="0" y="4159425"/>
            <a:chExt cx="9144040" cy="1017641"/>
          </a:xfrm>
        </p:grpSpPr>
        <p:sp>
          <p:nvSpPr>
            <p:cNvPr id="532" name="Google Shape;532;p21"/>
            <p:cNvSpPr/>
            <p:nvPr/>
          </p:nvSpPr>
          <p:spPr>
            <a:xfrm>
              <a:off x="0" y="4160730"/>
              <a:ext cx="1016336" cy="1016336"/>
            </a:xfrm>
            <a:custGeom>
              <a:avLst/>
              <a:gdLst/>
              <a:ahLst/>
              <a:cxnLst/>
              <a:rect l="l" t="t" r="r" b="b"/>
              <a:pathLst>
                <a:path w="47509" h="47509" extrusionOk="0">
                  <a:moveTo>
                    <a:pt x="0" y="0"/>
                  </a:moveTo>
                  <a:lnTo>
                    <a:pt x="0" y="47508"/>
                  </a:lnTo>
                  <a:lnTo>
                    <a:pt x="47508" y="47508"/>
                  </a:lnTo>
                  <a:lnTo>
                    <a:pt x="475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1"/>
            <p:cNvSpPr/>
            <p:nvPr/>
          </p:nvSpPr>
          <p:spPr>
            <a:xfrm>
              <a:off x="507818" y="4160730"/>
              <a:ext cx="508500" cy="1016336"/>
            </a:xfrm>
            <a:custGeom>
              <a:avLst/>
              <a:gdLst/>
              <a:ahLst/>
              <a:cxnLst/>
              <a:rect l="l" t="t" r="r" b="b"/>
              <a:pathLst>
                <a:path w="23770" h="47509" extrusionOk="0">
                  <a:moveTo>
                    <a:pt x="0" y="0"/>
                  </a:moveTo>
                  <a:lnTo>
                    <a:pt x="0" y="47508"/>
                  </a:lnTo>
                  <a:cubicBezTo>
                    <a:pt x="13131" y="47508"/>
                    <a:pt x="23769" y="36870"/>
                    <a:pt x="23769" y="23739"/>
                  </a:cubicBezTo>
                  <a:cubicBezTo>
                    <a:pt x="23769" y="10638"/>
                    <a:pt x="1313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a:off x="0" y="4160730"/>
              <a:ext cx="507858" cy="1016336"/>
            </a:xfrm>
            <a:custGeom>
              <a:avLst/>
              <a:gdLst/>
              <a:ahLst/>
              <a:cxnLst/>
              <a:rect l="l" t="t" r="r" b="b"/>
              <a:pathLst>
                <a:path w="23740" h="47509" extrusionOk="0">
                  <a:moveTo>
                    <a:pt x="0" y="0"/>
                  </a:moveTo>
                  <a:lnTo>
                    <a:pt x="0" y="47508"/>
                  </a:lnTo>
                  <a:cubicBezTo>
                    <a:pt x="13101" y="47508"/>
                    <a:pt x="23739" y="36870"/>
                    <a:pt x="23739" y="23739"/>
                  </a:cubicBezTo>
                  <a:cubicBezTo>
                    <a:pt x="23739" y="10638"/>
                    <a:pt x="1310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a:off x="2031915" y="4160730"/>
              <a:ext cx="1016358" cy="1016336"/>
            </a:xfrm>
            <a:custGeom>
              <a:avLst/>
              <a:gdLst/>
              <a:ahLst/>
              <a:cxnLst/>
              <a:rect l="l" t="t" r="r" b="b"/>
              <a:pathLst>
                <a:path w="47510" h="47509" extrusionOk="0">
                  <a:moveTo>
                    <a:pt x="1" y="0"/>
                  </a:moveTo>
                  <a:lnTo>
                    <a:pt x="1" y="47508"/>
                  </a:lnTo>
                  <a:lnTo>
                    <a:pt x="23253" y="47508"/>
                  </a:lnTo>
                  <a:lnTo>
                    <a:pt x="23253" y="23222"/>
                  </a:lnTo>
                  <a:lnTo>
                    <a:pt x="47509" y="23222"/>
                  </a:lnTo>
                  <a:lnTo>
                    <a:pt x="4750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a:off x="2278990" y="4407142"/>
              <a:ext cx="522833" cy="522811"/>
            </a:xfrm>
            <a:custGeom>
              <a:avLst/>
              <a:gdLst/>
              <a:ahLst/>
              <a:cxnLst/>
              <a:rect l="l" t="t" r="r" b="b"/>
              <a:pathLst>
                <a:path w="24440" h="24439" extrusionOk="0">
                  <a:moveTo>
                    <a:pt x="1" y="1"/>
                  </a:moveTo>
                  <a:lnTo>
                    <a:pt x="1" y="24439"/>
                  </a:lnTo>
                  <a:lnTo>
                    <a:pt x="24439" y="24439"/>
                  </a:lnTo>
                  <a:lnTo>
                    <a:pt x="244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2278990" y="4407142"/>
              <a:ext cx="260775" cy="260775"/>
            </a:xfrm>
            <a:custGeom>
              <a:avLst/>
              <a:gdLst/>
              <a:ahLst/>
              <a:cxnLst/>
              <a:rect l="l" t="t" r="r" b="b"/>
              <a:pathLst>
                <a:path w="12190" h="12190" extrusionOk="0">
                  <a:moveTo>
                    <a:pt x="1" y="1"/>
                  </a:moveTo>
                  <a:lnTo>
                    <a:pt x="1" y="12190"/>
                  </a:lnTo>
                  <a:lnTo>
                    <a:pt x="12190" y="12190"/>
                  </a:lnTo>
                  <a:lnTo>
                    <a:pt x="12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a:off x="3048215" y="4160067"/>
              <a:ext cx="1015695" cy="1016336"/>
            </a:xfrm>
            <a:custGeom>
              <a:avLst/>
              <a:gdLst/>
              <a:ahLst/>
              <a:cxnLst/>
              <a:rect l="l" t="t" r="r" b="b"/>
              <a:pathLst>
                <a:path w="47479" h="47509" extrusionOk="0">
                  <a:moveTo>
                    <a:pt x="0" y="1"/>
                  </a:moveTo>
                  <a:lnTo>
                    <a:pt x="0" y="47509"/>
                  </a:lnTo>
                  <a:lnTo>
                    <a:pt x="47478" y="47509"/>
                  </a:lnTo>
                  <a:lnTo>
                    <a:pt x="47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3134680" y="4267347"/>
              <a:ext cx="440878" cy="401708"/>
            </a:xfrm>
            <a:custGeom>
              <a:avLst/>
              <a:gdLst/>
              <a:ahLst/>
              <a:cxnLst/>
              <a:rect l="l" t="t" r="r" b="b"/>
              <a:pathLst>
                <a:path w="20609" h="18778" extrusionOk="0">
                  <a:moveTo>
                    <a:pt x="10305" y="1"/>
                  </a:moveTo>
                  <a:cubicBezTo>
                    <a:pt x="7904" y="1"/>
                    <a:pt x="5502" y="913"/>
                    <a:pt x="3679" y="2736"/>
                  </a:cubicBezTo>
                  <a:cubicBezTo>
                    <a:pt x="1" y="6414"/>
                    <a:pt x="1" y="12372"/>
                    <a:pt x="3679" y="16019"/>
                  </a:cubicBezTo>
                  <a:cubicBezTo>
                    <a:pt x="5502" y="17858"/>
                    <a:pt x="7904" y="18778"/>
                    <a:pt x="10305" y="18778"/>
                  </a:cubicBezTo>
                  <a:cubicBezTo>
                    <a:pt x="12706" y="18778"/>
                    <a:pt x="15107" y="17858"/>
                    <a:pt x="16931" y="16019"/>
                  </a:cubicBezTo>
                  <a:cubicBezTo>
                    <a:pt x="20609" y="12372"/>
                    <a:pt x="20609" y="6414"/>
                    <a:pt x="16931" y="2736"/>
                  </a:cubicBezTo>
                  <a:cubicBezTo>
                    <a:pt x="15107" y="913"/>
                    <a:pt x="12706" y="1"/>
                    <a:pt x="10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3529358" y="4267133"/>
              <a:ext cx="454548" cy="401666"/>
            </a:xfrm>
            <a:custGeom>
              <a:avLst/>
              <a:gdLst/>
              <a:ahLst/>
              <a:cxnLst/>
              <a:rect l="l" t="t" r="r" b="b"/>
              <a:pathLst>
                <a:path w="21248" h="18776" extrusionOk="0">
                  <a:moveTo>
                    <a:pt x="10625" y="0"/>
                  </a:moveTo>
                  <a:cubicBezTo>
                    <a:pt x="8674" y="0"/>
                    <a:pt x="6705" y="608"/>
                    <a:pt x="5016" y="1865"/>
                  </a:cubicBezTo>
                  <a:cubicBezTo>
                    <a:pt x="852" y="4965"/>
                    <a:pt x="1" y="10832"/>
                    <a:pt x="3101" y="14996"/>
                  </a:cubicBezTo>
                  <a:cubicBezTo>
                    <a:pt x="4944" y="17471"/>
                    <a:pt x="7764" y="18776"/>
                    <a:pt x="10623" y="18776"/>
                  </a:cubicBezTo>
                  <a:cubicBezTo>
                    <a:pt x="12574" y="18776"/>
                    <a:pt x="14543" y="18168"/>
                    <a:pt x="16232" y="16911"/>
                  </a:cubicBezTo>
                  <a:cubicBezTo>
                    <a:pt x="20396" y="13810"/>
                    <a:pt x="21247" y="7944"/>
                    <a:pt x="18147" y="3780"/>
                  </a:cubicBezTo>
                  <a:cubicBezTo>
                    <a:pt x="16304" y="1305"/>
                    <a:pt x="13484" y="0"/>
                    <a:pt x="10625"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a:off x="3134680" y="4668058"/>
              <a:ext cx="440878" cy="401708"/>
            </a:xfrm>
            <a:custGeom>
              <a:avLst/>
              <a:gdLst/>
              <a:ahLst/>
              <a:cxnLst/>
              <a:rect l="l" t="t" r="r" b="b"/>
              <a:pathLst>
                <a:path w="20609" h="18778" extrusionOk="0">
                  <a:moveTo>
                    <a:pt x="10290" y="0"/>
                  </a:moveTo>
                  <a:cubicBezTo>
                    <a:pt x="7888" y="0"/>
                    <a:pt x="5487" y="920"/>
                    <a:pt x="3648" y="2759"/>
                  </a:cubicBezTo>
                  <a:cubicBezTo>
                    <a:pt x="1" y="6406"/>
                    <a:pt x="1" y="12364"/>
                    <a:pt x="3648" y="16041"/>
                  </a:cubicBezTo>
                  <a:cubicBezTo>
                    <a:pt x="5487" y="17865"/>
                    <a:pt x="7888" y="18777"/>
                    <a:pt x="10290" y="18777"/>
                  </a:cubicBezTo>
                  <a:cubicBezTo>
                    <a:pt x="12691" y="18777"/>
                    <a:pt x="15092" y="17865"/>
                    <a:pt x="16931" y="16041"/>
                  </a:cubicBezTo>
                  <a:cubicBezTo>
                    <a:pt x="20609" y="12364"/>
                    <a:pt x="20609" y="6406"/>
                    <a:pt x="16931" y="2759"/>
                  </a:cubicBezTo>
                  <a:cubicBezTo>
                    <a:pt x="15092" y="920"/>
                    <a:pt x="12691" y="0"/>
                    <a:pt x="10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a:off x="3529358" y="4667651"/>
              <a:ext cx="453906" cy="401687"/>
            </a:xfrm>
            <a:custGeom>
              <a:avLst/>
              <a:gdLst/>
              <a:ahLst/>
              <a:cxnLst/>
              <a:rect l="l" t="t" r="r" b="b"/>
              <a:pathLst>
                <a:path w="21218" h="18777" extrusionOk="0">
                  <a:moveTo>
                    <a:pt x="10612" y="1"/>
                  </a:moveTo>
                  <a:cubicBezTo>
                    <a:pt x="8659" y="1"/>
                    <a:pt x="6693" y="608"/>
                    <a:pt x="5016" y="1866"/>
                  </a:cubicBezTo>
                  <a:cubicBezTo>
                    <a:pt x="852" y="4966"/>
                    <a:pt x="1" y="10863"/>
                    <a:pt x="3101" y="14997"/>
                  </a:cubicBezTo>
                  <a:cubicBezTo>
                    <a:pt x="4926" y="17472"/>
                    <a:pt x="7750" y="18776"/>
                    <a:pt x="10614" y="18776"/>
                  </a:cubicBezTo>
                  <a:cubicBezTo>
                    <a:pt x="12569" y="18776"/>
                    <a:pt x="14543" y="18169"/>
                    <a:pt x="16232" y="16911"/>
                  </a:cubicBezTo>
                  <a:cubicBezTo>
                    <a:pt x="20366" y="13811"/>
                    <a:pt x="21217" y="7945"/>
                    <a:pt x="18147" y="3781"/>
                  </a:cubicBezTo>
                  <a:cubicBezTo>
                    <a:pt x="16304" y="1305"/>
                    <a:pt x="13473"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1016278" y="4160067"/>
              <a:ext cx="1015695" cy="1016336"/>
            </a:xfrm>
            <a:custGeom>
              <a:avLst/>
              <a:gdLst/>
              <a:ahLst/>
              <a:cxnLst/>
              <a:rect l="l" t="t" r="r" b="b"/>
              <a:pathLst>
                <a:path w="47479" h="47509" extrusionOk="0">
                  <a:moveTo>
                    <a:pt x="0" y="1"/>
                  </a:moveTo>
                  <a:lnTo>
                    <a:pt x="0" y="47509"/>
                  </a:lnTo>
                  <a:lnTo>
                    <a:pt x="47479" y="47509"/>
                  </a:lnTo>
                  <a:lnTo>
                    <a:pt x="474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a:off x="1016278" y="4160730"/>
              <a:ext cx="1015695" cy="1016336"/>
            </a:xfrm>
            <a:custGeom>
              <a:avLst/>
              <a:gdLst/>
              <a:ahLst/>
              <a:cxnLst/>
              <a:rect l="l" t="t" r="r" b="b"/>
              <a:pathLst>
                <a:path w="47479" h="47509" extrusionOk="0">
                  <a:moveTo>
                    <a:pt x="23740" y="0"/>
                  </a:moveTo>
                  <a:cubicBezTo>
                    <a:pt x="10609" y="0"/>
                    <a:pt x="0" y="10638"/>
                    <a:pt x="0" y="23739"/>
                  </a:cubicBezTo>
                  <a:cubicBezTo>
                    <a:pt x="0" y="36870"/>
                    <a:pt x="10609" y="47508"/>
                    <a:pt x="23740" y="47508"/>
                  </a:cubicBezTo>
                  <a:cubicBezTo>
                    <a:pt x="36840" y="47508"/>
                    <a:pt x="47479" y="36870"/>
                    <a:pt x="47479" y="23739"/>
                  </a:cubicBezTo>
                  <a:cubicBezTo>
                    <a:pt x="47479" y="10638"/>
                    <a:pt x="36840" y="0"/>
                    <a:pt x="23740"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1"/>
            <p:cNvSpPr/>
            <p:nvPr/>
          </p:nvSpPr>
          <p:spPr>
            <a:xfrm>
              <a:off x="1245149" y="4414458"/>
              <a:ext cx="557938" cy="508842"/>
            </a:xfrm>
            <a:custGeom>
              <a:avLst/>
              <a:gdLst/>
              <a:ahLst/>
              <a:cxnLst/>
              <a:rect l="l" t="t" r="r" b="b"/>
              <a:pathLst>
                <a:path w="26081" h="23786" extrusionOk="0">
                  <a:moveTo>
                    <a:pt x="13041" y="1"/>
                  </a:moveTo>
                  <a:cubicBezTo>
                    <a:pt x="9993" y="1"/>
                    <a:pt x="6946" y="1164"/>
                    <a:pt x="4621" y="3489"/>
                  </a:cubicBezTo>
                  <a:cubicBezTo>
                    <a:pt x="1" y="8109"/>
                    <a:pt x="1" y="15647"/>
                    <a:pt x="4621" y="20298"/>
                  </a:cubicBezTo>
                  <a:cubicBezTo>
                    <a:pt x="6946" y="22623"/>
                    <a:pt x="9993" y="23785"/>
                    <a:pt x="13041" y="23785"/>
                  </a:cubicBezTo>
                  <a:cubicBezTo>
                    <a:pt x="16088" y="23785"/>
                    <a:pt x="19135" y="22623"/>
                    <a:pt x="21460" y="20298"/>
                  </a:cubicBezTo>
                  <a:cubicBezTo>
                    <a:pt x="26080" y="15647"/>
                    <a:pt x="26080" y="8109"/>
                    <a:pt x="21460" y="3489"/>
                  </a:cubicBezTo>
                  <a:cubicBezTo>
                    <a:pt x="19135" y="1164"/>
                    <a:pt x="16088" y="1"/>
                    <a:pt x="13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063852" y="4160088"/>
              <a:ext cx="1016336" cy="1016336"/>
            </a:xfrm>
            <a:custGeom>
              <a:avLst/>
              <a:gdLst/>
              <a:ahLst/>
              <a:cxnLst/>
              <a:rect l="l" t="t" r="r" b="b"/>
              <a:pathLst>
                <a:path w="47509" h="47509" extrusionOk="0">
                  <a:moveTo>
                    <a:pt x="0" y="0"/>
                  </a:moveTo>
                  <a:lnTo>
                    <a:pt x="0" y="47508"/>
                  </a:lnTo>
                  <a:lnTo>
                    <a:pt x="47508" y="47508"/>
                  </a:lnTo>
                  <a:lnTo>
                    <a:pt x="475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4063852" y="4667908"/>
              <a:ext cx="762750" cy="508500"/>
            </a:xfrm>
            <a:custGeom>
              <a:avLst/>
              <a:gdLst/>
              <a:ahLst/>
              <a:cxnLst/>
              <a:rect l="l" t="t" r="r" b="b"/>
              <a:pathLst>
                <a:path w="35655" h="23770" extrusionOk="0">
                  <a:moveTo>
                    <a:pt x="11854" y="0"/>
                  </a:moveTo>
                  <a:lnTo>
                    <a:pt x="0" y="11854"/>
                  </a:lnTo>
                  <a:lnTo>
                    <a:pt x="0" y="23769"/>
                  </a:lnTo>
                  <a:lnTo>
                    <a:pt x="35654" y="23769"/>
                  </a:lnTo>
                  <a:lnTo>
                    <a:pt x="11854"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1"/>
            <p:cNvSpPr/>
            <p:nvPr/>
          </p:nvSpPr>
          <p:spPr>
            <a:xfrm>
              <a:off x="4063852" y="4667908"/>
              <a:ext cx="1016336" cy="508500"/>
            </a:xfrm>
            <a:custGeom>
              <a:avLst/>
              <a:gdLst/>
              <a:ahLst/>
              <a:cxnLst/>
              <a:rect l="l" t="t" r="r" b="b"/>
              <a:pathLst>
                <a:path w="47509" h="23770" extrusionOk="0">
                  <a:moveTo>
                    <a:pt x="23739" y="0"/>
                  </a:moveTo>
                  <a:lnTo>
                    <a:pt x="0" y="23769"/>
                  </a:lnTo>
                  <a:lnTo>
                    <a:pt x="47508" y="23769"/>
                  </a:lnTo>
                  <a:lnTo>
                    <a:pt x="237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a:off x="4317429" y="4667908"/>
              <a:ext cx="762750" cy="508500"/>
            </a:xfrm>
            <a:custGeom>
              <a:avLst/>
              <a:gdLst/>
              <a:ahLst/>
              <a:cxnLst/>
              <a:rect l="l" t="t" r="r" b="b"/>
              <a:pathLst>
                <a:path w="35655" h="23770" extrusionOk="0">
                  <a:moveTo>
                    <a:pt x="23800" y="0"/>
                  </a:moveTo>
                  <a:lnTo>
                    <a:pt x="0" y="23769"/>
                  </a:lnTo>
                  <a:lnTo>
                    <a:pt x="35654" y="23769"/>
                  </a:lnTo>
                  <a:lnTo>
                    <a:pt x="35654" y="11854"/>
                  </a:lnTo>
                  <a:lnTo>
                    <a:pt x="23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5080130" y="4159425"/>
              <a:ext cx="1015695" cy="1016358"/>
            </a:xfrm>
            <a:custGeom>
              <a:avLst/>
              <a:gdLst/>
              <a:ahLst/>
              <a:cxnLst/>
              <a:rect l="l" t="t" r="r" b="b"/>
              <a:pathLst>
                <a:path w="47479" h="47510" extrusionOk="0">
                  <a:moveTo>
                    <a:pt x="0" y="1"/>
                  </a:moveTo>
                  <a:lnTo>
                    <a:pt x="0" y="47509"/>
                  </a:lnTo>
                  <a:lnTo>
                    <a:pt x="47479" y="47509"/>
                  </a:lnTo>
                  <a:lnTo>
                    <a:pt x="474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1"/>
            <p:cNvSpPr/>
            <p:nvPr/>
          </p:nvSpPr>
          <p:spPr>
            <a:xfrm>
              <a:off x="5320060" y="4400660"/>
              <a:ext cx="535176" cy="535176"/>
            </a:xfrm>
            <a:custGeom>
              <a:avLst/>
              <a:gdLst/>
              <a:ahLst/>
              <a:cxnLst/>
              <a:rect l="l" t="t" r="r" b="b"/>
              <a:pathLst>
                <a:path w="25017" h="25017" extrusionOk="0">
                  <a:moveTo>
                    <a:pt x="12524" y="1"/>
                  </a:moveTo>
                  <a:cubicBezTo>
                    <a:pt x="5624" y="1"/>
                    <a:pt x="1" y="5593"/>
                    <a:pt x="1" y="12493"/>
                  </a:cubicBezTo>
                  <a:cubicBezTo>
                    <a:pt x="1" y="19393"/>
                    <a:pt x="5624" y="25016"/>
                    <a:pt x="12524" y="25016"/>
                  </a:cubicBezTo>
                  <a:cubicBezTo>
                    <a:pt x="19423" y="25016"/>
                    <a:pt x="25016" y="19393"/>
                    <a:pt x="25016" y="12493"/>
                  </a:cubicBezTo>
                  <a:cubicBezTo>
                    <a:pt x="25016" y="5593"/>
                    <a:pt x="19423" y="1"/>
                    <a:pt x="12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a:off x="5080130" y="4160088"/>
              <a:ext cx="1015695" cy="507858"/>
            </a:xfrm>
            <a:custGeom>
              <a:avLst/>
              <a:gdLst/>
              <a:ahLst/>
              <a:cxnLst/>
              <a:rect l="l" t="t" r="r" b="b"/>
              <a:pathLst>
                <a:path w="47479" h="23740" extrusionOk="0">
                  <a:moveTo>
                    <a:pt x="0" y="0"/>
                  </a:moveTo>
                  <a:lnTo>
                    <a:pt x="23740" y="23739"/>
                  </a:lnTo>
                  <a:lnTo>
                    <a:pt x="4747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8127703" y="4160088"/>
              <a:ext cx="1016336" cy="1016336"/>
            </a:xfrm>
            <a:custGeom>
              <a:avLst/>
              <a:gdLst/>
              <a:ahLst/>
              <a:cxnLst/>
              <a:rect l="l" t="t" r="r" b="b"/>
              <a:pathLst>
                <a:path w="47509" h="47509" extrusionOk="0">
                  <a:moveTo>
                    <a:pt x="0" y="0"/>
                  </a:moveTo>
                  <a:lnTo>
                    <a:pt x="0" y="47508"/>
                  </a:lnTo>
                  <a:lnTo>
                    <a:pt x="47509" y="47508"/>
                  </a:lnTo>
                  <a:lnTo>
                    <a:pt x="47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1"/>
            <p:cNvSpPr/>
            <p:nvPr/>
          </p:nvSpPr>
          <p:spPr>
            <a:xfrm>
              <a:off x="8127040" y="4160730"/>
              <a:ext cx="1016999" cy="1013384"/>
            </a:xfrm>
            <a:custGeom>
              <a:avLst/>
              <a:gdLst/>
              <a:ahLst/>
              <a:cxnLst/>
              <a:rect l="l" t="t" r="r" b="b"/>
              <a:pathLst>
                <a:path w="47540" h="47371" extrusionOk="0">
                  <a:moveTo>
                    <a:pt x="1" y="1"/>
                  </a:moveTo>
                  <a:lnTo>
                    <a:pt x="1" y="47357"/>
                  </a:lnTo>
                  <a:cubicBezTo>
                    <a:pt x="244" y="47357"/>
                    <a:pt x="501" y="47370"/>
                    <a:pt x="753" y="47370"/>
                  </a:cubicBezTo>
                  <a:cubicBezTo>
                    <a:pt x="879" y="47370"/>
                    <a:pt x="1004" y="47367"/>
                    <a:pt x="1125" y="47357"/>
                  </a:cubicBezTo>
                  <a:cubicBezTo>
                    <a:pt x="26749" y="47357"/>
                    <a:pt x="47540" y="26597"/>
                    <a:pt x="47540" y="973"/>
                  </a:cubicBezTo>
                  <a:lnTo>
                    <a:pt x="475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a:off x="8127040" y="4160730"/>
              <a:ext cx="777061" cy="775114"/>
            </a:xfrm>
            <a:custGeom>
              <a:avLst/>
              <a:gdLst/>
              <a:ahLst/>
              <a:cxnLst/>
              <a:rect l="l" t="t" r="r" b="b"/>
              <a:pathLst>
                <a:path w="36324" h="36233" extrusionOk="0">
                  <a:moveTo>
                    <a:pt x="1" y="1"/>
                  </a:moveTo>
                  <a:lnTo>
                    <a:pt x="1" y="36232"/>
                  </a:lnTo>
                  <a:lnTo>
                    <a:pt x="821" y="36232"/>
                  </a:lnTo>
                  <a:cubicBezTo>
                    <a:pt x="20427" y="36232"/>
                    <a:pt x="36324" y="20335"/>
                    <a:pt x="36324" y="730"/>
                  </a:cubicBezTo>
                  <a:lnTo>
                    <a:pt x="36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8127040" y="4160730"/>
              <a:ext cx="533229" cy="531925"/>
            </a:xfrm>
            <a:custGeom>
              <a:avLst/>
              <a:gdLst/>
              <a:ahLst/>
              <a:cxnLst/>
              <a:rect l="l" t="t" r="r" b="b"/>
              <a:pathLst>
                <a:path w="24926" h="24865" extrusionOk="0">
                  <a:moveTo>
                    <a:pt x="1" y="1"/>
                  </a:moveTo>
                  <a:lnTo>
                    <a:pt x="1" y="24864"/>
                  </a:lnTo>
                  <a:lnTo>
                    <a:pt x="578" y="24864"/>
                  </a:lnTo>
                  <a:cubicBezTo>
                    <a:pt x="14013" y="24864"/>
                    <a:pt x="24925" y="13952"/>
                    <a:pt x="24925" y="517"/>
                  </a:cubicBezTo>
                  <a:lnTo>
                    <a:pt x="24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a:off x="6095767" y="4160088"/>
              <a:ext cx="1016358" cy="1016336"/>
            </a:xfrm>
            <a:custGeom>
              <a:avLst/>
              <a:gdLst/>
              <a:ahLst/>
              <a:cxnLst/>
              <a:rect l="l" t="t" r="r" b="b"/>
              <a:pathLst>
                <a:path w="47510" h="47509" extrusionOk="0">
                  <a:moveTo>
                    <a:pt x="1" y="0"/>
                  </a:moveTo>
                  <a:lnTo>
                    <a:pt x="1" y="47508"/>
                  </a:lnTo>
                  <a:lnTo>
                    <a:pt x="47509" y="47508"/>
                  </a:lnTo>
                  <a:lnTo>
                    <a:pt x="4750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a:off x="6603585" y="4160088"/>
              <a:ext cx="508521" cy="1016336"/>
            </a:xfrm>
            <a:custGeom>
              <a:avLst/>
              <a:gdLst/>
              <a:ahLst/>
              <a:cxnLst/>
              <a:rect l="l" t="t" r="r" b="b"/>
              <a:pathLst>
                <a:path w="23771" h="47509" extrusionOk="0">
                  <a:moveTo>
                    <a:pt x="23770" y="0"/>
                  </a:moveTo>
                  <a:cubicBezTo>
                    <a:pt x="10639" y="0"/>
                    <a:pt x="1" y="10639"/>
                    <a:pt x="1" y="23739"/>
                  </a:cubicBezTo>
                  <a:cubicBezTo>
                    <a:pt x="1" y="36870"/>
                    <a:pt x="10639" y="47508"/>
                    <a:pt x="23770" y="47508"/>
                  </a:cubicBezTo>
                  <a:lnTo>
                    <a:pt x="23770" y="43010"/>
                  </a:lnTo>
                  <a:cubicBezTo>
                    <a:pt x="13132" y="43010"/>
                    <a:pt x="4499" y="34347"/>
                    <a:pt x="4499" y="23739"/>
                  </a:cubicBezTo>
                  <a:cubicBezTo>
                    <a:pt x="4499" y="13101"/>
                    <a:pt x="13132" y="4438"/>
                    <a:pt x="23770" y="4438"/>
                  </a:cubicBezTo>
                  <a:lnTo>
                    <a:pt x="237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6790207" y="4345384"/>
              <a:ext cx="321893" cy="643765"/>
            </a:xfrm>
            <a:custGeom>
              <a:avLst/>
              <a:gdLst/>
              <a:ahLst/>
              <a:cxnLst/>
              <a:rect l="l" t="t" r="r" b="b"/>
              <a:pathLst>
                <a:path w="15047" h="30093" extrusionOk="0">
                  <a:moveTo>
                    <a:pt x="15046" y="1"/>
                  </a:moveTo>
                  <a:cubicBezTo>
                    <a:pt x="6748" y="1"/>
                    <a:pt x="0" y="6779"/>
                    <a:pt x="0" y="15047"/>
                  </a:cubicBezTo>
                  <a:cubicBezTo>
                    <a:pt x="0" y="23345"/>
                    <a:pt x="6748" y="30093"/>
                    <a:pt x="15046" y="30093"/>
                  </a:cubicBezTo>
                  <a:lnTo>
                    <a:pt x="15046" y="25624"/>
                  </a:lnTo>
                  <a:cubicBezTo>
                    <a:pt x="9180" y="25624"/>
                    <a:pt x="4468" y="20852"/>
                    <a:pt x="4468" y="15047"/>
                  </a:cubicBezTo>
                  <a:cubicBezTo>
                    <a:pt x="4468" y="9241"/>
                    <a:pt x="9180" y="4499"/>
                    <a:pt x="15046" y="4499"/>
                  </a:cubicBezTo>
                  <a:lnTo>
                    <a:pt x="150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a:off x="6967052" y="4522251"/>
              <a:ext cx="145041" cy="290018"/>
            </a:xfrm>
            <a:custGeom>
              <a:avLst/>
              <a:gdLst/>
              <a:ahLst/>
              <a:cxnLst/>
              <a:rect l="l" t="t" r="r" b="b"/>
              <a:pathLst>
                <a:path w="6780" h="13557" extrusionOk="0">
                  <a:moveTo>
                    <a:pt x="6779" y="1"/>
                  </a:moveTo>
                  <a:cubicBezTo>
                    <a:pt x="3040" y="1"/>
                    <a:pt x="1" y="3040"/>
                    <a:pt x="1" y="6779"/>
                  </a:cubicBezTo>
                  <a:cubicBezTo>
                    <a:pt x="1" y="10517"/>
                    <a:pt x="3040" y="13557"/>
                    <a:pt x="6779" y="13557"/>
                  </a:cubicBezTo>
                  <a:lnTo>
                    <a:pt x="6779" y="9058"/>
                  </a:lnTo>
                  <a:cubicBezTo>
                    <a:pt x="5472" y="9058"/>
                    <a:pt x="4439" y="8025"/>
                    <a:pt x="4439" y="6748"/>
                  </a:cubicBezTo>
                  <a:cubicBezTo>
                    <a:pt x="4439" y="5533"/>
                    <a:pt x="5472" y="4499"/>
                    <a:pt x="6779" y="4499"/>
                  </a:cubicBezTo>
                  <a:lnTo>
                    <a:pt x="67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1"/>
            <p:cNvSpPr/>
            <p:nvPr/>
          </p:nvSpPr>
          <p:spPr>
            <a:xfrm>
              <a:off x="6095767" y="4160088"/>
              <a:ext cx="507858" cy="1016336"/>
            </a:xfrm>
            <a:custGeom>
              <a:avLst/>
              <a:gdLst/>
              <a:ahLst/>
              <a:cxnLst/>
              <a:rect l="l" t="t" r="r" b="b"/>
              <a:pathLst>
                <a:path w="23740" h="47509" extrusionOk="0">
                  <a:moveTo>
                    <a:pt x="1" y="0"/>
                  </a:moveTo>
                  <a:lnTo>
                    <a:pt x="1" y="47508"/>
                  </a:lnTo>
                  <a:cubicBezTo>
                    <a:pt x="13101" y="47508"/>
                    <a:pt x="23740" y="36870"/>
                    <a:pt x="23740" y="23739"/>
                  </a:cubicBezTo>
                  <a:cubicBezTo>
                    <a:pt x="23740" y="10639"/>
                    <a:pt x="1310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1"/>
            <p:cNvSpPr/>
            <p:nvPr/>
          </p:nvSpPr>
          <p:spPr>
            <a:xfrm>
              <a:off x="7112067" y="4160088"/>
              <a:ext cx="1015695" cy="1016336"/>
            </a:xfrm>
            <a:custGeom>
              <a:avLst/>
              <a:gdLst/>
              <a:ahLst/>
              <a:cxnLst/>
              <a:rect l="l" t="t" r="r" b="b"/>
              <a:pathLst>
                <a:path w="47479" h="47509" extrusionOk="0">
                  <a:moveTo>
                    <a:pt x="0" y="0"/>
                  </a:moveTo>
                  <a:lnTo>
                    <a:pt x="0" y="47508"/>
                  </a:lnTo>
                  <a:lnTo>
                    <a:pt x="47478" y="47508"/>
                  </a:lnTo>
                  <a:lnTo>
                    <a:pt x="47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a:off x="7112067" y="4667908"/>
              <a:ext cx="1015695" cy="508500"/>
            </a:xfrm>
            <a:custGeom>
              <a:avLst/>
              <a:gdLst/>
              <a:ahLst/>
              <a:cxnLst/>
              <a:rect l="l" t="t" r="r" b="b"/>
              <a:pathLst>
                <a:path w="47479" h="23770" extrusionOk="0">
                  <a:moveTo>
                    <a:pt x="0" y="0"/>
                  </a:moveTo>
                  <a:cubicBezTo>
                    <a:pt x="0" y="13131"/>
                    <a:pt x="10639" y="23769"/>
                    <a:pt x="23739" y="23769"/>
                  </a:cubicBezTo>
                  <a:cubicBezTo>
                    <a:pt x="36840" y="23769"/>
                    <a:pt x="47478" y="13131"/>
                    <a:pt x="47478"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a:off x="7619885" y="4160088"/>
              <a:ext cx="507858" cy="507858"/>
            </a:xfrm>
            <a:custGeom>
              <a:avLst/>
              <a:gdLst/>
              <a:ahLst/>
              <a:cxnLst/>
              <a:rect l="l" t="t" r="r" b="b"/>
              <a:pathLst>
                <a:path w="23740" h="23740" extrusionOk="0">
                  <a:moveTo>
                    <a:pt x="0" y="0"/>
                  </a:moveTo>
                  <a:lnTo>
                    <a:pt x="0" y="23739"/>
                  </a:lnTo>
                  <a:lnTo>
                    <a:pt x="23739" y="23739"/>
                  </a:lnTo>
                  <a:cubicBezTo>
                    <a:pt x="23739" y="10639"/>
                    <a:pt x="1310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a:off x="7463832" y="4523342"/>
              <a:ext cx="312138" cy="289141"/>
            </a:xfrm>
            <a:custGeom>
              <a:avLst/>
              <a:gdLst/>
              <a:ahLst/>
              <a:cxnLst/>
              <a:rect l="l" t="t" r="r" b="b"/>
              <a:pathLst>
                <a:path w="14591" h="13516" extrusionOk="0">
                  <a:moveTo>
                    <a:pt x="7286" y="1"/>
                  </a:moveTo>
                  <a:cubicBezTo>
                    <a:pt x="4061" y="1"/>
                    <a:pt x="1209" y="2316"/>
                    <a:pt x="638" y="5603"/>
                  </a:cubicBezTo>
                  <a:cubicBezTo>
                    <a:pt x="0" y="9281"/>
                    <a:pt x="2493" y="12776"/>
                    <a:pt x="6170" y="13415"/>
                  </a:cubicBezTo>
                  <a:cubicBezTo>
                    <a:pt x="6562" y="13483"/>
                    <a:pt x="6950" y="13515"/>
                    <a:pt x="7334" y="13515"/>
                  </a:cubicBezTo>
                  <a:cubicBezTo>
                    <a:pt x="10559" y="13515"/>
                    <a:pt x="13412" y="11197"/>
                    <a:pt x="13982" y="7883"/>
                  </a:cubicBezTo>
                  <a:cubicBezTo>
                    <a:pt x="14590" y="4205"/>
                    <a:pt x="12128" y="709"/>
                    <a:pt x="8450" y="101"/>
                  </a:cubicBezTo>
                  <a:cubicBezTo>
                    <a:pt x="8059" y="34"/>
                    <a:pt x="7670" y="1"/>
                    <a:pt x="7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017617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66"/>
        <p:cNvGrpSpPr/>
        <p:nvPr/>
      </p:nvGrpSpPr>
      <p:grpSpPr>
        <a:xfrm>
          <a:off x="0" y="0"/>
          <a:ext cx="0" cy="0"/>
          <a:chOff x="0" y="0"/>
          <a:chExt cx="0" cy="0"/>
        </a:xfrm>
      </p:grpSpPr>
      <p:sp>
        <p:nvSpPr>
          <p:cNvPr id="567" name="Google Shape;567;p22"/>
          <p:cNvSpPr txBox="1">
            <a:spLocks noGrp="1"/>
          </p:cNvSpPr>
          <p:nvPr>
            <p:ph type="title"/>
          </p:nvPr>
        </p:nvSpPr>
        <p:spPr>
          <a:xfrm>
            <a:off x="884961" y="1977557"/>
            <a:ext cx="197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68" name="Google Shape;568;p22"/>
          <p:cNvSpPr txBox="1">
            <a:spLocks noGrp="1"/>
          </p:cNvSpPr>
          <p:nvPr>
            <p:ph type="subTitle" idx="1"/>
          </p:nvPr>
        </p:nvSpPr>
        <p:spPr>
          <a:xfrm>
            <a:off x="884961" y="2345806"/>
            <a:ext cx="197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9" name="Google Shape;569;p22"/>
          <p:cNvSpPr txBox="1">
            <a:spLocks noGrp="1"/>
          </p:cNvSpPr>
          <p:nvPr>
            <p:ph type="title" idx="2"/>
          </p:nvPr>
        </p:nvSpPr>
        <p:spPr>
          <a:xfrm>
            <a:off x="3584235" y="1977557"/>
            <a:ext cx="197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0" name="Google Shape;570;p22"/>
          <p:cNvSpPr txBox="1">
            <a:spLocks noGrp="1"/>
          </p:cNvSpPr>
          <p:nvPr>
            <p:ph type="subTitle" idx="3"/>
          </p:nvPr>
        </p:nvSpPr>
        <p:spPr>
          <a:xfrm>
            <a:off x="3584235" y="2345806"/>
            <a:ext cx="197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1" name="Google Shape;571;p22"/>
          <p:cNvSpPr txBox="1">
            <a:spLocks noGrp="1"/>
          </p:cNvSpPr>
          <p:nvPr>
            <p:ph type="title" idx="4"/>
          </p:nvPr>
        </p:nvSpPr>
        <p:spPr>
          <a:xfrm>
            <a:off x="884961" y="3731732"/>
            <a:ext cx="197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2" name="Google Shape;572;p22"/>
          <p:cNvSpPr txBox="1">
            <a:spLocks noGrp="1"/>
          </p:cNvSpPr>
          <p:nvPr>
            <p:ph type="subTitle" idx="5"/>
          </p:nvPr>
        </p:nvSpPr>
        <p:spPr>
          <a:xfrm>
            <a:off x="884961" y="4099981"/>
            <a:ext cx="197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3" name="Google Shape;573;p22"/>
          <p:cNvSpPr txBox="1">
            <a:spLocks noGrp="1"/>
          </p:cNvSpPr>
          <p:nvPr>
            <p:ph type="title" idx="6"/>
          </p:nvPr>
        </p:nvSpPr>
        <p:spPr>
          <a:xfrm>
            <a:off x="3584235" y="3731732"/>
            <a:ext cx="197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4" name="Google Shape;574;p22"/>
          <p:cNvSpPr txBox="1">
            <a:spLocks noGrp="1"/>
          </p:cNvSpPr>
          <p:nvPr>
            <p:ph type="subTitle" idx="7"/>
          </p:nvPr>
        </p:nvSpPr>
        <p:spPr>
          <a:xfrm>
            <a:off x="3584235" y="4099981"/>
            <a:ext cx="197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5" name="Google Shape;575;p22"/>
          <p:cNvSpPr txBox="1">
            <a:spLocks noGrp="1"/>
          </p:cNvSpPr>
          <p:nvPr>
            <p:ph type="title" idx="8"/>
          </p:nvPr>
        </p:nvSpPr>
        <p:spPr>
          <a:xfrm>
            <a:off x="6283523" y="1977557"/>
            <a:ext cx="197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6" name="Google Shape;576;p22"/>
          <p:cNvSpPr txBox="1">
            <a:spLocks noGrp="1"/>
          </p:cNvSpPr>
          <p:nvPr>
            <p:ph type="subTitle" idx="9"/>
          </p:nvPr>
        </p:nvSpPr>
        <p:spPr>
          <a:xfrm>
            <a:off x="6283523" y="2345806"/>
            <a:ext cx="197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7" name="Google Shape;577;p22"/>
          <p:cNvSpPr txBox="1">
            <a:spLocks noGrp="1"/>
          </p:cNvSpPr>
          <p:nvPr>
            <p:ph type="title" idx="13"/>
          </p:nvPr>
        </p:nvSpPr>
        <p:spPr>
          <a:xfrm>
            <a:off x="6283523" y="3731732"/>
            <a:ext cx="197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8" name="Google Shape;578;p22"/>
          <p:cNvSpPr txBox="1">
            <a:spLocks noGrp="1"/>
          </p:cNvSpPr>
          <p:nvPr>
            <p:ph type="subTitle" idx="14"/>
          </p:nvPr>
        </p:nvSpPr>
        <p:spPr>
          <a:xfrm>
            <a:off x="6283523" y="4099981"/>
            <a:ext cx="197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9" name="Google Shape;579;p22"/>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80" name="Google Shape;580;p22"/>
          <p:cNvGrpSpPr/>
          <p:nvPr/>
        </p:nvGrpSpPr>
        <p:grpSpPr>
          <a:xfrm>
            <a:off x="5113774" y="0"/>
            <a:ext cx="4063926" cy="1064874"/>
            <a:chOff x="5113774" y="0"/>
            <a:chExt cx="4063926" cy="1064874"/>
          </a:xfrm>
        </p:grpSpPr>
        <p:sp>
          <p:nvSpPr>
            <p:cNvPr id="581" name="Google Shape;581;p22"/>
            <p:cNvSpPr/>
            <p:nvPr/>
          </p:nvSpPr>
          <p:spPr>
            <a:xfrm rot="-5400000" flipH="1">
              <a:off x="6161072" y="-29303"/>
              <a:ext cx="1063198" cy="1123472"/>
            </a:xfrm>
            <a:custGeom>
              <a:avLst/>
              <a:gdLst/>
              <a:ahLst/>
              <a:cxnLst/>
              <a:rect l="l" t="t" r="r" b="b"/>
              <a:pathLst>
                <a:path w="19029" h="19029" extrusionOk="0">
                  <a:moveTo>
                    <a:pt x="1" y="0"/>
                  </a:moveTo>
                  <a:lnTo>
                    <a:pt x="1" y="19028"/>
                  </a:lnTo>
                  <a:lnTo>
                    <a:pt x="19029" y="19028"/>
                  </a:lnTo>
                  <a:lnTo>
                    <a:pt x="190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rot="-5400000" flipH="1">
              <a:off x="6106351" y="25440"/>
              <a:ext cx="1063198" cy="1014008"/>
            </a:xfrm>
            <a:custGeom>
              <a:avLst/>
              <a:gdLst/>
              <a:ahLst/>
              <a:cxnLst/>
              <a:rect l="l" t="t" r="r" b="b"/>
              <a:pathLst>
                <a:path w="19029" h="19029" extrusionOk="0">
                  <a:moveTo>
                    <a:pt x="1" y="0"/>
                  </a:moveTo>
                  <a:lnTo>
                    <a:pt x="1" y="19028"/>
                  </a:lnTo>
                  <a:cubicBezTo>
                    <a:pt x="10518" y="19028"/>
                    <a:pt x="19029" y="10517"/>
                    <a:pt x="19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rot="-5400000" flipH="1">
              <a:off x="6116196" y="14076"/>
              <a:ext cx="531627" cy="508629"/>
            </a:xfrm>
            <a:custGeom>
              <a:avLst/>
              <a:gdLst/>
              <a:ahLst/>
              <a:cxnLst/>
              <a:rect l="l" t="t" r="r" b="b"/>
              <a:pathLst>
                <a:path w="9515" h="9545" extrusionOk="0">
                  <a:moveTo>
                    <a:pt x="0" y="1"/>
                  </a:moveTo>
                  <a:lnTo>
                    <a:pt x="0" y="9545"/>
                  </a:lnTo>
                  <a:cubicBezTo>
                    <a:pt x="5259" y="9545"/>
                    <a:pt x="9514" y="5289"/>
                    <a:pt x="9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rot="5400000">
              <a:off x="5089179" y="25440"/>
              <a:ext cx="1063198" cy="1014008"/>
            </a:xfrm>
            <a:custGeom>
              <a:avLst/>
              <a:gdLst/>
              <a:ahLst/>
              <a:cxnLst/>
              <a:rect l="l" t="t" r="r" b="b"/>
              <a:pathLst>
                <a:path w="19029" h="19029" extrusionOk="0">
                  <a:moveTo>
                    <a:pt x="1" y="1"/>
                  </a:moveTo>
                  <a:lnTo>
                    <a:pt x="1" y="19028"/>
                  </a:lnTo>
                  <a:lnTo>
                    <a:pt x="19029" y="19028"/>
                  </a:lnTo>
                  <a:lnTo>
                    <a:pt x="19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rot="5400000">
              <a:off x="5089179" y="25440"/>
              <a:ext cx="1063198" cy="1014008"/>
            </a:xfrm>
            <a:custGeom>
              <a:avLst/>
              <a:gdLst/>
              <a:ahLst/>
              <a:cxnLst/>
              <a:rect l="l" t="t" r="r" b="b"/>
              <a:pathLst>
                <a:path w="19029" h="19029" extrusionOk="0">
                  <a:moveTo>
                    <a:pt x="1" y="1"/>
                  </a:moveTo>
                  <a:lnTo>
                    <a:pt x="1" y="19028"/>
                  </a:lnTo>
                  <a:cubicBezTo>
                    <a:pt x="10518" y="19028"/>
                    <a:pt x="19029" y="10518"/>
                    <a:pt x="19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rot="5400000">
              <a:off x="5605962" y="14036"/>
              <a:ext cx="533359" cy="506977"/>
            </a:xfrm>
            <a:custGeom>
              <a:avLst/>
              <a:gdLst/>
              <a:ahLst/>
              <a:cxnLst/>
              <a:rect l="l" t="t" r="r" b="b"/>
              <a:pathLst>
                <a:path w="9546" h="9514" extrusionOk="0">
                  <a:moveTo>
                    <a:pt x="1" y="0"/>
                  </a:moveTo>
                  <a:lnTo>
                    <a:pt x="1" y="9514"/>
                  </a:lnTo>
                  <a:cubicBezTo>
                    <a:pt x="5290" y="9514"/>
                    <a:pt x="9545" y="5259"/>
                    <a:pt x="94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rot="5400000">
              <a:off x="8138259" y="25433"/>
              <a:ext cx="1064874" cy="1014008"/>
            </a:xfrm>
            <a:custGeom>
              <a:avLst/>
              <a:gdLst/>
              <a:ahLst/>
              <a:cxnLst/>
              <a:rect l="l" t="t" r="r" b="b"/>
              <a:pathLst>
                <a:path w="19059" h="19029" extrusionOk="0">
                  <a:moveTo>
                    <a:pt x="1" y="1"/>
                  </a:moveTo>
                  <a:lnTo>
                    <a:pt x="1" y="19028"/>
                  </a:lnTo>
                  <a:lnTo>
                    <a:pt x="19059" y="19028"/>
                  </a:lnTo>
                  <a:lnTo>
                    <a:pt x="19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rot="5400000">
              <a:off x="8138259" y="25433"/>
              <a:ext cx="1064874" cy="1014008"/>
            </a:xfrm>
            <a:custGeom>
              <a:avLst/>
              <a:gdLst/>
              <a:ahLst/>
              <a:cxnLst/>
              <a:rect l="l" t="t" r="r" b="b"/>
              <a:pathLst>
                <a:path w="19059" h="19029" extrusionOk="0">
                  <a:moveTo>
                    <a:pt x="1" y="1"/>
                  </a:moveTo>
                  <a:lnTo>
                    <a:pt x="1" y="19028"/>
                  </a:lnTo>
                  <a:lnTo>
                    <a:pt x="19059" y="19028"/>
                  </a:lnTo>
                  <a:cubicBezTo>
                    <a:pt x="19059" y="8542"/>
                    <a:pt x="1054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p:nvPr/>
          </p:nvSpPr>
          <p:spPr>
            <a:xfrm rot="5400000">
              <a:off x="8151464" y="15639"/>
              <a:ext cx="529895" cy="505432"/>
            </a:xfrm>
            <a:custGeom>
              <a:avLst/>
              <a:gdLst/>
              <a:ahLst/>
              <a:cxnLst/>
              <a:rect l="l" t="t" r="r" b="b"/>
              <a:pathLst>
                <a:path w="9484" h="9485" extrusionOk="0">
                  <a:moveTo>
                    <a:pt x="0" y="1"/>
                  </a:moveTo>
                  <a:lnTo>
                    <a:pt x="0" y="9484"/>
                  </a:lnTo>
                  <a:lnTo>
                    <a:pt x="9484" y="9484"/>
                  </a:lnTo>
                  <a:cubicBezTo>
                    <a:pt x="9484" y="4256"/>
                    <a:pt x="52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rot="5400000">
              <a:off x="7124337" y="25460"/>
              <a:ext cx="1064874" cy="1013955"/>
            </a:xfrm>
            <a:custGeom>
              <a:avLst/>
              <a:gdLst/>
              <a:ahLst/>
              <a:cxnLst/>
              <a:rect l="l" t="t" r="r" b="b"/>
              <a:pathLst>
                <a:path w="19059" h="19028" extrusionOk="0">
                  <a:moveTo>
                    <a:pt x="1" y="0"/>
                  </a:moveTo>
                  <a:lnTo>
                    <a:pt x="1" y="19028"/>
                  </a:lnTo>
                  <a:lnTo>
                    <a:pt x="19059" y="19028"/>
                  </a:lnTo>
                  <a:lnTo>
                    <a:pt x="19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rot="5400000">
              <a:off x="7123511" y="24634"/>
              <a:ext cx="1064874" cy="1015606"/>
            </a:xfrm>
            <a:custGeom>
              <a:avLst/>
              <a:gdLst/>
              <a:ahLst/>
              <a:cxnLst/>
              <a:rect l="l" t="t" r="r" b="b"/>
              <a:pathLst>
                <a:path w="19059" h="19059" extrusionOk="0">
                  <a:moveTo>
                    <a:pt x="1" y="0"/>
                  </a:moveTo>
                  <a:lnTo>
                    <a:pt x="1" y="19058"/>
                  </a:lnTo>
                  <a:cubicBezTo>
                    <a:pt x="10548" y="19058"/>
                    <a:pt x="19059" y="10548"/>
                    <a:pt x="19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2"/>
            <p:cNvSpPr/>
            <p:nvPr/>
          </p:nvSpPr>
          <p:spPr>
            <a:xfrm rot="5400000">
              <a:off x="7641160" y="13962"/>
              <a:ext cx="533303" cy="505379"/>
            </a:xfrm>
            <a:custGeom>
              <a:avLst/>
              <a:gdLst/>
              <a:ahLst/>
              <a:cxnLst/>
              <a:rect l="l" t="t" r="r" b="b"/>
              <a:pathLst>
                <a:path w="9545" h="9484" extrusionOk="0">
                  <a:moveTo>
                    <a:pt x="1" y="0"/>
                  </a:moveTo>
                  <a:lnTo>
                    <a:pt x="1" y="9484"/>
                  </a:lnTo>
                  <a:cubicBezTo>
                    <a:pt x="5290" y="9484"/>
                    <a:pt x="9545" y="5228"/>
                    <a:pt x="9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586409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93"/>
        <p:cNvGrpSpPr/>
        <p:nvPr/>
      </p:nvGrpSpPr>
      <p:grpSpPr>
        <a:xfrm>
          <a:off x="0" y="0"/>
          <a:ext cx="0" cy="0"/>
          <a:chOff x="0" y="0"/>
          <a:chExt cx="0" cy="0"/>
        </a:xfrm>
      </p:grpSpPr>
      <p:sp>
        <p:nvSpPr>
          <p:cNvPr id="594" name="Google Shape;594;p23"/>
          <p:cNvSpPr txBox="1">
            <a:spLocks noGrp="1"/>
          </p:cNvSpPr>
          <p:nvPr>
            <p:ph type="title" hasCustomPrompt="1"/>
          </p:nvPr>
        </p:nvSpPr>
        <p:spPr>
          <a:xfrm>
            <a:off x="1599650" y="540000"/>
            <a:ext cx="37047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5" name="Google Shape;595;p23"/>
          <p:cNvSpPr txBox="1">
            <a:spLocks noGrp="1"/>
          </p:cNvSpPr>
          <p:nvPr>
            <p:ph type="subTitle" idx="1"/>
          </p:nvPr>
        </p:nvSpPr>
        <p:spPr>
          <a:xfrm>
            <a:off x="1599650" y="1246025"/>
            <a:ext cx="37047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6" name="Google Shape;596;p23"/>
          <p:cNvSpPr txBox="1">
            <a:spLocks noGrp="1"/>
          </p:cNvSpPr>
          <p:nvPr>
            <p:ph type="title" idx="2" hasCustomPrompt="1"/>
          </p:nvPr>
        </p:nvSpPr>
        <p:spPr>
          <a:xfrm>
            <a:off x="1599650" y="1996131"/>
            <a:ext cx="37047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7" name="Google Shape;597;p23"/>
          <p:cNvSpPr txBox="1">
            <a:spLocks noGrp="1"/>
          </p:cNvSpPr>
          <p:nvPr>
            <p:ph type="subTitle" idx="3"/>
          </p:nvPr>
        </p:nvSpPr>
        <p:spPr>
          <a:xfrm>
            <a:off x="1599650" y="2702156"/>
            <a:ext cx="37047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8" name="Google Shape;598;p23"/>
          <p:cNvSpPr txBox="1">
            <a:spLocks noGrp="1"/>
          </p:cNvSpPr>
          <p:nvPr>
            <p:ph type="title" idx="4" hasCustomPrompt="1"/>
          </p:nvPr>
        </p:nvSpPr>
        <p:spPr>
          <a:xfrm>
            <a:off x="1599650" y="3452275"/>
            <a:ext cx="37047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9" name="Google Shape;599;p23"/>
          <p:cNvSpPr txBox="1">
            <a:spLocks noGrp="1"/>
          </p:cNvSpPr>
          <p:nvPr>
            <p:ph type="subTitle" idx="5"/>
          </p:nvPr>
        </p:nvSpPr>
        <p:spPr>
          <a:xfrm>
            <a:off x="1599650" y="4158300"/>
            <a:ext cx="37047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00" name="Google Shape;600;p23"/>
          <p:cNvGrpSpPr/>
          <p:nvPr/>
        </p:nvGrpSpPr>
        <p:grpSpPr>
          <a:xfrm rot="10800000" flipH="1">
            <a:off x="7440330" y="-15309"/>
            <a:ext cx="1703533" cy="1345599"/>
            <a:chOff x="27" y="3808576"/>
            <a:chExt cx="9144029" cy="1345599"/>
          </a:xfrm>
        </p:grpSpPr>
        <p:sp>
          <p:nvSpPr>
            <p:cNvPr id="601" name="Google Shape;601;p23"/>
            <p:cNvSpPr/>
            <p:nvPr/>
          </p:nvSpPr>
          <p:spPr>
            <a:xfrm rot="-5400000">
              <a:off x="4508502" y="518621"/>
              <a:ext cx="127079" cy="9144029"/>
            </a:xfrm>
            <a:custGeom>
              <a:avLst/>
              <a:gdLst/>
              <a:ahLst/>
              <a:cxnLst/>
              <a:rect l="l" t="t" r="r" b="b"/>
              <a:pathLst>
                <a:path w="2555" h="56476" extrusionOk="0">
                  <a:moveTo>
                    <a:pt x="1" y="0"/>
                  </a:moveTo>
                  <a:lnTo>
                    <a:pt x="1" y="56475"/>
                  </a:lnTo>
                  <a:lnTo>
                    <a:pt x="2554" y="56475"/>
                  </a:lnTo>
                  <a:lnTo>
                    <a:pt x="2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rot="-5400000">
              <a:off x="4509298" y="274459"/>
              <a:ext cx="125488" cy="9144029"/>
            </a:xfrm>
            <a:custGeom>
              <a:avLst/>
              <a:gdLst/>
              <a:ahLst/>
              <a:cxnLst/>
              <a:rect l="l" t="t" r="r" b="b"/>
              <a:pathLst>
                <a:path w="2523" h="56476" extrusionOk="0">
                  <a:moveTo>
                    <a:pt x="0" y="0"/>
                  </a:moveTo>
                  <a:lnTo>
                    <a:pt x="0" y="56475"/>
                  </a:lnTo>
                  <a:lnTo>
                    <a:pt x="2523" y="56475"/>
                  </a:lnTo>
                  <a:lnTo>
                    <a:pt x="2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rot="-5400000">
              <a:off x="4508527" y="30323"/>
              <a:ext cx="127030" cy="9144029"/>
            </a:xfrm>
            <a:custGeom>
              <a:avLst/>
              <a:gdLst/>
              <a:ahLst/>
              <a:cxnLst/>
              <a:rect l="l" t="t" r="r" b="b"/>
              <a:pathLst>
                <a:path w="2554" h="56476" extrusionOk="0">
                  <a:moveTo>
                    <a:pt x="1" y="0"/>
                  </a:moveTo>
                  <a:lnTo>
                    <a:pt x="1" y="56475"/>
                  </a:lnTo>
                  <a:lnTo>
                    <a:pt x="2554" y="56475"/>
                  </a:lnTo>
                  <a:lnTo>
                    <a:pt x="2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rot="-5400000">
              <a:off x="4508527" y="-213093"/>
              <a:ext cx="127030" cy="9144029"/>
            </a:xfrm>
            <a:custGeom>
              <a:avLst/>
              <a:gdLst/>
              <a:ahLst/>
              <a:cxnLst/>
              <a:rect l="l" t="t" r="r" b="b"/>
              <a:pathLst>
                <a:path w="2554" h="56476" extrusionOk="0">
                  <a:moveTo>
                    <a:pt x="0" y="0"/>
                  </a:moveTo>
                  <a:lnTo>
                    <a:pt x="0" y="56475"/>
                  </a:lnTo>
                  <a:lnTo>
                    <a:pt x="2554" y="56475"/>
                  </a:lnTo>
                  <a:lnTo>
                    <a:pt x="2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rot="-5400000">
              <a:off x="4509273" y="-457254"/>
              <a:ext cx="125537" cy="9144029"/>
            </a:xfrm>
            <a:custGeom>
              <a:avLst/>
              <a:gdLst/>
              <a:ahLst/>
              <a:cxnLst/>
              <a:rect l="l" t="t" r="r" b="b"/>
              <a:pathLst>
                <a:path w="2524" h="56476" extrusionOk="0">
                  <a:moveTo>
                    <a:pt x="1" y="0"/>
                  </a:moveTo>
                  <a:lnTo>
                    <a:pt x="1" y="56475"/>
                  </a:lnTo>
                  <a:lnTo>
                    <a:pt x="2523" y="56475"/>
                  </a:lnTo>
                  <a:lnTo>
                    <a:pt x="2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5400000">
              <a:off x="4509273" y="-700669"/>
              <a:ext cx="125537" cy="9144029"/>
            </a:xfrm>
            <a:custGeom>
              <a:avLst/>
              <a:gdLst/>
              <a:ahLst/>
              <a:cxnLst/>
              <a:rect l="l" t="t" r="r" b="b"/>
              <a:pathLst>
                <a:path w="2524" h="56476" extrusionOk="0">
                  <a:moveTo>
                    <a:pt x="0" y="0"/>
                  </a:moveTo>
                  <a:lnTo>
                    <a:pt x="0" y="56475"/>
                  </a:lnTo>
                  <a:lnTo>
                    <a:pt x="2523" y="56475"/>
                  </a:lnTo>
                  <a:lnTo>
                    <a:pt x="2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23"/>
          <p:cNvSpPr/>
          <p:nvPr/>
        </p:nvSpPr>
        <p:spPr>
          <a:xfrm rot="10800000" flipH="1">
            <a:off x="7437623" y="829957"/>
            <a:ext cx="1706478" cy="1389396"/>
          </a:xfrm>
          <a:custGeom>
            <a:avLst/>
            <a:gdLst/>
            <a:ahLst/>
            <a:cxnLst/>
            <a:rect l="l" t="t" r="r" b="b"/>
            <a:pathLst>
              <a:path w="37296" h="30366" extrusionOk="0">
                <a:moveTo>
                  <a:pt x="0" y="0"/>
                </a:moveTo>
                <a:lnTo>
                  <a:pt x="0" y="30365"/>
                </a:lnTo>
                <a:lnTo>
                  <a:pt x="37296" y="30365"/>
                </a:lnTo>
                <a:lnTo>
                  <a:pt x="37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rot="10800000" flipH="1">
            <a:off x="7697700" y="2219347"/>
            <a:ext cx="1442243" cy="1283702"/>
          </a:xfrm>
          <a:custGeom>
            <a:avLst/>
            <a:gdLst/>
            <a:ahLst/>
            <a:cxnLst/>
            <a:rect l="l" t="t" r="r" b="b"/>
            <a:pathLst>
              <a:path w="31521" h="28056" extrusionOk="0">
                <a:moveTo>
                  <a:pt x="0" y="0"/>
                </a:moveTo>
                <a:lnTo>
                  <a:pt x="0" y="28055"/>
                </a:lnTo>
                <a:lnTo>
                  <a:pt x="31521" y="28055"/>
                </a:lnTo>
                <a:lnTo>
                  <a:pt x="31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10800000" flipH="1">
            <a:off x="7437623" y="2220765"/>
            <a:ext cx="941592" cy="1283702"/>
          </a:xfrm>
          <a:custGeom>
            <a:avLst/>
            <a:gdLst/>
            <a:ahLst/>
            <a:cxnLst/>
            <a:rect l="l" t="t" r="r" b="b"/>
            <a:pathLst>
              <a:path w="20579" h="28056" extrusionOk="0">
                <a:moveTo>
                  <a:pt x="0" y="1"/>
                </a:moveTo>
                <a:lnTo>
                  <a:pt x="0" y="28056"/>
                </a:lnTo>
                <a:lnTo>
                  <a:pt x="11794" y="28056"/>
                </a:lnTo>
                <a:cubicBezTo>
                  <a:pt x="16627" y="28056"/>
                  <a:pt x="20578" y="24135"/>
                  <a:pt x="20578" y="19271"/>
                </a:cubicBezTo>
                <a:lnTo>
                  <a:pt x="20578" y="61"/>
                </a:lnTo>
                <a:lnTo>
                  <a:pt x="205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rot="10800000" flipH="1">
            <a:off x="7438995" y="1654691"/>
            <a:ext cx="1141862" cy="564662"/>
          </a:xfrm>
          <a:custGeom>
            <a:avLst/>
            <a:gdLst/>
            <a:ahLst/>
            <a:cxnLst/>
            <a:rect l="l" t="t" r="r" b="b"/>
            <a:pathLst>
              <a:path w="24956" h="12341" extrusionOk="0">
                <a:moveTo>
                  <a:pt x="1" y="0"/>
                </a:moveTo>
                <a:lnTo>
                  <a:pt x="1" y="12341"/>
                </a:lnTo>
                <a:lnTo>
                  <a:pt x="24956" y="12341"/>
                </a:lnTo>
                <a:lnTo>
                  <a:pt x="24956" y="7295"/>
                </a:lnTo>
                <a:cubicBezTo>
                  <a:pt x="24956" y="3283"/>
                  <a:pt x="21673" y="0"/>
                  <a:pt x="17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3"/>
          <p:cNvSpPr/>
          <p:nvPr/>
        </p:nvSpPr>
        <p:spPr>
          <a:xfrm rot="10800000" flipH="1">
            <a:off x="7438995" y="831359"/>
            <a:ext cx="823361" cy="824734"/>
          </a:xfrm>
          <a:custGeom>
            <a:avLst/>
            <a:gdLst/>
            <a:ahLst/>
            <a:cxnLst/>
            <a:rect l="l" t="t" r="r" b="b"/>
            <a:pathLst>
              <a:path w="17995" h="18025" extrusionOk="0">
                <a:moveTo>
                  <a:pt x="17995" y="0"/>
                </a:moveTo>
                <a:lnTo>
                  <a:pt x="8998" y="8997"/>
                </a:lnTo>
                <a:lnTo>
                  <a:pt x="1" y="18025"/>
                </a:lnTo>
                <a:lnTo>
                  <a:pt x="17995" y="18025"/>
                </a:lnTo>
                <a:lnTo>
                  <a:pt x="179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rot="10800000" flipH="1">
            <a:off x="7437623" y="3503055"/>
            <a:ext cx="1703733" cy="1703733"/>
          </a:xfrm>
          <a:custGeom>
            <a:avLst/>
            <a:gdLst/>
            <a:ahLst/>
            <a:cxnLst/>
            <a:rect l="l" t="t" r="r" b="b"/>
            <a:pathLst>
              <a:path w="37236" h="37236" extrusionOk="0">
                <a:moveTo>
                  <a:pt x="0" y="0"/>
                </a:moveTo>
                <a:lnTo>
                  <a:pt x="0" y="37235"/>
                </a:lnTo>
                <a:lnTo>
                  <a:pt x="37235" y="37235"/>
                </a:lnTo>
                <a:lnTo>
                  <a:pt x="37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rot="10800000" flipH="1">
            <a:off x="8178916" y="4464085"/>
            <a:ext cx="481251" cy="481251"/>
          </a:xfrm>
          <a:custGeom>
            <a:avLst/>
            <a:gdLst/>
            <a:ahLst/>
            <a:cxnLst/>
            <a:rect l="l" t="t" r="r" b="b"/>
            <a:pathLst>
              <a:path w="10518" h="10518" extrusionOk="0">
                <a:moveTo>
                  <a:pt x="0" y="1"/>
                </a:moveTo>
                <a:lnTo>
                  <a:pt x="10517" y="10518"/>
                </a:lnTo>
                <a:lnTo>
                  <a:pt x="10517"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10800000" flipH="1">
            <a:off x="7697700" y="3501653"/>
            <a:ext cx="1442243" cy="727413"/>
          </a:xfrm>
          <a:custGeom>
            <a:avLst/>
            <a:gdLst/>
            <a:ahLst/>
            <a:cxnLst/>
            <a:rect l="l" t="t" r="r" b="b"/>
            <a:pathLst>
              <a:path w="31521" h="15898" extrusionOk="0">
                <a:moveTo>
                  <a:pt x="15776" y="1"/>
                </a:moveTo>
                <a:cubicBezTo>
                  <a:pt x="7052" y="1"/>
                  <a:pt x="0" y="7052"/>
                  <a:pt x="0" y="15776"/>
                </a:cubicBezTo>
                <a:lnTo>
                  <a:pt x="0" y="15897"/>
                </a:lnTo>
                <a:lnTo>
                  <a:pt x="31521" y="15897"/>
                </a:lnTo>
                <a:lnTo>
                  <a:pt x="31521" y="15776"/>
                </a:lnTo>
                <a:cubicBezTo>
                  <a:pt x="31521" y="7052"/>
                  <a:pt x="24469" y="1"/>
                  <a:pt x="15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rot="10800000" flipH="1">
            <a:off x="7697700" y="4464093"/>
            <a:ext cx="481251" cy="741323"/>
          </a:xfrm>
          <a:custGeom>
            <a:avLst/>
            <a:gdLst/>
            <a:ahLst/>
            <a:cxnLst/>
            <a:rect l="l" t="t" r="r" b="b"/>
            <a:pathLst>
              <a:path w="10518" h="16202" extrusionOk="0">
                <a:moveTo>
                  <a:pt x="0" y="1"/>
                </a:moveTo>
                <a:lnTo>
                  <a:pt x="0" y="5685"/>
                </a:lnTo>
                <a:lnTo>
                  <a:pt x="10517" y="16202"/>
                </a:lnTo>
                <a:lnTo>
                  <a:pt x="10517" y="5685"/>
                </a:lnTo>
                <a:lnTo>
                  <a:pt x="10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rot="10800000" flipH="1">
            <a:off x="8178916" y="4464093"/>
            <a:ext cx="481251" cy="741323"/>
          </a:xfrm>
          <a:custGeom>
            <a:avLst/>
            <a:gdLst/>
            <a:ahLst/>
            <a:cxnLst/>
            <a:rect l="l" t="t" r="r" b="b"/>
            <a:pathLst>
              <a:path w="10518" h="16202" extrusionOk="0">
                <a:moveTo>
                  <a:pt x="0" y="1"/>
                </a:moveTo>
                <a:lnTo>
                  <a:pt x="0" y="5685"/>
                </a:lnTo>
                <a:lnTo>
                  <a:pt x="10517" y="16202"/>
                </a:lnTo>
                <a:lnTo>
                  <a:pt x="10517" y="5685"/>
                </a:lnTo>
                <a:lnTo>
                  <a:pt x="10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313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17"/>
        <p:cNvGrpSpPr/>
        <p:nvPr/>
      </p:nvGrpSpPr>
      <p:grpSpPr>
        <a:xfrm>
          <a:off x="0" y="0"/>
          <a:ext cx="0" cy="0"/>
          <a:chOff x="0" y="0"/>
          <a:chExt cx="0" cy="0"/>
        </a:xfrm>
      </p:grpSpPr>
      <p:sp>
        <p:nvSpPr>
          <p:cNvPr id="618" name="Google Shape;618;p24"/>
          <p:cNvSpPr txBox="1">
            <a:spLocks noGrp="1"/>
          </p:cNvSpPr>
          <p:nvPr>
            <p:ph type="ctrTitle"/>
          </p:nvPr>
        </p:nvSpPr>
        <p:spPr>
          <a:xfrm>
            <a:off x="2429925" y="535000"/>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19" name="Google Shape;619;p24"/>
          <p:cNvSpPr txBox="1">
            <a:spLocks noGrp="1"/>
          </p:cNvSpPr>
          <p:nvPr>
            <p:ph type="subTitle" idx="1"/>
          </p:nvPr>
        </p:nvSpPr>
        <p:spPr>
          <a:xfrm>
            <a:off x="2425050" y="1569725"/>
            <a:ext cx="4293900" cy="134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20" name="Google Shape;620;p24"/>
          <p:cNvSpPr txBox="1"/>
          <p:nvPr/>
        </p:nvSpPr>
        <p:spPr>
          <a:xfrm>
            <a:off x="2148000" y="3585150"/>
            <a:ext cx="4848000" cy="5541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200">
              <a:solidFill>
                <a:schemeClr val="lt1"/>
              </a:solidFill>
              <a:latin typeface="Roboto"/>
              <a:ea typeface="Roboto"/>
              <a:cs typeface="Roboto"/>
              <a:sym typeface="Roboto"/>
            </a:endParaRPr>
          </a:p>
        </p:txBody>
      </p:sp>
      <p:grpSp>
        <p:nvGrpSpPr>
          <p:cNvPr id="621" name="Google Shape;621;p24"/>
          <p:cNvGrpSpPr/>
          <p:nvPr/>
        </p:nvGrpSpPr>
        <p:grpSpPr>
          <a:xfrm>
            <a:off x="-13148" y="-15309"/>
            <a:ext cx="1706478" cy="5222098"/>
            <a:chOff x="-13148" y="-15309"/>
            <a:chExt cx="1706478" cy="5222098"/>
          </a:xfrm>
        </p:grpSpPr>
        <p:grpSp>
          <p:nvGrpSpPr>
            <p:cNvPr id="622" name="Google Shape;622;p24"/>
            <p:cNvGrpSpPr/>
            <p:nvPr/>
          </p:nvGrpSpPr>
          <p:grpSpPr>
            <a:xfrm flipH="1">
              <a:off x="-12910" y="3861190"/>
              <a:ext cx="1703533" cy="1345599"/>
              <a:chOff x="27" y="3808576"/>
              <a:chExt cx="9144029" cy="1345599"/>
            </a:xfrm>
          </p:grpSpPr>
          <p:sp>
            <p:nvSpPr>
              <p:cNvPr id="623" name="Google Shape;623;p24"/>
              <p:cNvSpPr/>
              <p:nvPr/>
            </p:nvSpPr>
            <p:spPr>
              <a:xfrm rot="-5400000">
                <a:off x="4508502" y="518621"/>
                <a:ext cx="127079" cy="9144029"/>
              </a:xfrm>
              <a:custGeom>
                <a:avLst/>
                <a:gdLst/>
                <a:ahLst/>
                <a:cxnLst/>
                <a:rect l="l" t="t" r="r" b="b"/>
                <a:pathLst>
                  <a:path w="2555" h="56476" extrusionOk="0">
                    <a:moveTo>
                      <a:pt x="1" y="0"/>
                    </a:moveTo>
                    <a:lnTo>
                      <a:pt x="1" y="56475"/>
                    </a:lnTo>
                    <a:lnTo>
                      <a:pt x="2554" y="56475"/>
                    </a:lnTo>
                    <a:lnTo>
                      <a:pt x="2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rot="-5400000">
                <a:off x="4509298" y="274459"/>
                <a:ext cx="125488" cy="9144029"/>
              </a:xfrm>
              <a:custGeom>
                <a:avLst/>
                <a:gdLst/>
                <a:ahLst/>
                <a:cxnLst/>
                <a:rect l="l" t="t" r="r" b="b"/>
                <a:pathLst>
                  <a:path w="2523" h="56476" extrusionOk="0">
                    <a:moveTo>
                      <a:pt x="0" y="0"/>
                    </a:moveTo>
                    <a:lnTo>
                      <a:pt x="0" y="56475"/>
                    </a:lnTo>
                    <a:lnTo>
                      <a:pt x="2523" y="56475"/>
                    </a:lnTo>
                    <a:lnTo>
                      <a:pt x="2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rot="-5400000">
                <a:off x="4508527" y="30323"/>
                <a:ext cx="127030" cy="9144029"/>
              </a:xfrm>
              <a:custGeom>
                <a:avLst/>
                <a:gdLst/>
                <a:ahLst/>
                <a:cxnLst/>
                <a:rect l="l" t="t" r="r" b="b"/>
                <a:pathLst>
                  <a:path w="2554" h="56476" extrusionOk="0">
                    <a:moveTo>
                      <a:pt x="1" y="0"/>
                    </a:moveTo>
                    <a:lnTo>
                      <a:pt x="1" y="56475"/>
                    </a:lnTo>
                    <a:lnTo>
                      <a:pt x="2554" y="56475"/>
                    </a:lnTo>
                    <a:lnTo>
                      <a:pt x="2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rot="-5400000">
                <a:off x="4508527" y="-213093"/>
                <a:ext cx="127030" cy="9144029"/>
              </a:xfrm>
              <a:custGeom>
                <a:avLst/>
                <a:gdLst/>
                <a:ahLst/>
                <a:cxnLst/>
                <a:rect l="l" t="t" r="r" b="b"/>
                <a:pathLst>
                  <a:path w="2554" h="56476" extrusionOk="0">
                    <a:moveTo>
                      <a:pt x="0" y="0"/>
                    </a:moveTo>
                    <a:lnTo>
                      <a:pt x="0" y="56475"/>
                    </a:lnTo>
                    <a:lnTo>
                      <a:pt x="2554" y="56475"/>
                    </a:lnTo>
                    <a:lnTo>
                      <a:pt x="2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rot="-5400000">
                <a:off x="4509273" y="-457254"/>
                <a:ext cx="125537" cy="9144029"/>
              </a:xfrm>
              <a:custGeom>
                <a:avLst/>
                <a:gdLst/>
                <a:ahLst/>
                <a:cxnLst/>
                <a:rect l="l" t="t" r="r" b="b"/>
                <a:pathLst>
                  <a:path w="2524" h="56476" extrusionOk="0">
                    <a:moveTo>
                      <a:pt x="1" y="0"/>
                    </a:moveTo>
                    <a:lnTo>
                      <a:pt x="1" y="56475"/>
                    </a:lnTo>
                    <a:lnTo>
                      <a:pt x="2523" y="56475"/>
                    </a:lnTo>
                    <a:lnTo>
                      <a:pt x="2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rot="-5400000">
                <a:off x="4509273" y="-700669"/>
                <a:ext cx="125537" cy="9144029"/>
              </a:xfrm>
              <a:custGeom>
                <a:avLst/>
                <a:gdLst/>
                <a:ahLst/>
                <a:cxnLst/>
                <a:rect l="l" t="t" r="r" b="b"/>
                <a:pathLst>
                  <a:path w="2524" h="56476" extrusionOk="0">
                    <a:moveTo>
                      <a:pt x="0" y="0"/>
                    </a:moveTo>
                    <a:lnTo>
                      <a:pt x="0" y="56475"/>
                    </a:lnTo>
                    <a:lnTo>
                      <a:pt x="2523" y="56475"/>
                    </a:lnTo>
                    <a:lnTo>
                      <a:pt x="2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9" name="Google Shape;629;p24"/>
            <p:cNvSpPr/>
            <p:nvPr/>
          </p:nvSpPr>
          <p:spPr>
            <a:xfrm flipH="1">
              <a:off x="-13148" y="2972125"/>
              <a:ext cx="1706478" cy="1389396"/>
            </a:xfrm>
            <a:custGeom>
              <a:avLst/>
              <a:gdLst/>
              <a:ahLst/>
              <a:cxnLst/>
              <a:rect l="l" t="t" r="r" b="b"/>
              <a:pathLst>
                <a:path w="37296" h="30366" extrusionOk="0">
                  <a:moveTo>
                    <a:pt x="0" y="0"/>
                  </a:moveTo>
                  <a:lnTo>
                    <a:pt x="0" y="30365"/>
                  </a:lnTo>
                  <a:lnTo>
                    <a:pt x="37296" y="30365"/>
                  </a:lnTo>
                  <a:lnTo>
                    <a:pt x="37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flipH="1">
              <a:off x="-8990" y="1688430"/>
              <a:ext cx="1442243" cy="1283702"/>
            </a:xfrm>
            <a:custGeom>
              <a:avLst/>
              <a:gdLst/>
              <a:ahLst/>
              <a:cxnLst/>
              <a:rect l="l" t="t" r="r" b="b"/>
              <a:pathLst>
                <a:path w="31521" h="28056" extrusionOk="0">
                  <a:moveTo>
                    <a:pt x="0" y="0"/>
                  </a:moveTo>
                  <a:lnTo>
                    <a:pt x="0" y="28055"/>
                  </a:lnTo>
                  <a:lnTo>
                    <a:pt x="31521" y="28055"/>
                  </a:lnTo>
                  <a:lnTo>
                    <a:pt x="31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flipH="1">
              <a:off x="751738" y="1687011"/>
              <a:ext cx="941592" cy="1283702"/>
            </a:xfrm>
            <a:custGeom>
              <a:avLst/>
              <a:gdLst/>
              <a:ahLst/>
              <a:cxnLst/>
              <a:rect l="l" t="t" r="r" b="b"/>
              <a:pathLst>
                <a:path w="20579" h="28056" extrusionOk="0">
                  <a:moveTo>
                    <a:pt x="0" y="1"/>
                  </a:moveTo>
                  <a:lnTo>
                    <a:pt x="0" y="28056"/>
                  </a:lnTo>
                  <a:lnTo>
                    <a:pt x="11794" y="28056"/>
                  </a:lnTo>
                  <a:cubicBezTo>
                    <a:pt x="16627" y="28056"/>
                    <a:pt x="20578" y="24135"/>
                    <a:pt x="20578" y="19271"/>
                  </a:cubicBezTo>
                  <a:lnTo>
                    <a:pt x="20578" y="61"/>
                  </a:lnTo>
                  <a:lnTo>
                    <a:pt x="205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flipH="1">
              <a:off x="550096" y="2972125"/>
              <a:ext cx="1141862" cy="564662"/>
            </a:xfrm>
            <a:custGeom>
              <a:avLst/>
              <a:gdLst/>
              <a:ahLst/>
              <a:cxnLst/>
              <a:rect l="l" t="t" r="r" b="b"/>
              <a:pathLst>
                <a:path w="24956" h="12341" extrusionOk="0">
                  <a:moveTo>
                    <a:pt x="1" y="0"/>
                  </a:moveTo>
                  <a:lnTo>
                    <a:pt x="1" y="12341"/>
                  </a:lnTo>
                  <a:lnTo>
                    <a:pt x="24956" y="12341"/>
                  </a:lnTo>
                  <a:lnTo>
                    <a:pt x="24956" y="7295"/>
                  </a:lnTo>
                  <a:cubicBezTo>
                    <a:pt x="24956" y="3283"/>
                    <a:pt x="21673" y="0"/>
                    <a:pt x="17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flipH="1">
              <a:off x="868596" y="3535387"/>
              <a:ext cx="823361" cy="824734"/>
            </a:xfrm>
            <a:custGeom>
              <a:avLst/>
              <a:gdLst/>
              <a:ahLst/>
              <a:cxnLst/>
              <a:rect l="l" t="t" r="r" b="b"/>
              <a:pathLst>
                <a:path w="17995" h="18025" extrusionOk="0">
                  <a:moveTo>
                    <a:pt x="17995" y="0"/>
                  </a:moveTo>
                  <a:lnTo>
                    <a:pt x="8998" y="8997"/>
                  </a:lnTo>
                  <a:lnTo>
                    <a:pt x="1" y="18025"/>
                  </a:lnTo>
                  <a:lnTo>
                    <a:pt x="17995" y="18025"/>
                  </a:lnTo>
                  <a:lnTo>
                    <a:pt x="179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flipH="1">
              <a:off x="-10403" y="-15309"/>
              <a:ext cx="1703733" cy="1703733"/>
            </a:xfrm>
            <a:custGeom>
              <a:avLst/>
              <a:gdLst/>
              <a:ahLst/>
              <a:cxnLst/>
              <a:rect l="l" t="t" r="r" b="b"/>
              <a:pathLst>
                <a:path w="37236" h="37236" extrusionOk="0">
                  <a:moveTo>
                    <a:pt x="0" y="0"/>
                  </a:moveTo>
                  <a:lnTo>
                    <a:pt x="0" y="37235"/>
                  </a:lnTo>
                  <a:lnTo>
                    <a:pt x="37235" y="37235"/>
                  </a:lnTo>
                  <a:lnTo>
                    <a:pt x="37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flipH="1">
              <a:off x="470786" y="246143"/>
              <a:ext cx="481251" cy="481251"/>
            </a:xfrm>
            <a:custGeom>
              <a:avLst/>
              <a:gdLst/>
              <a:ahLst/>
              <a:cxnLst/>
              <a:rect l="l" t="t" r="r" b="b"/>
              <a:pathLst>
                <a:path w="10518" h="10518" extrusionOk="0">
                  <a:moveTo>
                    <a:pt x="0" y="1"/>
                  </a:moveTo>
                  <a:lnTo>
                    <a:pt x="10517" y="10518"/>
                  </a:lnTo>
                  <a:lnTo>
                    <a:pt x="10517"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flipH="1">
              <a:off x="-8990" y="962413"/>
              <a:ext cx="1442243" cy="727413"/>
            </a:xfrm>
            <a:custGeom>
              <a:avLst/>
              <a:gdLst/>
              <a:ahLst/>
              <a:cxnLst/>
              <a:rect l="l" t="t" r="r" b="b"/>
              <a:pathLst>
                <a:path w="31521" h="15898" extrusionOk="0">
                  <a:moveTo>
                    <a:pt x="15776" y="1"/>
                  </a:moveTo>
                  <a:cubicBezTo>
                    <a:pt x="7052" y="1"/>
                    <a:pt x="0" y="7052"/>
                    <a:pt x="0" y="15776"/>
                  </a:cubicBezTo>
                  <a:lnTo>
                    <a:pt x="0" y="15897"/>
                  </a:lnTo>
                  <a:lnTo>
                    <a:pt x="31521" y="15897"/>
                  </a:lnTo>
                  <a:lnTo>
                    <a:pt x="31521" y="15776"/>
                  </a:lnTo>
                  <a:cubicBezTo>
                    <a:pt x="31521" y="7052"/>
                    <a:pt x="24469" y="1"/>
                    <a:pt x="15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flipH="1">
              <a:off x="952002" y="-13937"/>
              <a:ext cx="481251" cy="741323"/>
            </a:xfrm>
            <a:custGeom>
              <a:avLst/>
              <a:gdLst/>
              <a:ahLst/>
              <a:cxnLst/>
              <a:rect l="l" t="t" r="r" b="b"/>
              <a:pathLst>
                <a:path w="10518" h="16202" extrusionOk="0">
                  <a:moveTo>
                    <a:pt x="0" y="1"/>
                  </a:moveTo>
                  <a:lnTo>
                    <a:pt x="0" y="5685"/>
                  </a:lnTo>
                  <a:lnTo>
                    <a:pt x="10517" y="16202"/>
                  </a:lnTo>
                  <a:lnTo>
                    <a:pt x="10517" y="5685"/>
                  </a:lnTo>
                  <a:lnTo>
                    <a:pt x="10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flipH="1">
              <a:off x="470786" y="-13937"/>
              <a:ext cx="481251" cy="741323"/>
            </a:xfrm>
            <a:custGeom>
              <a:avLst/>
              <a:gdLst/>
              <a:ahLst/>
              <a:cxnLst/>
              <a:rect l="l" t="t" r="r" b="b"/>
              <a:pathLst>
                <a:path w="10518" h="16202" extrusionOk="0">
                  <a:moveTo>
                    <a:pt x="0" y="1"/>
                  </a:moveTo>
                  <a:lnTo>
                    <a:pt x="0" y="5685"/>
                  </a:lnTo>
                  <a:lnTo>
                    <a:pt x="10517" y="16202"/>
                  </a:lnTo>
                  <a:lnTo>
                    <a:pt x="10517" y="5685"/>
                  </a:lnTo>
                  <a:lnTo>
                    <a:pt x="10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24"/>
          <p:cNvSpPr/>
          <p:nvPr/>
        </p:nvSpPr>
        <p:spPr>
          <a:xfrm rot="10800000">
            <a:off x="7424439" y="3423809"/>
            <a:ext cx="1719662" cy="1719662"/>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rot="10800000">
            <a:off x="7424439" y="1704294"/>
            <a:ext cx="1719662" cy="1719583"/>
          </a:xfrm>
          <a:custGeom>
            <a:avLst/>
            <a:gdLst/>
            <a:ahLst/>
            <a:cxnLst/>
            <a:rect l="l" t="t" r="r" b="b"/>
            <a:pathLst>
              <a:path w="21704" h="21703" extrusionOk="0">
                <a:moveTo>
                  <a:pt x="1" y="0"/>
                </a:moveTo>
                <a:lnTo>
                  <a:pt x="1" y="21703"/>
                </a:lnTo>
                <a:lnTo>
                  <a:pt x="21703" y="21703"/>
                </a:lnTo>
                <a:lnTo>
                  <a:pt x="21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rot="10800000">
            <a:off x="7424439" y="-12845"/>
            <a:ext cx="1719662" cy="1717206"/>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rot="10800000">
            <a:off x="7424439" y="3423803"/>
            <a:ext cx="1719662" cy="857454"/>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rot="10800000">
            <a:off x="7424439" y="1704294"/>
            <a:ext cx="1719662" cy="1719583"/>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rot="10800000">
            <a:off x="8019317" y="2303925"/>
            <a:ext cx="1119951" cy="1119951"/>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rot="10800000">
            <a:off x="7424429" y="4632818"/>
            <a:ext cx="505820" cy="505820"/>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rot="10800000">
            <a:off x="8281814" y="4281184"/>
            <a:ext cx="862287" cy="857454"/>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4"/>
          <p:cNvSpPr/>
          <p:nvPr/>
        </p:nvSpPr>
        <p:spPr>
          <a:xfrm rot="10800000">
            <a:off x="7424430" y="1133491"/>
            <a:ext cx="570870" cy="570870"/>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4"/>
          <p:cNvSpPr/>
          <p:nvPr/>
        </p:nvSpPr>
        <p:spPr>
          <a:xfrm rot="10800000">
            <a:off x="7995225" y="1133491"/>
            <a:ext cx="573247" cy="570870"/>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4"/>
          <p:cNvSpPr/>
          <p:nvPr/>
        </p:nvSpPr>
        <p:spPr>
          <a:xfrm rot="10800000">
            <a:off x="8568398" y="1133491"/>
            <a:ext cx="575703" cy="570870"/>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rot="10800000">
            <a:off x="7424439" y="-15307"/>
            <a:ext cx="1719662" cy="867120"/>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070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651"/>
        <p:cNvGrpSpPr/>
        <p:nvPr/>
      </p:nvGrpSpPr>
      <p:grpSpPr>
        <a:xfrm>
          <a:off x="0" y="0"/>
          <a:ext cx="0" cy="0"/>
          <a:chOff x="0" y="0"/>
          <a:chExt cx="0" cy="0"/>
        </a:xfrm>
      </p:grpSpPr>
      <p:grpSp>
        <p:nvGrpSpPr>
          <p:cNvPr id="652" name="Google Shape;652;p25"/>
          <p:cNvGrpSpPr/>
          <p:nvPr/>
        </p:nvGrpSpPr>
        <p:grpSpPr>
          <a:xfrm>
            <a:off x="0" y="4159425"/>
            <a:ext cx="9144040" cy="1017641"/>
            <a:chOff x="0" y="4159425"/>
            <a:chExt cx="9144040" cy="1017641"/>
          </a:xfrm>
        </p:grpSpPr>
        <p:sp>
          <p:nvSpPr>
            <p:cNvPr id="653" name="Google Shape;653;p25"/>
            <p:cNvSpPr/>
            <p:nvPr/>
          </p:nvSpPr>
          <p:spPr>
            <a:xfrm>
              <a:off x="0" y="4160730"/>
              <a:ext cx="1016336" cy="1016336"/>
            </a:xfrm>
            <a:custGeom>
              <a:avLst/>
              <a:gdLst/>
              <a:ahLst/>
              <a:cxnLst/>
              <a:rect l="l" t="t" r="r" b="b"/>
              <a:pathLst>
                <a:path w="47509" h="47509" extrusionOk="0">
                  <a:moveTo>
                    <a:pt x="0" y="0"/>
                  </a:moveTo>
                  <a:lnTo>
                    <a:pt x="0" y="47508"/>
                  </a:lnTo>
                  <a:lnTo>
                    <a:pt x="47508" y="47508"/>
                  </a:lnTo>
                  <a:lnTo>
                    <a:pt x="475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507818" y="4160730"/>
              <a:ext cx="508500" cy="1016336"/>
            </a:xfrm>
            <a:custGeom>
              <a:avLst/>
              <a:gdLst/>
              <a:ahLst/>
              <a:cxnLst/>
              <a:rect l="l" t="t" r="r" b="b"/>
              <a:pathLst>
                <a:path w="23770" h="47509" extrusionOk="0">
                  <a:moveTo>
                    <a:pt x="0" y="0"/>
                  </a:moveTo>
                  <a:lnTo>
                    <a:pt x="0" y="47508"/>
                  </a:lnTo>
                  <a:cubicBezTo>
                    <a:pt x="13131" y="47508"/>
                    <a:pt x="23769" y="36870"/>
                    <a:pt x="23769" y="23739"/>
                  </a:cubicBezTo>
                  <a:cubicBezTo>
                    <a:pt x="23769" y="10638"/>
                    <a:pt x="1313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5"/>
            <p:cNvSpPr/>
            <p:nvPr/>
          </p:nvSpPr>
          <p:spPr>
            <a:xfrm>
              <a:off x="0" y="4160730"/>
              <a:ext cx="507858" cy="1016336"/>
            </a:xfrm>
            <a:custGeom>
              <a:avLst/>
              <a:gdLst/>
              <a:ahLst/>
              <a:cxnLst/>
              <a:rect l="l" t="t" r="r" b="b"/>
              <a:pathLst>
                <a:path w="23740" h="47509" extrusionOk="0">
                  <a:moveTo>
                    <a:pt x="0" y="0"/>
                  </a:moveTo>
                  <a:lnTo>
                    <a:pt x="0" y="47508"/>
                  </a:lnTo>
                  <a:cubicBezTo>
                    <a:pt x="13101" y="47508"/>
                    <a:pt x="23739" y="36870"/>
                    <a:pt x="23739" y="23739"/>
                  </a:cubicBezTo>
                  <a:cubicBezTo>
                    <a:pt x="23739" y="10638"/>
                    <a:pt x="1310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a:off x="2031915" y="4160730"/>
              <a:ext cx="1016358" cy="1016336"/>
            </a:xfrm>
            <a:custGeom>
              <a:avLst/>
              <a:gdLst/>
              <a:ahLst/>
              <a:cxnLst/>
              <a:rect l="l" t="t" r="r" b="b"/>
              <a:pathLst>
                <a:path w="47510" h="47509" extrusionOk="0">
                  <a:moveTo>
                    <a:pt x="1" y="0"/>
                  </a:moveTo>
                  <a:lnTo>
                    <a:pt x="1" y="47508"/>
                  </a:lnTo>
                  <a:lnTo>
                    <a:pt x="23253" y="47508"/>
                  </a:lnTo>
                  <a:lnTo>
                    <a:pt x="23253" y="23222"/>
                  </a:lnTo>
                  <a:lnTo>
                    <a:pt x="47509" y="23222"/>
                  </a:lnTo>
                  <a:lnTo>
                    <a:pt x="4750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2278990" y="4407142"/>
              <a:ext cx="522833" cy="522811"/>
            </a:xfrm>
            <a:custGeom>
              <a:avLst/>
              <a:gdLst/>
              <a:ahLst/>
              <a:cxnLst/>
              <a:rect l="l" t="t" r="r" b="b"/>
              <a:pathLst>
                <a:path w="24440" h="24439" extrusionOk="0">
                  <a:moveTo>
                    <a:pt x="1" y="1"/>
                  </a:moveTo>
                  <a:lnTo>
                    <a:pt x="1" y="24439"/>
                  </a:lnTo>
                  <a:lnTo>
                    <a:pt x="24439" y="24439"/>
                  </a:lnTo>
                  <a:lnTo>
                    <a:pt x="244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2278990" y="4407142"/>
              <a:ext cx="260775" cy="260775"/>
            </a:xfrm>
            <a:custGeom>
              <a:avLst/>
              <a:gdLst/>
              <a:ahLst/>
              <a:cxnLst/>
              <a:rect l="l" t="t" r="r" b="b"/>
              <a:pathLst>
                <a:path w="12190" h="12190" extrusionOk="0">
                  <a:moveTo>
                    <a:pt x="1" y="1"/>
                  </a:moveTo>
                  <a:lnTo>
                    <a:pt x="1" y="12190"/>
                  </a:lnTo>
                  <a:lnTo>
                    <a:pt x="12190" y="12190"/>
                  </a:lnTo>
                  <a:lnTo>
                    <a:pt x="12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3048215" y="4160067"/>
              <a:ext cx="1015695" cy="1016336"/>
            </a:xfrm>
            <a:custGeom>
              <a:avLst/>
              <a:gdLst/>
              <a:ahLst/>
              <a:cxnLst/>
              <a:rect l="l" t="t" r="r" b="b"/>
              <a:pathLst>
                <a:path w="47479" h="47509" extrusionOk="0">
                  <a:moveTo>
                    <a:pt x="0" y="1"/>
                  </a:moveTo>
                  <a:lnTo>
                    <a:pt x="0" y="47509"/>
                  </a:lnTo>
                  <a:lnTo>
                    <a:pt x="47478" y="47509"/>
                  </a:lnTo>
                  <a:lnTo>
                    <a:pt x="47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3134680" y="4267347"/>
              <a:ext cx="440878" cy="401708"/>
            </a:xfrm>
            <a:custGeom>
              <a:avLst/>
              <a:gdLst/>
              <a:ahLst/>
              <a:cxnLst/>
              <a:rect l="l" t="t" r="r" b="b"/>
              <a:pathLst>
                <a:path w="20609" h="18778" extrusionOk="0">
                  <a:moveTo>
                    <a:pt x="10305" y="1"/>
                  </a:moveTo>
                  <a:cubicBezTo>
                    <a:pt x="7904" y="1"/>
                    <a:pt x="5502" y="913"/>
                    <a:pt x="3679" y="2736"/>
                  </a:cubicBezTo>
                  <a:cubicBezTo>
                    <a:pt x="1" y="6414"/>
                    <a:pt x="1" y="12372"/>
                    <a:pt x="3679" y="16019"/>
                  </a:cubicBezTo>
                  <a:cubicBezTo>
                    <a:pt x="5502" y="17858"/>
                    <a:pt x="7904" y="18778"/>
                    <a:pt x="10305" y="18778"/>
                  </a:cubicBezTo>
                  <a:cubicBezTo>
                    <a:pt x="12706" y="18778"/>
                    <a:pt x="15107" y="17858"/>
                    <a:pt x="16931" y="16019"/>
                  </a:cubicBezTo>
                  <a:cubicBezTo>
                    <a:pt x="20609" y="12372"/>
                    <a:pt x="20609" y="6414"/>
                    <a:pt x="16931" y="2736"/>
                  </a:cubicBezTo>
                  <a:cubicBezTo>
                    <a:pt x="15107" y="913"/>
                    <a:pt x="12706" y="1"/>
                    <a:pt x="10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3529358" y="4267133"/>
              <a:ext cx="454548" cy="401666"/>
            </a:xfrm>
            <a:custGeom>
              <a:avLst/>
              <a:gdLst/>
              <a:ahLst/>
              <a:cxnLst/>
              <a:rect l="l" t="t" r="r" b="b"/>
              <a:pathLst>
                <a:path w="21248" h="18776" extrusionOk="0">
                  <a:moveTo>
                    <a:pt x="10625" y="0"/>
                  </a:moveTo>
                  <a:cubicBezTo>
                    <a:pt x="8674" y="0"/>
                    <a:pt x="6705" y="608"/>
                    <a:pt x="5016" y="1865"/>
                  </a:cubicBezTo>
                  <a:cubicBezTo>
                    <a:pt x="852" y="4965"/>
                    <a:pt x="1" y="10832"/>
                    <a:pt x="3101" y="14996"/>
                  </a:cubicBezTo>
                  <a:cubicBezTo>
                    <a:pt x="4944" y="17471"/>
                    <a:pt x="7764" y="18776"/>
                    <a:pt x="10623" y="18776"/>
                  </a:cubicBezTo>
                  <a:cubicBezTo>
                    <a:pt x="12574" y="18776"/>
                    <a:pt x="14543" y="18168"/>
                    <a:pt x="16232" y="16911"/>
                  </a:cubicBezTo>
                  <a:cubicBezTo>
                    <a:pt x="20396" y="13810"/>
                    <a:pt x="21247" y="7944"/>
                    <a:pt x="18147" y="3780"/>
                  </a:cubicBezTo>
                  <a:cubicBezTo>
                    <a:pt x="16304" y="1305"/>
                    <a:pt x="13484" y="0"/>
                    <a:pt x="10625"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3134680" y="4668058"/>
              <a:ext cx="440878" cy="401708"/>
            </a:xfrm>
            <a:custGeom>
              <a:avLst/>
              <a:gdLst/>
              <a:ahLst/>
              <a:cxnLst/>
              <a:rect l="l" t="t" r="r" b="b"/>
              <a:pathLst>
                <a:path w="20609" h="18778" extrusionOk="0">
                  <a:moveTo>
                    <a:pt x="10290" y="0"/>
                  </a:moveTo>
                  <a:cubicBezTo>
                    <a:pt x="7888" y="0"/>
                    <a:pt x="5487" y="920"/>
                    <a:pt x="3648" y="2759"/>
                  </a:cubicBezTo>
                  <a:cubicBezTo>
                    <a:pt x="1" y="6406"/>
                    <a:pt x="1" y="12364"/>
                    <a:pt x="3648" y="16041"/>
                  </a:cubicBezTo>
                  <a:cubicBezTo>
                    <a:pt x="5487" y="17865"/>
                    <a:pt x="7888" y="18777"/>
                    <a:pt x="10290" y="18777"/>
                  </a:cubicBezTo>
                  <a:cubicBezTo>
                    <a:pt x="12691" y="18777"/>
                    <a:pt x="15092" y="17865"/>
                    <a:pt x="16931" y="16041"/>
                  </a:cubicBezTo>
                  <a:cubicBezTo>
                    <a:pt x="20609" y="12364"/>
                    <a:pt x="20609" y="6406"/>
                    <a:pt x="16931" y="2759"/>
                  </a:cubicBezTo>
                  <a:cubicBezTo>
                    <a:pt x="15092" y="920"/>
                    <a:pt x="12691" y="0"/>
                    <a:pt x="10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3529358" y="4667651"/>
              <a:ext cx="453906" cy="401687"/>
            </a:xfrm>
            <a:custGeom>
              <a:avLst/>
              <a:gdLst/>
              <a:ahLst/>
              <a:cxnLst/>
              <a:rect l="l" t="t" r="r" b="b"/>
              <a:pathLst>
                <a:path w="21218" h="18777" extrusionOk="0">
                  <a:moveTo>
                    <a:pt x="10612" y="1"/>
                  </a:moveTo>
                  <a:cubicBezTo>
                    <a:pt x="8659" y="1"/>
                    <a:pt x="6693" y="608"/>
                    <a:pt x="5016" y="1866"/>
                  </a:cubicBezTo>
                  <a:cubicBezTo>
                    <a:pt x="852" y="4966"/>
                    <a:pt x="1" y="10863"/>
                    <a:pt x="3101" y="14997"/>
                  </a:cubicBezTo>
                  <a:cubicBezTo>
                    <a:pt x="4926" y="17472"/>
                    <a:pt x="7750" y="18776"/>
                    <a:pt x="10614" y="18776"/>
                  </a:cubicBezTo>
                  <a:cubicBezTo>
                    <a:pt x="12569" y="18776"/>
                    <a:pt x="14543" y="18169"/>
                    <a:pt x="16232" y="16911"/>
                  </a:cubicBezTo>
                  <a:cubicBezTo>
                    <a:pt x="20366" y="13811"/>
                    <a:pt x="21217" y="7945"/>
                    <a:pt x="18147" y="3781"/>
                  </a:cubicBezTo>
                  <a:cubicBezTo>
                    <a:pt x="16304" y="1305"/>
                    <a:pt x="13473"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1016278" y="4160067"/>
              <a:ext cx="1015695" cy="1016336"/>
            </a:xfrm>
            <a:custGeom>
              <a:avLst/>
              <a:gdLst/>
              <a:ahLst/>
              <a:cxnLst/>
              <a:rect l="l" t="t" r="r" b="b"/>
              <a:pathLst>
                <a:path w="47479" h="47509" extrusionOk="0">
                  <a:moveTo>
                    <a:pt x="0" y="1"/>
                  </a:moveTo>
                  <a:lnTo>
                    <a:pt x="0" y="47509"/>
                  </a:lnTo>
                  <a:lnTo>
                    <a:pt x="47479" y="47509"/>
                  </a:lnTo>
                  <a:lnTo>
                    <a:pt x="474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1016278" y="4160730"/>
              <a:ext cx="1015695" cy="1016336"/>
            </a:xfrm>
            <a:custGeom>
              <a:avLst/>
              <a:gdLst/>
              <a:ahLst/>
              <a:cxnLst/>
              <a:rect l="l" t="t" r="r" b="b"/>
              <a:pathLst>
                <a:path w="47479" h="47509" extrusionOk="0">
                  <a:moveTo>
                    <a:pt x="23740" y="0"/>
                  </a:moveTo>
                  <a:cubicBezTo>
                    <a:pt x="10609" y="0"/>
                    <a:pt x="0" y="10638"/>
                    <a:pt x="0" y="23739"/>
                  </a:cubicBezTo>
                  <a:cubicBezTo>
                    <a:pt x="0" y="36870"/>
                    <a:pt x="10609" y="47508"/>
                    <a:pt x="23740" y="47508"/>
                  </a:cubicBezTo>
                  <a:cubicBezTo>
                    <a:pt x="36840" y="47508"/>
                    <a:pt x="47479" y="36870"/>
                    <a:pt x="47479" y="23739"/>
                  </a:cubicBezTo>
                  <a:cubicBezTo>
                    <a:pt x="47479" y="10638"/>
                    <a:pt x="36840" y="0"/>
                    <a:pt x="23740"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1245149" y="4414458"/>
              <a:ext cx="557938" cy="508842"/>
            </a:xfrm>
            <a:custGeom>
              <a:avLst/>
              <a:gdLst/>
              <a:ahLst/>
              <a:cxnLst/>
              <a:rect l="l" t="t" r="r" b="b"/>
              <a:pathLst>
                <a:path w="26081" h="23786" extrusionOk="0">
                  <a:moveTo>
                    <a:pt x="13041" y="1"/>
                  </a:moveTo>
                  <a:cubicBezTo>
                    <a:pt x="9993" y="1"/>
                    <a:pt x="6946" y="1164"/>
                    <a:pt x="4621" y="3489"/>
                  </a:cubicBezTo>
                  <a:cubicBezTo>
                    <a:pt x="1" y="8109"/>
                    <a:pt x="1" y="15647"/>
                    <a:pt x="4621" y="20298"/>
                  </a:cubicBezTo>
                  <a:cubicBezTo>
                    <a:pt x="6946" y="22623"/>
                    <a:pt x="9993" y="23785"/>
                    <a:pt x="13041" y="23785"/>
                  </a:cubicBezTo>
                  <a:cubicBezTo>
                    <a:pt x="16088" y="23785"/>
                    <a:pt x="19135" y="22623"/>
                    <a:pt x="21460" y="20298"/>
                  </a:cubicBezTo>
                  <a:cubicBezTo>
                    <a:pt x="26080" y="15647"/>
                    <a:pt x="26080" y="8109"/>
                    <a:pt x="21460" y="3489"/>
                  </a:cubicBezTo>
                  <a:cubicBezTo>
                    <a:pt x="19135" y="1164"/>
                    <a:pt x="16088" y="1"/>
                    <a:pt x="13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4063852" y="4160088"/>
              <a:ext cx="1016336" cy="1016336"/>
            </a:xfrm>
            <a:custGeom>
              <a:avLst/>
              <a:gdLst/>
              <a:ahLst/>
              <a:cxnLst/>
              <a:rect l="l" t="t" r="r" b="b"/>
              <a:pathLst>
                <a:path w="47509" h="47509" extrusionOk="0">
                  <a:moveTo>
                    <a:pt x="0" y="0"/>
                  </a:moveTo>
                  <a:lnTo>
                    <a:pt x="0" y="47508"/>
                  </a:lnTo>
                  <a:lnTo>
                    <a:pt x="47508" y="47508"/>
                  </a:lnTo>
                  <a:lnTo>
                    <a:pt x="475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4063852" y="4667908"/>
              <a:ext cx="762750" cy="508500"/>
            </a:xfrm>
            <a:custGeom>
              <a:avLst/>
              <a:gdLst/>
              <a:ahLst/>
              <a:cxnLst/>
              <a:rect l="l" t="t" r="r" b="b"/>
              <a:pathLst>
                <a:path w="35655" h="23770" extrusionOk="0">
                  <a:moveTo>
                    <a:pt x="11854" y="0"/>
                  </a:moveTo>
                  <a:lnTo>
                    <a:pt x="0" y="11854"/>
                  </a:lnTo>
                  <a:lnTo>
                    <a:pt x="0" y="23769"/>
                  </a:lnTo>
                  <a:lnTo>
                    <a:pt x="35654" y="23769"/>
                  </a:lnTo>
                  <a:lnTo>
                    <a:pt x="11854"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4063852" y="4667908"/>
              <a:ext cx="1016336" cy="508500"/>
            </a:xfrm>
            <a:custGeom>
              <a:avLst/>
              <a:gdLst/>
              <a:ahLst/>
              <a:cxnLst/>
              <a:rect l="l" t="t" r="r" b="b"/>
              <a:pathLst>
                <a:path w="47509" h="23770" extrusionOk="0">
                  <a:moveTo>
                    <a:pt x="23739" y="0"/>
                  </a:moveTo>
                  <a:lnTo>
                    <a:pt x="0" y="23769"/>
                  </a:lnTo>
                  <a:lnTo>
                    <a:pt x="47508" y="23769"/>
                  </a:lnTo>
                  <a:lnTo>
                    <a:pt x="237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4317429" y="4667908"/>
              <a:ext cx="762750" cy="508500"/>
            </a:xfrm>
            <a:custGeom>
              <a:avLst/>
              <a:gdLst/>
              <a:ahLst/>
              <a:cxnLst/>
              <a:rect l="l" t="t" r="r" b="b"/>
              <a:pathLst>
                <a:path w="35655" h="23770" extrusionOk="0">
                  <a:moveTo>
                    <a:pt x="23800" y="0"/>
                  </a:moveTo>
                  <a:lnTo>
                    <a:pt x="0" y="23769"/>
                  </a:lnTo>
                  <a:lnTo>
                    <a:pt x="35654" y="23769"/>
                  </a:lnTo>
                  <a:lnTo>
                    <a:pt x="35654" y="11854"/>
                  </a:lnTo>
                  <a:lnTo>
                    <a:pt x="23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5080130" y="4159425"/>
              <a:ext cx="1015695" cy="1016358"/>
            </a:xfrm>
            <a:custGeom>
              <a:avLst/>
              <a:gdLst/>
              <a:ahLst/>
              <a:cxnLst/>
              <a:rect l="l" t="t" r="r" b="b"/>
              <a:pathLst>
                <a:path w="47479" h="47510" extrusionOk="0">
                  <a:moveTo>
                    <a:pt x="0" y="1"/>
                  </a:moveTo>
                  <a:lnTo>
                    <a:pt x="0" y="47509"/>
                  </a:lnTo>
                  <a:lnTo>
                    <a:pt x="47479" y="47509"/>
                  </a:lnTo>
                  <a:lnTo>
                    <a:pt x="474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5320060" y="4400660"/>
              <a:ext cx="535176" cy="535176"/>
            </a:xfrm>
            <a:custGeom>
              <a:avLst/>
              <a:gdLst/>
              <a:ahLst/>
              <a:cxnLst/>
              <a:rect l="l" t="t" r="r" b="b"/>
              <a:pathLst>
                <a:path w="25017" h="25017" extrusionOk="0">
                  <a:moveTo>
                    <a:pt x="12524" y="1"/>
                  </a:moveTo>
                  <a:cubicBezTo>
                    <a:pt x="5624" y="1"/>
                    <a:pt x="1" y="5593"/>
                    <a:pt x="1" y="12493"/>
                  </a:cubicBezTo>
                  <a:cubicBezTo>
                    <a:pt x="1" y="19393"/>
                    <a:pt x="5624" y="25016"/>
                    <a:pt x="12524" y="25016"/>
                  </a:cubicBezTo>
                  <a:cubicBezTo>
                    <a:pt x="19423" y="25016"/>
                    <a:pt x="25016" y="19393"/>
                    <a:pt x="25016" y="12493"/>
                  </a:cubicBezTo>
                  <a:cubicBezTo>
                    <a:pt x="25016" y="5593"/>
                    <a:pt x="19423" y="1"/>
                    <a:pt x="12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5080130" y="4160088"/>
              <a:ext cx="1015695" cy="507858"/>
            </a:xfrm>
            <a:custGeom>
              <a:avLst/>
              <a:gdLst/>
              <a:ahLst/>
              <a:cxnLst/>
              <a:rect l="l" t="t" r="r" b="b"/>
              <a:pathLst>
                <a:path w="47479" h="23740" extrusionOk="0">
                  <a:moveTo>
                    <a:pt x="0" y="0"/>
                  </a:moveTo>
                  <a:lnTo>
                    <a:pt x="23740" y="23739"/>
                  </a:lnTo>
                  <a:lnTo>
                    <a:pt x="4747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8127703" y="4160088"/>
              <a:ext cx="1016336" cy="1016336"/>
            </a:xfrm>
            <a:custGeom>
              <a:avLst/>
              <a:gdLst/>
              <a:ahLst/>
              <a:cxnLst/>
              <a:rect l="l" t="t" r="r" b="b"/>
              <a:pathLst>
                <a:path w="47509" h="47509" extrusionOk="0">
                  <a:moveTo>
                    <a:pt x="0" y="0"/>
                  </a:moveTo>
                  <a:lnTo>
                    <a:pt x="0" y="47508"/>
                  </a:lnTo>
                  <a:lnTo>
                    <a:pt x="47509" y="47508"/>
                  </a:lnTo>
                  <a:lnTo>
                    <a:pt x="47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8127040" y="4160730"/>
              <a:ext cx="1016999" cy="1013384"/>
            </a:xfrm>
            <a:custGeom>
              <a:avLst/>
              <a:gdLst/>
              <a:ahLst/>
              <a:cxnLst/>
              <a:rect l="l" t="t" r="r" b="b"/>
              <a:pathLst>
                <a:path w="47540" h="47371" extrusionOk="0">
                  <a:moveTo>
                    <a:pt x="1" y="1"/>
                  </a:moveTo>
                  <a:lnTo>
                    <a:pt x="1" y="47357"/>
                  </a:lnTo>
                  <a:cubicBezTo>
                    <a:pt x="244" y="47357"/>
                    <a:pt x="501" y="47370"/>
                    <a:pt x="753" y="47370"/>
                  </a:cubicBezTo>
                  <a:cubicBezTo>
                    <a:pt x="879" y="47370"/>
                    <a:pt x="1004" y="47367"/>
                    <a:pt x="1125" y="47357"/>
                  </a:cubicBezTo>
                  <a:cubicBezTo>
                    <a:pt x="26749" y="47357"/>
                    <a:pt x="47540" y="26597"/>
                    <a:pt x="47540" y="973"/>
                  </a:cubicBezTo>
                  <a:lnTo>
                    <a:pt x="475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5"/>
            <p:cNvSpPr/>
            <p:nvPr/>
          </p:nvSpPr>
          <p:spPr>
            <a:xfrm>
              <a:off x="8127040" y="4160730"/>
              <a:ext cx="777061" cy="775114"/>
            </a:xfrm>
            <a:custGeom>
              <a:avLst/>
              <a:gdLst/>
              <a:ahLst/>
              <a:cxnLst/>
              <a:rect l="l" t="t" r="r" b="b"/>
              <a:pathLst>
                <a:path w="36324" h="36233" extrusionOk="0">
                  <a:moveTo>
                    <a:pt x="1" y="1"/>
                  </a:moveTo>
                  <a:lnTo>
                    <a:pt x="1" y="36232"/>
                  </a:lnTo>
                  <a:lnTo>
                    <a:pt x="821" y="36232"/>
                  </a:lnTo>
                  <a:cubicBezTo>
                    <a:pt x="20427" y="36232"/>
                    <a:pt x="36324" y="20335"/>
                    <a:pt x="36324" y="730"/>
                  </a:cubicBezTo>
                  <a:lnTo>
                    <a:pt x="36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5"/>
            <p:cNvSpPr/>
            <p:nvPr/>
          </p:nvSpPr>
          <p:spPr>
            <a:xfrm>
              <a:off x="8127040" y="4160730"/>
              <a:ext cx="533229" cy="531925"/>
            </a:xfrm>
            <a:custGeom>
              <a:avLst/>
              <a:gdLst/>
              <a:ahLst/>
              <a:cxnLst/>
              <a:rect l="l" t="t" r="r" b="b"/>
              <a:pathLst>
                <a:path w="24926" h="24865" extrusionOk="0">
                  <a:moveTo>
                    <a:pt x="1" y="1"/>
                  </a:moveTo>
                  <a:lnTo>
                    <a:pt x="1" y="24864"/>
                  </a:lnTo>
                  <a:lnTo>
                    <a:pt x="578" y="24864"/>
                  </a:lnTo>
                  <a:cubicBezTo>
                    <a:pt x="14013" y="24864"/>
                    <a:pt x="24925" y="13952"/>
                    <a:pt x="24925" y="517"/>
                  </a:cubicBezTo>
                  <a:lnTo>
                    <a:pt x="24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6095767" y="4160088"/>
              <a:ext cx="1016358" cy="1016336"/>
            </a:xfrm>
            <a:custGeom>
              <a:avLst/>
              <a:gdLst/>
              <a:ahLst/>
              <a:cxnLst/>
              <a:rect l="l" t="t" r="r" b="b"/>
              <a:pathLst>
                <a:path w="47510" h="47509" extrusionOk="0">
                  <a:moveTo>
                    <a:pt x="1" y="0"/>
                  </a:moveTo>
                  <a:lnTo>
                    <a:pt x="1" y="47508"/>
                  </a:lnTo>
                  <a:lnTo>
                    <a:pt x="47509" y="47508"/>
                  </a:lnTo>
                  <a:lnTo>
                    <a:pt x="4750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5"/>
            <p:cNvSpPr/>
            <p:nvPr/>
          </p:nvSpPr>
          <p:spPr>
            <a:xfrm>
              <a:off x="6603585" y="4160088"/>
              <a:ext cx="508521" cy="1016336"/>
            </a:xfrm>
            <a:custGeom>
              <a:avLst/>
              <a:gdLst/>
              <a:ahLst/>
              <a:cxnLst/>
              <a:rect l="l" t="t" r="r" b="b"/>
              <a:pathLst>
                <a:path w="23771" h="47509" extrusionOk="0">
                  <a:moveTo>
                    <a:pt x="23770" y="0"/>
                  </a:moveTo>
                  <a:cubicBezTo>
                    <a:pt x="10639" y="0"/>
                    <a:pt x="1" y="10639"/>
                    <a:pt x="1" y="23739"/>
                  </a:cubicBezTo>
                  <a:cubicBezTo>
                    <a:pt x="1" y="36870"/>
                    <a:pt x="10639" y="47508"/>
                    <a:pt x="23770" y="47508"/>
                  </a:cubicBezTo>
                  <a:lnTo>
                    <a:pt x="23770" y="43010"/>
                  </a:lnTo>
                  <a:cubicBezTo>
                    <a:pt x="13132" y="43010"/>
                    <a:pt x="4499" y="34347"/>
                    <a:pt x="4499" y="23739"/>
                  </a:cubicBezTo>
                  <a:cubicBezTo>
                    <a:pt x="4499" y="13101"/>
                    <a:pt x="13132" y="4438"/>
                    <a:pt x="23770" y="4438"/>
                  </a:cubicBezTo>
                  <a:lnTo>
                    <a:pt x="237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6790207" y="4345384"/>
              <a:ext cx="321893" cy="643765"/>
            </a:xfrm>
            <a:custGeom>
              <a:avLst/>
              <a:gdLst/>
              <a:ahLst/>
              <a:cxnLst/>
              <a:rect l="l" t="t" r="r" b="b"/>
              <a:pathLst>
                <a:path w="15047" h="30093" extrusionOk="0">
                  <a:moveTo>
                    <a:pt x="15046" y="1"/>
                  </a:moveTo>
                  <a:cubicBezTo>
                    <a:pt x="6748" y="1"/>
                    <a:pt x="0" y="6779"/>
                    <a:pt x="0" y="15047"/>
                  </a:cubicBezTo>
                  <a:cubicBezTo>
                    <a:pt x="0" y="23345"/>
                    <a:pt x="6748" y="30093"/>
                    <a:pt x="15046" y="30093"/>
                  </a:cubicBezTo>
                  <a:lnTo>
                    <a:pt x="15046" y="25624"/>
                  </a:lnTo>
                  <a:cubicBezTo>
                    <a:pt x="9180" y="25624"/>
                    <a:pt x="4468" y="20852"/>
                    <a:pt x="4468" y="15047"/>
                  </a:cubicBezTo>
                  <a:cubicBezTo>
                    <a:pt x="4468" y="9241"/>
                    <a:pt x="9180" y="4499"/>
                    <a:pt x="15046" y="4499"/>
                  </a:cubicBezTo>
                  <a:lnTo>
                    <a:pt x="150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6967052" y="4522251"/>
              <a:ext cx="145041" cy="290018"/>
            </a:xfrm>
            <a:custGeom>
              <a:avLst/>
              <a:gdLst/>
              <a:ahLst/>
              <a:cxnLst/>
              <a:rect l="l" t="t" r="r" b="b"/>
              <a:pathLst>
                <a:path w="6780" h="13557" extrusionOk="0">
                  <a:moveTo>
                    <a:pt x="6779" y="1"/>
                  </a:moveTo>
                  <a:cubicBezTo>
                    <a:pt x="3040" y="1"/>
                    <a:pt x="1" y="3040"/>
                    <a:pt x="1" y="6779"/>
                  </a:cubicBezTo>
                  <a:cubicBezTo>
                    <a:pt x="1" y="10517"/>
                    <a:pt x="3040" y="13557"/>
                    <a:pt x="6779" y="13557"/>
                  </a:cubicBezTo>
                  <a:lnTo>
                    <a:pt x="6779" y="9058"/>
                  </a:lnTo>
                  <a:cubicBezTo>
                    <a:pt x="5472" y="9058"/>
                    <a:pt x="4439" y="8025"/>
                    <a:pt x="4439" y="6748"/>
                  </a:cubicBezTo>
                  <a:cubicBezTo>
                    <a:pt x="4439" y="5533"/>
                    <a:pt x="5472" y="4499"/>
                    <a:pt x="6779" y="4499"/>
                  </a:cubicBezTo>
                  <a:lnTo>
                    <a:pt x="67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6095767" y="4160088"/>
              <a:ext cx="507858" cy="1016336"/>
            </a:xfrm>
            <a:custGeom>
              <a:avLst/>
              <a:gdLst/>
              <a:ahLst/>
              <a:cxnLst/>
              <a:rect l="l" t="t" r="r" b="b"/>
              <a:pathLst>
                <a:path w="23740" h="47509" extrusionOk="0">
                  <a:moveTo>
                    <a:pt x="1" y="0"/>
                  </a:moveTo>
                  <a:lnTo>
                    <a:pt x="1" y="47508"/>
                  </a:lnTo>
                  <a:cubicBezTo>
                    <a:pt x="13101" y="47508"/>
                    <a:pt x="23740" y="36870"/>
                    <a:pt x="23740" y="23739"/>
                  </a:cubicBezTo>
                  <a:cubicBezTo>
                    <a:pt x="23740" y="10639"/>
                    <a:pt x="1310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7112067" y="4160088"/>
              <a:ext cx="1015695" cy="1016336"/>
            </a:xfrm>
            <a:custGeom>
              <a:avLst/>
              <a:gdLst/>
              <a:ahLst/>
              <a:cxnLst/>
              <a:rect l="l" t="t" r="r" b="b"/>
              <a:pathLst>
                <a:path w="47479" h="47509" extrusionOk="0">
                  <a:moveTo>
                    <a:pt x="0" y="0"/>
                  </a:moveTo>
                  <a:lnTo>
                    <a:pt x="0" y="47508"/>
                  </a:lnTo>
                  <a:lnTo>
                    <a:pt x="47478" y="47508"/>
                  </a:lnTo>
                  <a:lnTo>
                    <a:pt x="47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7112067" y="4667908"/>
              <a:ext cx="1015695" cy="508500"/>
            </a:xfrm>
            <a:custGeom>
              <a:avLst/>
              <a:gdLst/>
              <a:ahLst/>
              <a:cxnLst/>
              <a:rect l="l" t="t" r="r" b="b"/>
              <a:pathLst>
                <a:path w="47479" h="23770" extrusionOk="0">
                  <a:moveTo>
                    <a:pt x="0" y="0"/>
                  </a:moveTo>
                  <a:cubicBezTo>
                    <a:pt x="0" y="13131"/>
                    <a:pt x="10639" y="23769"/>
                    <a:pt x="23739" y="23769"/>
                  </a:cubicBezTo>
                  <a:cubicBezTo>
                    <a:pt x="36840" y="23769"/>
                    <a:pt x="47478" y="13131"/>
                    <a:pt x="47478"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7619885" y="4160088"/>
              <a:ext cx="507858" cy="507858"/>
            </a:xfrm>
            <a:custGeom>
              <a:avLst/>
              <a:gdLst/>
              <a:ahLst/>
              <a:cxnLst/>
              <a:rect l="l" t="t" r="r" b="b"/>
              <a:pathLst>
                <a:path w="23740" h="23740" extrusionOk="0">
                  <a:moveTo>
                    <a:pt x="0" y="0"/>
                  </a:moveTo>
                  <a:lnTo>
                    <a:pt x="0" y="23739"/>
                  </a:lnTo>
                  <a:lnTo>
                    <a:pt x="23739" y="23739"/>
                  </a:lnTo>
                  <a:cubicBezTo>
                    <a:pt x="23739" y="10639"/>
                    <a:pt x="1310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7463832" y="4523342"/>
              <a:ext cx="312138" cy="289141"/>
            </a:xfrm>
            <a:custGeom>
              <a:avLst/>
              <a:gdLst/>
              <a:ahLst/>
              <a:cxnLst/>
              <a:rect l="l" t="t" r="r" b="b"/>
              <a:pathLst>
                <a:path w="14591" h="13516" extrusionOk="0">
                  <a:moveTo>
                    <a:pt x="7286" y="1"/>
                  </a:moveTo>
                  <a:cubicBezTo>
                    <a:pt x="4061" y="1"/>
                    <a:pt x="1209" y="2316"/>
                    <a:pt x="638" y="5603"/>
                  </a:cubicBezTo>
                  <a:cubicBezTo>
                    <a:pt x="0" y="9281"/>
                    <a:pt x="2493" y="12776"/>
                    <a:pt x="6170" y="13415"/>
                  </a:cubicBezTo>
                  <a:cubicBezTo>
                    <a:pt x="6562" y="13483"/>
                    <a:pt x="6950" y="13515"/>
                    <a:pt x="7334" y="13515"/>
                  </a:cubicBezTo>
                  <a:cubicBezTo>
                    <a:pt x="10559" y="13515"/>
                    <a:pt x="13412" y="11197"/>
                    <a:pt x="13982" y="7883"/>
                  </a:cubicBezTo>
                  <a:cubicBezTo>
                    <a:pt x="14590" y="4205"/>
                    <a:pt x="12128" y="709"/>
                    <a:pt x="8450" y="101"/>
                  </a:cubicBezTo>
                  <a:cubicBezTo>
                    <a:pt x="8059" y="34"/>
                    <a:pt x="7670" y="1"/>
                    <a:pt x="7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71699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687"/>
        <p:cNvGrpSpPr/>
        <p:nvPr/>
      </p:nvGrpSpPr>
      <p:grpSpPr>
        <a:xfrm>
          <a:off x="0" y="0"/>
          <a:ext cx="0" cy="0"/>
          <a:chOff x="0" y="0"/>
          <a:chExt cx="0" cy="0"/>
        </a:xfrm>
      </p:grpSpPr>
      <p:grpSp>
        <p:nvGrpSpPr>
          <p:cNvPr id="688" name="Google Shape;688;p26"/>
          <p:cNvGrpSpPr/>
          <p:nvPr/>
        </p:nvGrpSpPr>
        <p:grpSpPr>
          <a:xfrm>
            <a:off x="8354052" y="-352999"/>
            <a:ext cx="966498" cy="5668926"/>
            <a:chOff x="8354052" y="-352999"/>
            <a:chExt cx="966498" cy="5668926"/>
          </a:xfrm>
        </p:grpSpPr>
        <p:sp>
          <p:nvSpPr>
            <p:cNvPr id="689" name="Google Shape;689;p26"/>
            <p:cNvSpPr/>
            <p:nvPr/>
          </p:nvSpPr>
          <p:spPr>
            <a:xfrm rot="5400000">
              <a:off x="7661749" y="673930"/>
              <a:ext cx="2388276" cy="929324"/>
            </a:xfrm>
            <a:custGeom>
              <a:avLst/>
              <a:gdLst/>
              <a:ahLst/>
              <a:cxnLst/>
              <a:rect l="l" t="t" r="r" b="b"/>
              <a:pathLst>
                <a:path w="84198" h="84197" extrusionOk="0">
                  <a:moveTo>
                    <a:pt x="1" y="1"/>
                  </a:moveTo>
                  <a:lnTo>
                    <a:pt x="1" y="84197"/>
                  </a:lnTo>
                  <a:lnTo>
                    <a:pt x="84197" y="84197"/>
                  </a:lnTo>
                  <a:lnTo>
                    <a:pt x="841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rot="5400000">
              <a:off x="8355797" y="-252543"/>
              <a:ext cx="794957" cy="794078"/>
            </a:xfrm>
            <a:custGeom>
              <a:avLst/>
              <a:gdLst/>
              <a:ahLst/>
              <a:cxnLst/>
              <a:rect l="l" t="t" r="r" b="b"/>
              <a:pathLst>
                <a:path w="28026" h="27995" extrusionOk="0">
                  <a:moveTo>
                    <a:pt x="0" y="0"/>
                  </a:moveTo>
                  <a:lnTo>
                    <a:pt x="0" y="27995"/>
                  </a:lnTo>
                  <a:lnTo>
                    <a:pt x="28025" y="27995"/>
                  </a:lnTo>
                  <a:lnTo>
                    <a:pt x="28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6"/>
            <p:cNvSpPr/>
            <p:nvPr/>
          </p:nvSpPr>
          <p:spPr>
            <a:xfrm rot="5400000">
              <a:off x="8356674" y="-353439"/>
              <a:ext cx="595778" cy="596658"/>
            </a:xfrm>
            <a:custGeom>
              <a:avLst/>
              <a:gdLst/>
              <a:ahLst/>
              <a:cxnLst/>
              <a:rect l="l" t="t" r="r" b="b"/>
              <a:pathLst>
                <a:path w="21004" h="21035" extrusionOk="0">
                  <a:moveTo>
                    <a:pt x="10517" y="1"/>
                  </a:moveTo>
                  <a:cubicBezTo>
                    <a:pt x="4712" y="1"/>
                    <a:pt x="0" y="4712"/>
                    <a:pt x="0" y="10518"/>
                  </a:cubicBezTo>
                  <a:cubicBezTo>
                    <a:pt x="0" y="16323"/>
                    <a:pt x="4712" y="21035"/>
                    <a:pt x="10487" y="21035"/>
                  </a:cubicBezTo>
                  <a:cubicBezTo>
                    <a:pt x="16293" y="21035"/>
                    <a:pt x="20973" y="16323"/>
                    <a:pt x="20973" y="10518"/>
                  </a:cubicBezTo>
                  <a:cubicBezTo>
                    <a:pt x="21004" y="4743"/>
                    <a:pt x="16293" y="31"/>
                    <a:pt x="10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rot="5400000">
              <a:off x="8503647" y="93616"/>
              <a:ext cx="299222" cy="597509"/>
            </a:xfrm>
            <a:custGeom>
              <a:avLst/>
              <a:gdLst/>
              <a:ahLst/>
              <a:cxnLst/>
              <a:rect l="l" t="t" r="r" b="b"/>
              <a:pathLst>
                <a:path w="10549" h="21065" extrusionOk="0">
                  <a:moveTo>
                    <a:pt x="10548" y="0"/>
                  </a:moveTo>
                  <a:lnTo>
                    <a:pt x="5259" y="5259"/>
                  </a:lnTo>
                  <a:lnTo>
                    <a:pt x="1" y="10517"/>
                  </a:lnTo>
                  <a:lnTo>
                    <a:pt x="5259" y="15776"/>
                  </a:lnTo>
                  <a:lnTo>
                    <a:pt x="10548" y="21064"/>
                  </a:lnTo>
                  <a:lnTo>
                    <a:pt x="10548" y="10517"/>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6"/>
            <p:cNvSpPr/>
            <p:nvPr/>
          </p:nvSpPr>
          <p:spPr>
            <a:xfrm rot="5400000">
              <a:off x="8454095" y="442368"/>
              <a:ext cx="596629" cy="795808"/>
            </a:xfrm>
            <a:custGeom>
              <a:avLst/>
              <a:gdLst/>
              <a:ahLst/>
              <a:cxnLst/>
              <a:rect l="l" t="t" r="r" b="b"/>
              <a:pathLst>
                <a:path w="21034" h="28056" extrusionOk="0">
                  <a:moveTo>
                    <a:pt x="0" y="0"/>
                  </a:moveTo>
                  <a:lnTo>
                    <a:pt x="0" y="28055"/>
                  </a:lnTo>
                  <a:lnTo>
                    <a:pt x="21034" y="28055"/>
                  </a:lnTo>
                  <a:lnTo>
                    <a:pt x="21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rot="5400000">
              <a:off x="8570049" y="812673"/>
              <a:ext cx="596629" cy="55198"/>
            </a:xfrm>
            <a:custGeom>
              <a:avLst/>
              <a:gdLst/>
              <a:ahLst/>
              <a:cxnLst/>
              <a:rect l="l" t="t" r="r" b="b"/>
              <a:pathLst>
                <a:path w="21034" h="1946" extrusionOk="0">
                  <a:moveTo>
                    <a:pt x="0" y="0"/>
                  </a:moveTo>
                  <a:lnTo>
                    <a:pt x="0" y="1945"/>
                  </a:lnTo>
                  <a:lnTo>
                    <a:pt x="21034" y="1945"/>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rot="5400000">
              <a:off x="8462290" y="812673"/>
              <a:ext cx="596629" cy="551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rot="5400000">
              <a:off x="8355381" y="812673"/>
              <a:ext cx="596629" cy="551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rot="5400000">
              <a:off x="8504087" y="392374"/>
              <a:ext cx="298343" cy="597509"/>
            </a:xfrm>
            <a:custGeom>
              <a:avLst/>
              <a:gdLst/>
              <a:ahLst/>
              <a:cxnLst/>
              <a:rect l="l" t="t" r="r" b="b"/>
              <a:pathLst>
                <a:path w="10518" h="21065" extrusionOk="0">
                  <a:moveTo>
                    <a:pt x="0" y="0"/>
                  </a:moveTo>
                  <a:lnTo>
                    <a:pt x="0" y="10517"/>
                  </a:lnTo>
                  <a:lnTo>
                    <a:pt x="0" y="21064"/>
                  </a:lnTo>
                  <a:lnTo>
                    <a:pt x="5259" y="15776"/>
                  </a:lnTo>
                  <a:lnTo>
                    <a:pt x="10517" y="10517"/>
                  </a:lnTo>
                  <a:lnTo>
                    <a:pt x="5259" y="525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rot="5400000">
              <a:off x="8355355" y="1138566"/>
              <a:ext cx="596658" cy="596658"/>
            </a:xfrm>
            <a:custGeom>
              <a:avLst/>
              <a:gdLst/>
              <a:ahLst/>
              <a:cxnLst/>
              <a:rect l="l" t="t" r="r" b="b"/>
              <a:pathLst>
                <a:path w="21035" h="21035" extrusionOk="0">
                  <a:moveTo>
                    <a:pt x="1" y="0"/>
                  </a:moveTo>
                  <a:lnTo>
                    <a:pt x="1" y="21034"/>
                  </a:lnTo>
                  <a:lnTo>
                    <a:pt x="21035" y="21034"/>
                  </a:lnTo>
                  <a:lnTo>
                    <a:pt x="2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rot="5400000">
              <a:off x="8603239" y="889834"/>
              <a:ext cx="298343" cy="795808"/>
            </a:xfrm>
            <a:custGeom>
              <a:avLst/>
              <a:gdLst/>
              <a:ahLst/>
              <a:cxnLst/>
              <a:rect l="l" t="t" r="r" b="b"/>
              <a:pathLst>
                <a:path w="10518" h="28056" extrusionOk="0">
                  <a:moveTo>
                    <a:pt x="1" y="0"/>
                  </a:moveTo>
                  <a:lnTo>
                    <a:pt x="1" y="28055"/>
                  </a:lnTo>
                  <a:lnTo>
                    <a:pt x="10518" y="28055"/>
                  </a:lnTo>
                  <a:lnTo>
                    <a:pt x="105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rot="5400000">
              <a:off x="8802390" y="1288167"/>
              <a:ext cx="299222" cy="596658"/>
            </a:xfrm>
            <a:custGeom>
              <a:avLst/>
              <a:gdLst/>
              <a:ahLst/>
              <a:cxnLst/>
              <a:rect l="l" t="t" r="r" b="b"/>
              <a:pathLst>
                <a:path w="10549" h="21035" extrusionOk="0">
                  <a:moveTo>
                    <a:pt x="10548" y="0"/>
                  </a:moveTo>
                  <a:cubicBezTo>
                    <a:pt x="4712" y="0"/>
                    <a:pt x="1" y="4712"/>
                    <a:pt x="1" y="10517"/>
                  </a:cubicBezTo>
                  <a:cubicBezTo>
                    <a:pt x="1" y="16323"/>
                    <a:pt x="4712" y="21034"/>
                    <a:pt x="10548" y="21034"/>
                  </a:cubicBezTo>
                  <a:lnTo>
                    <a:pt x="10548" y="16262"/>
                  </a:lnTo>
                  <a:cubicBezTo>
                    <a:pt x="7387" y="16201"/>
                    <a:pt x="4803" y="13678"/>
                    <a:pt x="4803" y="10517"/>
                  </a:cubicBezTo>
                  <a:cubicBezTo>
                    <a:pt x="4803" y="7356"/>
                    <a:pt x="7387" y="4773"/>
                    <a:pt x="10548" y="4773"/>
                  </a:cubicBezTo>
                  <a:lnTo>
                    <a:pt x="10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rot="5400000">
              <a:off x="8354931" y="1735658"/>
              <a:ext cx="794957" cy="795808"/>
            </a:xfrm>
            <a:custGeom>
              <a:avLst/>
              <a:gdLst/>
              <a:ahLst/>
              <a:cxnLst/>
              <a:rect l="l" t="t" r="r" b="b"/>
              <a:pathLst>
                <a:path w="28026" h="28056" extrusionOk="0">
                  <a:moveTo>
                    <a:pt x="0" y="0"/>
                  </a:moveTo>
                  <a:lnTo>
                    <a:pt x="0" y="28055"/>
                  </a:lnTo>
                  <a:lnTo>
                    <a:pt x="28025" y="28055"/>
                  </a:lnTo>
                  <a:lnTo>
                    <a:pt x="28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rot="5400000">
              <a:off x="8704117" y="1885669"/>
              <a:ext cx="198328" cy="297464"/>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rot="5400000">
              <a:off x="8704117" y="2084851"/>
              <a:ext cx="198328" cy="297464"/>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6"/>
            <p:cNvSpPr/>
            <p:nvPr/>
          </p:nvSpPr>
          <p:spPr>
            <a:xfrm rot="5400000">
              <a:off x="8704117" y="1686515"/>
              <a:ext cx="198328" cy="297464"/>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rot="5400000">
              <a:off x="7657941" y="3624775"/>
              <a:ext cx="2388276" cy="597378"/>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6"/>
            <p:cNvSpPr/>
            <p:nvPr/>
          </p:nvSpPr>
          <p:spPr>
            <a:xfrm rot="5400000">
              <a:off x="8453642" y="3823863"/>
              <a:ext cx="596658" cy="795837"/>
            </a:xfrm>
            <a:custGeom>
              <a:avLst/>
              <a:gdLst/>
              <a:ahLst/>
              <a:cxnLst/>
              <a:rect l="l" t="t" r="r" b="b"/>
              <a:pathLst>
                <a:path w="21035" h="28057" extrusionOk="0">
                  <a:moveTo>
                    <a:pt x="1" y="1"/>
                  </a:moveTo>
                  <a:lnTo>
                    <a:pt x="1" y="28056"/>
                  </a:lnTo>
                  <a:lnTo>
                    <a:pt x="21035" y="28056"/>
                  </a:lnTo>
                  <a:lnTo>
                    <a:pt x="21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6"/>
            <p:cNvSpPr/>
            <p:nvPr/>
          </p:nvSpPr>
          <p:spPr>
            <a:xfrm rot="5400000">
              <a:off x="8701509" y="4072614"/>
              <a:ext cx="299222" cy="597537"/>
            </a:xfrm>
            <a:custGeom>
              <a:avLst/>
              <a:gdLst/>
              <a:ahLst/>
              <a:cxnLst/>
              <a:rect l="l" t="t" r="r" b="b"/>
              <a:pathLst>
                <a:path w="10549" h="21066" extrusionOk="0">
                  <a:moveTo>
                    <a:pt x="1" y="1"/>
                  </a:moveTo>
                  <a:lnTo>
                    <a:pt x="1" y="21065"/>
                  </a:lnTo>
                  <a:lnTo>
                    <a:pt x="10548" y="21065"/>
                  </a:lnTo>
                  <a:lnTo>
                    <a:pt x="10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rot="5400000">
              <a:off x="8538138" y="4223700"/>
              <a:ext cx="326793" cy="297067"/>
            </a:xfrm>
            <a:custGeom>
              <a:avLst/>
              <a:gdLst/>
              <a:ahLst/>
              <a:cxnLst/>
              <a:rect l="l" t="t" r="r" b="b"/>
              <a:pathLst>
                <a:path w="11521" h="10473" extrusionOk="0">
                  <a:moveTo>
                    <a:pt x="5757" y="1"/>
                  </a:moveTo>
                  <a:cubicBezTo>
                    <a:pt x="4416" y="1"/>
                    <a:pt x="3071" y="510"/>
                    <a:pt x="2037" y="1528"/>
                  </a:cubicBezTo>
                  <a:cubicBezTo>
                    <a:pt x="1" y="3565"/>
                    <a:pt x="1" y="6908"/>
                    <a:pt x="2037" y="8945"/>
                  </a:cubicBezTo>
                  <a:cubicBezTo>
                    <a:pt x="3071" y="9963"/>
                    <a:pt x="4416" y="10472"/>
                    <a:pt x="5757" y="10472"/>
                  </a:cubicBezTo>
                  <a:cubicBezTo>
                    <a:pt x="7098" y="10472"/>
                    <a:pt x="8436" y="9963"/>
                    <a:pt x="9454" y="8945"/>
                  </a:cubicBezTo>
                  <a:cubicBezTo>
                    <a:pt x="11521" y="6908"/>
                    <a:pt x="11521" y="3565"/>
                    <a:pt x="9454" y="1528"/>
                  </a:cubicBezTo>
                  <a:cubicBezTo>
                    <a:pt x="8436" y="510"/>
                    <a:pt x="7098" y="1"/>
                    <a:pt x="5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6"/>
            <p:cNvSpPr/>
            <p:nvPr/>
          </p:nvSpPr>
          <p:spPr>
            <a:xfrm rot="5400000">
              <a:off x="8721790" y="3793700"/>
              <a:ext cx="60361" cy="795837"/>
            </a:xfrm>
            <a:custGeom>
              <a:avLst/>
              <a:gdLst/>
              <a:ahLst/>
              <a:cxnLst/>
              <a:rect l="l" t="t" r="r" b="b"/>
              <a:pathLst>
                <a:path w="2128" h="28057" extrusionOk="0">
                  <a:moveTo>
                    <a:pt x="0" y="1"/>
                  </a:moveTo>
                  <a:lnTo>
                    <a:pt x="0" y="28056"/>
                  </a:lnTo>
                  <a:lnTo>
                    <a:pt x="2128" y="28056"/>
                  </a:lnTo>
                  <a:lnTo>
                    <a:pt x="2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6"/>
            <p:cNvSpPr/>
            <p:nvPr/>
          </p:nvSpPr>
          <p:spPr>
            <a:xfrm rot="5400000">
              <a:off x="8721776" y="3675572"/>
              <a:ext cx="60389" cy="795837"/>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rot="5400000">
              <a:off x="8721776" y="3555728"/>
              <a:ext cx="60389" cy="795837"/>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rot="5400000">
              <a:off x="8552806" y="3326389"/>
              <a:ext cx="596629" cy="597537"/>
            </a:xfrm>
            <a:custGeom>
              <a:avLst/>
              <a:gdLst/>
              <a:ahLst/>
              <a:cxnLst/>
              <a:rect l="l" t="t" r="r" b="b"/>
              <a:pathLst>
                <a:path w="21034" h="21066" extrusionOk="0">
                  <a:moveTo>
                    <a:pt x="0" y="1"/>
                  </a:moveTo>
                  <a:lnTo>
                    <a:pt x="0" y="21065"/>
                  </a:lnTo>
                  <a:lnTo>
                    <a:pt x="21034" y="21065"/>
                  </a:lnTo>
                  <a:lnTo>
                    <a:pt x="21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rot="5400000">
              <a:off x="8403206" y="3475986"/>
              <a:ext cx="596629" cy="298343"/>
            </a:xfrm>
            <a:custGeom>
              <a:avLst/>
              <a:gdLst/>
              <a:ahLst/>
              <a:cxnLst/>
              <a:rect l="l" t="t" r="r" b="b"/>
              <a:pathLst>
                <a:path w="21034" h="10518" extrusionOk="0">
                  <a:moveTo>
                    <a:pt x="10517" y="0"/>
                  </a:moveTo>
                  <a:lnTo>
                    <a:pt x="5259" y="5289"/>
                  </a:lnTo>
                  <a:lnTo>
                    <a:pt x="0" y="10517"/>
                  </a:lnTo>
                  <a:lnTo>
                    <a:pt x="21034" y="10517"/>
                  </a:lnTo>
                  <a:lnTo>
                    <a:pt x="15806" y="5289"/>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rot="5400000">
              <a:off x="8851106" y="3326403"/>
              <a:ext cx="298343" cy="299222"/>
            </a:xfrm>
            <a:custGeom>
              <a:avLst/>
              <a:gdLst/>
              <a:ahLst/>
              <a:cxnLst/>
              <a:rect l="l" t="t" r="r" b="b"/>
              <a:pathLst>
                <a:path w="10518" h="10549" extrusionOk="0">
                  <a:moveTo>
                    <a:pt x="0" y="1"/>
                  </a:moveTo>
                  <a:lnTo>
                    <a:pt x="0" y="10548"/>
                  </a:lnTo>
                  <a:lnTo>
                    <a:pt x="10517" y="10548"/>
                  </a:lnTo>
                  <a:lnTo>
                    <a:pt x="10517" y="1"/>
                  </a:lnTo>
                  <a:close/>
                </a:path>
              </a:pathLst>
            </a:custGeom>
            <a:solidFill>
              <a:srgbClr val="F5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rot="5400000">
              <a:off x="8851106" y="3326403"/>
              <a:ext cx="298343" cy="299222"/>
            </a:xfrm>
            <a:custGeom>
              <a:avLst/>
              <a:gdLst/>
              <a:ahLst/>
              <a:cxnLst/>
              <a:rect l="l" t="t" r="r" b="b"/>
              <a:pathLst>
                <a:path w="10518" h="10549" extrusionOk="0">
                  <a:moveTo>
                    <a:pt x="10517" y="1"/>
                  </a:moveTo>
                  <a:cubicBezTo>
                    <a:pt x="4711" y="1"/>
                    <a:pt x="0" y="4712"/>
                    <a:pt x="0" y="10548"/>
                  </a:cubicBezTo>
                  <a:lnTo>
                    <a:pt x="10517" y="10548"/>
                  </a:lnTo>
                  <a:lnTo>
                    <a:pt x="10517" y="1"/>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rot="5400000">
              <a:off x="8851120" y="3624708"/>
              <a:ext cx="298315" cy="299222"/>
            </a:xfrm>
            <a:custGeom>
              <a:avLst/>
              <a:gdLst/>
              <a:ahLst/>
              <a:cxnLst/>
              <a:rect l="l" t="t" r="r" b="b"/>
              <a:pathLst>
                <a:path w="10517" h="10549" extrusionOk="0">
                  <a:moveTo>
                    <a:pt x="0" y="1"/>
                  </a:moveTo>
                  <a:lnTo>
                    <a:pt x="0" y="10548"/>
                  </a:lnTo>
                  <a:lnTo>
                    <a:pt x="10517" y="10548"/>
                  </a:lnTo>
                  <a:lnTo>
                    <a:pt x="10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rot="5400000">
              <a:off x="8851120" y="3624708"/>
              <a:ext cx="298315" cy="299222"/>
            </a:xfrm>
            <a:custGeom>
              <a:avLst/>
              <a:gdLst/>
              <a:ahLst/>
              <a:cxnLst/>
              <a:rect l="l" t="t" r="r" b="b"/>
              <a:pathLst>
                <a:path w="10517" h="10549" extrusionOk="0">
                  <a:moveTo>
                    <a:pt x="10517" y="1"/>
                  </a:moveTo>
                  <a:cubicBezTo>
                    <a:pt x="4711" y="1"/>
                    <a:pt x="0" y="4712"/>
                    <a:pt x="0" y="10548"/>
                  </a:cubicBezTo>
                  <a:lnTo>
                    <a:pt x="10517" y="10548"/>
                  </a:lnTo>
                  <a:lnTo>
                    <a:pt x="10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rot="5400000">
              <a:off x="8354492" y="4520529"/>
              <a:ext cx="794957" cy="795837"/>
            </a:xfrm>
            <a:custGeom>
              <a:avLst/>
              <a:gdLst/>
              <a:ahLst/>
              <a:cxnLst/>
              <a:rect l="l" t="t" r="r" b="b"/>
              <a:pathLst>
                <a:path w="28026" h="28057" extrusionOk="0">
                  <a:moveTo>
                    <a:pt x="0" y="1"/>
                  </a:moveTo>
                  <a:lnTo>
                    <a:pt x="0" y="28056"/>
                  </a:lnTo>
                  <a:lnTo>
                    <a:pt x="28025" y="28056"/>
                  </a:lnTo>
                  <a:lnTo>
                    <a:pt x="28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rot="5400000">
              <a:off x="8354931" y="4520969"/>
              <a:ext cx="794957" cy="794957"/>
            </a:xfrm>
            <a:custGeom>
              <a:avLst/>
              <a:gdLst/>
              <a:ahLst/>
              <a:cxnLst/>
              <a:rect l="l" t="t" r="r" b="b"/>
              <a:pathLst>
                <a:path w="28026" h="28026" extrusionOk="0">
                  <a:moveTo>
                    <a:pt x="0" y="1"/>
                  </a:moveTo>
                  <a:lnTo>
                    <a:pt x="0" y="62"/>
                  </a:lnTo>
                  <a:lnTo>
                    <a:pt x="28025" y="28026"/>
                  </a:lnTo>
                  <a:lnTo>
                    <a:pt x="28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rot="5400000">
              <a:off x="8354931" y="2531903"/>
              <a:ext cx="794957" cy="794957"/>
            </a:xfrm>
            <a:custGeom>
              <a:avLst/>
              <a:gdLst/>
              <a:ahLst/>
              <a:cxnLst/>
              <a:rect l="l" t="t" r="r" b="b"/>
              <a:pathLst>
                <a:path w="28026" h="28026" extrusionOk="0">
                  <a:moveTo>
                    <a:pt x="0" y="1"/>
                  </a:moveTo>
                  <a:lnTo>
                    <a:pt x="0" y="28026"/>
                  </a:lnTo>
                  <a:lnTo>
                    <a:pt x="28025" y="28026"/>
                  </a:lnTo>
                  <a:lnTo>
                    <a:pt x="28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rot="5400000">
              <a:off x="8851106" y="2728886"/>
              <a:ext cx="298343" cy="299222"/>
            </a:xfrm>
            <a:custGeom>
              <a:avLst/>
              <a:gdLst/>
              <a:ahLst/>
              <a:cxnLst/>
              <a:rect l="l" t="t" r="r" b="b"/>
              <a:pathLst>
                <a:path w="10518" h="10549" extrusionOk="0">
                  <a:moveTo>
                    <a:pt x="1" y="1"/>
                  </a:moveTo>
                  <a:lnTo>
                    <a:pt x="10518" y="10548"/>
                  </a:lnTo>
                  <a:lnTo>
                    <a:pt x="1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rot="5400000">
              <a:off x="8205332" y="2681500"/>
              <a:ext cx="794957" cy="495763"/>
            </a:xfrm>
            <a:custGeom>
              <a:avLst/>
              <a:gdLst/>
              <a:ahLst/>
              <a:cxnLst/>
              <a:rect l="l" t="t" r="r" b="b"/>
              <a:pathLst>
                <a:path w="28026" h="17478" extrusionOk="0">
                  <a:moveTo>
                    <a:pt x="0" y="0"/>
                  </a:moveTo>
                  <a:lnTo>
                    <a:pt x="0" y="17478"/>
                  </a:lnTo>
                  <a:lnTo>
                    <a:pt x="28025" y="17478"/>
                  </a:lnTo>
                  <a:lnTo>
                    <a:pt x="28025" y="5319"/>
                  </a:lnTo>
                  <a:cubicBezTo>
                    <a:pt x="28025" y="2401"/>
                    <a:pt x="25624" y="0"/>
                    <a:pt x="22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rot="5400000">
              <a:off x="8850666" y="3027645"/>
              <a:ext cx="299222" cy="299222"/>
            </a:xfrm>
            <a:custGeom>
              <a:avLst/>
              <a:gdLst/>
              <a:ahLst/>
              <a:cxnLst/>
              <a:rect l="l" t="t" r="r" b="b"/>
              <a:pathLst>
                <a:path w="10549" h="10549" extrusionOk="0">
                  <a:moveTo>
                    <a:pt x="1" y="1"/>
                  </a:moveTo>
                  <a:lnTo>
                    <a:pt x="10548" y="10548"/>
                  </a:lnTo>
                  <a:lnTo>
                    <a:pt x="10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5616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txBox="1">
            <a:spLocks noGrp="1"/>
          </p:cNvSpPr>
          <p:nvPr>
            <p:ph type="title"/>
          </p:nvPr>
        </p:nvSpPr>
        <p:spPr>
          <a:xfrm>
            <a:off x="2048100" y="1139350"/>
            <a:ext cx="5047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5" name="Google Shape;145;p9"/>
          <p:cNvSpPr txBox="1">
            <a:spLocks noGrp="1"/>
          </p:cNvSpPr>
          <p:nvPr>
            <p:ph type="subTitle" idx="1"/>
          </p:nvPr>
        </p:nvSpPr>
        <p:spPr>
          <a:xfrm>
            <a:off x="2048100" y="1981150"/>
            <a:ext cx="5047800" cy="150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46" name="Google Shape;146;p9"/>
          <p:cNvGrpSpPr/>
          <p:nvPr/>
        </p:nvGrpSpPr>
        <p:grpSpPr>
          <a:xfrm>
            <a:off x="-5475" y="3932393"/>
            <a:ext cx="9244224" cy="1212057"/>
            <a:chOff x="-5475" y="3932393"/>
            <a:chExt cx="9244224" cy="1212057"/>
          </a:xfrm>
        </p:grpSpPr>
        <p:sp>
          <p:nvSpPr>
            <p:cNvPr id="147" name="Google Shape;147;p9"/>
            <p:cNvSpPr/>
            <p:nvPr/>
          </p:nvSpPr>
          <p:spPr>
            <a:xfrm rot="5400000" flipH="1">
              <a:off x="2218056" y="3898980"/>
              <a:ext cx="1210149" cy="1278892"/>
            </a:xfrm>
            <a:custGeom>
              <a:avLst/>
              <a:gdLst/>
              <a:ahLst/>
              <a:cxnLst/>
              <a:rect l="l" t="t" r="r" b="b"/>
              <a:pathLst>
                <a:path w="19029" h="19029" extrusionOk="0">
                  <a:moveTo>
                    <a:pt x="1" y="0"/>
                  </a:moveTo>
                  <a:lnTo>
                    <a:pt x="1" y="19028"/>
                  </a:lnTo>
                  <a:lnTo>
                    <a:pt x="19029" y="19028"/>
                  </a:lnTo>
                  <a:lnTo>
                    <a:pt x="190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rot="5400000" flipH="1">
              <a:off x="2280363" y="3961288"/>
              <a:ext cx="1210149" cy="1154252"/>
            </a:xfrm>
            <a:custGeom>
              <a:avLst/>
              <a:gdLst/>
              <a:ahLst/>
              <a:cxnLst/>
              <a:rect l="l" t="t" r="r" b="b"/>
              <a:pathLst>
                <a:path w="19029" h="19029" extrusionOk="0">
                  <a:moveTo>
                    <a:pt x="1" y="0"/>
                  </a:moveTo>
                  <a:lnTo>
                    <a:pt x="1" y="19028"/>
                  </a:lnTo>
                  <a:cubicBezTo>
                    <a:pt x="10518" y="19028"/>
                    <a:pt x="19029" y="10517"/>
                    <a:pt x="19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rot="5400000" flipH="1">
              <a:off x="2874222" y="4549476"/>
              <a:ext cx="605106" cy="578976"/>
            </a:xfrm>
            <a:custGeom>
              <a:avLst/>
              <a:gdLst/>
              <a:ahLst/>
              <a:cxnLst/>
              <a:rect l="l" t="t" r="r" b="b"/>
              <a:pathLst>
                <a:path w="9515" h="9545" extrusionOk="0">
                  <a:moveTo>
                    <a:pt x="0" y="1"/>
                  </a:moveTo>
                  <a:lnTo>
                    <a:pt x="0" y="9545"/>
                  </a:lnTo>
                  <a:cubicBezTo>
                    <a:pt x="5259" y="9545"/>
                    <a:pt x="9514" y="5289"/>
                    <a:pt x="9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rot="-5400000">
              <a:off x="4592340" y="3961318"/>
              <a:ext cx="1210149" cy="1154191"/>
            </a:xfrm>
            <a:custGeom>
              <a:avLst/>
              <a:gdLst/>
              <a:ahLst/>
              <a:cxnLst/>
              <a:rect l="l" t="t" r="r" b="b"/>
              <a:pathLst>
                <a:path w="19029" h="19028" extrusionOk="0">
                  <a:moveTo>
                    <a:pt x="1" y="0"/>
                  </a:moveTo>
                  <a:lnTo>
                    <a:pt x="1" y="19028"/>
                  </a:lnTo>
                  <a:lnTo>
                    <a:pt x="19029" y="19028"/>
                  </a:lnTo>
                  <a:lnTo>
                    <a:pt x="190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rot="-5400000">
              <a:off x="4592340" y="3961318"/>
              <a:ext cx="1210149" cy="1154191"/>
            </a:xfrm>
            <a:custGeom>
              <a:avLst/>
              <a:gdLst/>
              <a:ahLst/>
              <a:cxnLst/>
              <a:rect l="l" t="t" r="r" b="b"/>
              <a:pathLst>
                <a:path w="19029" h="19028" extrusionOk="0">
                  <a:moveTo>
                    <a:pt x="1" y="0"/>
                  </a:moveTo>
                  <a:lnTo>
                    <a:pt x="1" y="19028"/>
                  </a:lnTo>
                  <a:lnTo>
                    <a:pt x="19029" y="19028"/>
                  </a:lnTo>
                  <a:cubicBezTo>
                    <a:pt x="19029" y="8511"/>
                    <a:pt x="10518"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rot="-5400000">
              <a:off x="5184269" y="4551295"/>
              <a:ext cx="605106" cy="575336"/>
            </a:xfrm>
            <a:custGeom>
              <a:avLst/>
              <a:gdLst/>
              <a:ahLst/>
              <a:cxnLst/>
              <a:rect l="l" t="t" r="r" b="b"/>
              <a:pathLst>
                <a:path w="9515" h="9485" extrusionOk="0">
                  <a:moveTo>
                    <a:pt x="112" y="1"/>
                  </a:moveTo>
                  <a:cubicBezTo>
                    <a:pt x="75" y="1"/>
                    <a:pt x="38" y="1"/>
                    <a:pt x="0" y="1"/>
                  </a:cubicBezTo>
                  <a:lnTo>
                    <a:pt x="0" y="9485"/>
                  </a:lnTo>
                  <a:lnTo>
                    <a:pt x="9514" y="9485"/>
                  </a:lnTo>
                  <a:cubicBezTo>
                    <a:pt x="9514" y="4233"/>
                    <a:pt x="5319" y="1"/>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rot="-5400000">
              <a:off x="6899625" y="3961296"/>
              <a:ext cx="1212057" cy="1154252"/>
            </a:xfrm>
            <a:custGeom>
              <a:avLst/>
              <a:gdLst/>
              <a:ahLst/>
              <a:cxnLst/>
              <a:rect l="l" t="t" r="r" b="b"/>
              <a:pathLst>
                <a:path w="19059" h="19029" extrusionOk="0">
                  <a:moveTo>
                    <a:pt x="1" y="1"/>
                  </a:moveTo>
                  <a:lnTo>
                    <a:pt x="1" y="19028"/>
                  </a:lnTo>
                  <a:lnTo>
                    <a:pt x="19059" y="19028"/>
                  </a:lnTo>
                  <a:lnTo>
                    <a:pt x="19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rot="-5400000">
              <a:off x="6899625" y="3961296"/>
              <a:ext cx="1212057" cy="1154252"/>
            </a:xfrm>
            <a:custGeom>
              <a:avLst/>
              <a:gdLst/>
              <a:ahLst/>
              <a:cxnLst/>
              <a:rect l="l" t="t" r="r" b="b"/>
              <a:pathLst>
                <a:path w="19059" h="19029" extrusionOk="0">
                  <a:moveTo>
                    <a:pt x="1" y="1"/>
                  </a:moveTo>
                  <a:lnTo>
                    <a:pt x="1" y="19028"/>
                  </a:lnTo>
                  <a:lnTo>
                    <a:pt x="19059" y="19028"/>
                  </a:lnTo>
                  <a:cubicBezTo>
                    <a:pt x="19059" y="8542"/>
                    <a:pt x="1054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rot="-5400000">
              <a:off x="7493523" y="4551335"/>
              <a:ext cx="603135" cy="575336"/>
            </a:xfrm>
            <a:custGeom>
              <a:avLst/>
              <a:gdLst/>
              <a:ahLst/>
              <a:cxnLst/>
              <a:rect l="l" t="t" r="r" b="b"/>
              <a:pathLst>
                <a:path w="9484" h="9485" extrusionOk="0">
                  <a:moveTo>
                    <a:pt x="0" y="1"/>
                  </a:moveTo>
                  <a:lnTo>
                    <a:pt x="0" y="9484"/>
                  </a:lnTo>
                  <a:lnTo>
                    <a:pt x="9484" y="9484"/>
                  </a:lnTo>
                  <a:cubicBezTo>
                    <a:pt x="9484" y="4256"/>
                    <a:pt x="52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rot="-5400000">
              <a:off x="8053745" y="3961326"/>
              <a:ext cx="1212057" cy="1154191"/>
            </a:xfrm>
            <a:custGeom>
              <a:avLst/>
              <a:gdLst/>
              <a:ahLst/>
              <a:cxnLst/>
              <a:rect l="l" t="t" r="r" b="b"/>
              <a:pathLst>
                <a:path w="19059" h="19028" extrusionOk="0">
                  <a:moveTo>
                    <a:pt x="1" y="0"/>
                  </a:moveTo>
                  <a:lnTo>
                    <a:pt x="1" y="19028"/>
                  </a:lnTo>
                  <a:lnTo>
                    <a:pt x="19059" y="19028"/>
                  </a:lnTo>
                  <a:lnTo>
                    <a:pt x="19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rot="-5400000">
              <a:off x="8054685" y="3960386"/>
              <a:ext cx="1212057" cy="1156071"/>
            </a:xfrm>
            <a:custGeom>
              <a:avLst/>
              <a:gdLst/>
              <a:ahLst/>
              <a:cxnLst/>
              <a:rect l="l" t="t" r="r" b="b"/>
              <a:pathLst>
                <a:path w="19059" h="19059" extrusionOk="0">
                  <a:moveTo>
                    <a:pt x="1" y="0"/>
                  </a:moveTo>
                  <a:lnTo>
                    <a:pt x="1" y="19058"/>
                  </a:lnTo>
                  <a:cubicBezTo>
                    <a:pt x="10548" y="19058"/>
                    <a:pt x="19059" y="10548"/>
                    <a:pt x="19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rot="-5400000">
              <a:off x="8070509" y="4553305"/>
              <a:ext cx="607014" cy="575276"/>
            </a:xfrm>
            <a:custGeom>
              <a:avLst/>
              <a:gdLst/>
              <a:ahLst/>
              <a:cxnLst/>
              <a:rect l="l" t="t" r="r" b="b"/>
              <a:pathLst>
                <a:path w="9545" h="9484" extrusionOk="0">
                  <a:moveTo>
                    <a:pt x="1" y="0"/>
                  </a:moveTo>
                  <a:lnTo>
                    <a:pt x="1" y="9484"/>
                  </a:lnTo>
                  <a:cubicBezTo>
                    <a:pt x="5290" y="9484"/>
                    <a:pt x="9545" y="5228"/>
                    <a:pt x="9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rot="-5400000">
              <a:off x="3438216" y="3961288"/>
              <a:ext cx="1210149" cy="1154252"/>
            </a:xfrm>
            <a:custGeom>
              <a:avLst/>
              <a:gdLst/>
              <a:ahLst/>
              <a:cxnLst/>
              <a:rect l="l" t="t" r="r" b="b"/>
              <a:pathLst>
                <a:path w="19029" h="19029" extrusionOk="0">
                  <a:moveTo>
                    <a:pt x="1" y="1"/>
                  </a:moveTo>
                  <a:lnTo>
                    <a:pt x="1" y="19028"/>
                  </a:lnTo>
                  <a:lnTo>
                    <a:pt x="19029" y="19028"/>
                  </a:lnTo>
                  <a:lnTo>
                    <a:pt x="19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rot="-5400000">
              <a:off x="3438216" y="3961288"/>
              <a:ext cx="1210149" cy="1154252"/>
            </a:xfrm>
            <a:custGeom>
              <a:avLst/>
              <a:gdLst/>
              <a:ahLst/>
              <a:cxnLst/>
              <a:rect l="l" t="t" r="r" b="b"/>
              <a:pathLst>
                <a:path w="19029" h="19029" extrusionOk="0">
                  <a:moveTo>
                    <a:pt x="1" y="1"/>
                  </a:moveTo>
                  <a:lnTo>
                    <a:pt x="1" y="19028"/>
                  </a:lnTo>
                  <a:cubicBezTo>
                    <a:pt x="10518" y="19028"/>
                    <a:pt x="19029" y="10518"/>
                    <a:pt x="19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rot="-5400000">
              <a:off x="3453054" y="4551401"/>
              <a:ext cx="607078" cy="577095"/>
            </a:xfrm>
            <a:custGeom>
              <a:avLst/>
              <a:gdLst/>
              <a:ahLst/>
              <a:cxnLst/>
              <a:rect l="l" t="t" r="r" b="b"/>
              <a:pathLst>
                <a:path w="9546" h="9514" extrusionOk="0">
                  <a:moveTo>
                    <a:pt x="1" y="0"/>
                  </a:moveTo>
                  <a:lnTo>
                    <a:pt x="1" y="9514"/>
                  </a:lnTo>
                  <a:cubicBezTo>
                    <a:pt x="5290" y="9514"/>
                    <a:pt x="9545" y="5259"/>
                    <a:pt x="94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rot="-5400000">
              <a:off x="5745504" y="3961326"/>
              <a:ext cx="1212057" cy="1154191"/>
            </a:xfrm>
            <a:custGeom>
              <a:avLst/>
              <a:gdLst/>
              <a:ahLst/>
              <a:cxnLst/>
              <a:rect l="l" t="t" r="r" b="b"/>
              <a:pathLst>
                <a:path w="19059" h="19028" extrusionOk="0">
                  <a:moveTo>
                    <a:pt x="1" y="0"/>
                  </a:moveTo>
                  <a:lnTo>
                    <a:pt x="1" y="19028"/>
                  </a:lnTo>
                  <a:lnTo>
                    <a:pt x="19059" y="19028"/>
                  </a:lnTo>
                  <a:lnTo>
                    <a:pt x="19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rot="-5400000">
              <a:off x="5745504" y="3961326"/>
              <a:ext cx="1212057" cy="1154191"/>
            </a:xfrm>
            <a:custGeom>
              <a:avLst/>
              <a:gdLst/>
              <a:ahLst/>
              <a:cxnLst/>
              <a:rect l="l" t="t" r="r" b="b"/>
              <a:pathLst>
                <a:path w="19059" h="19028" extrusionOk="0">
                  <a:moveTo>
                    <a:pt x="1" y="0"/>
                  </a:moveTo>
                  <a:lnTo>
                    <a:pt x="1" y="19028"/>
                  </a:lnTo>
                  <a:cubicBezTo>
                    <a:pt x="10548" y="19028"/>
                    <a:pt x="19059" y="10517"/>
                    <a:pt x="19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rot="-5400000">
              <a:off x="5758568" y="4553305"/>
              <a:ext cx="607014" cy="575276"/>
            </a:xfrm>
            <a:custGeom>
              <a:avLst/>
              <a:gdLst/>
              <a:ahLst/>
              <a:cxnLst/>
              <a:rect l="l" t="t" r="r" b="b"/>
              <a:pathLst>
                <a:path w="9545" h="9484" extrusionOk="0">
                  <a:moveTo>
                    <a:pt x="1" y="0"/>
                  </a:moveTo>
                  <a:lnTo>
                    <a:pt x="1" y="9483"/>
                  </a:lnTo>
                  <a:cubicBezTo>
                    <a:pt x="5290" y="9483"/>
                    <a:pt x="9545" y="5228"/>
                    <a:pt x="95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rot="-5400000">
              <a:off x="-34378" y="3961296"/>
              <a:ext cx="1212057" cy="1154252"/>
            </a:xfrm>
            <a:custGeom>
              <a:avLst/>
              <a:gdLst/>
              <a:ahLst/>
              <a:cxnLst/>
              <a:rect l="l" t="t" r="r" b="b"/>
              <a:pathLst>
                <a:path w="19059" h="19029" extrusionOk="0">
                  <a:moveTo>
                    <a:pt x="1" y="1"/>
                  </a:moveTo>
                  <a:lnTo>
                    <a:pt x="1" y="19028"/>
                  </a:lnTo>
                  <a:lnTo>
                    <a:pt x="19059" y="19028"/>
                  </a:lnTo>
                  <a:lnTo>
                    <a:pt x="19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rot="-5400000">
              <a:off x="-34378" y="3961296"/>
              <a:ext cx="1212057" cy="1154252"/>
            </a:xfrm>
            <a:custGeom>
              <a:avLst/>
              <a:gdLst/>
              <a:ahLst/>
              <a:cxnLst/>
              <a:rect l="l" t="t" r="r" b="b"/>
              <a:pathLst>
                <a:path w="19059" h="19029" extrusionOk="0">
                  <a:moveTo>
                    <a:pt x="1" y="1"/>
                  </a:moveTo>
                  <a:lnTo>
                    <a:pt x="1" y="19028"/>
                  </a:lnTo>
                  <a:lnTo>
                    <a:pt x="19059" y="19028"/>
                  </a:lnTo>
                  <a:cubicBezTo>
                    <a:pt x="19059" y="8542"/>
                    <a:pt x="1054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rot="-5400000">
              <a:off x="559521" y="4551335"/>
              <a:ext cx="603135" cy="575336"/>
            </a:xfrm>
            <a:custGeom>
              <a:avLst/>
              <a:gdLst/>
              <a:ahLst/>
              <a:cxnLst/>
              <a:rect l="l" t="t" r="r" b="b"/>
              <a:pathLst>
                <a:path w="9484" h="9485" extrusionOk="0">
                  <a:moveTo>
                    <a:pt x="0" y="1"/>
                  </a:moveTo>
                  <a:lnTo>
                    <a:pt x="0" y="9484"/>
                  </a:lnTo>
                  <a:lnTo>
                    <a:pt x="9484" y="9484"/>
                  </a:lnTo>
                  <a:cubicBezTo>
                    <a:pt x="9484" y="4256"/>
                    <a:pt x="5229"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rot="-5400000">
              <a:off x="1119742" y="3961326"/>
              <a:ext cx="1212057" cy="1154191"/>
            </a:xfrm>
            <a:custGeom>
              <a:avLst/>
              <a:gdLst/>
              <a:ahLst/>
              <a:cxnLst/>
              <a:rect l="l" t="t" r="r" b="b"/>
              <a:pathLst>
                <a:path w="19059" h="19028" extrusionOk="0">
                  <a:moveTo>
                    <a:pt x="1" y="0"/>
                  </a:moveTo>
                  <a:lnTo>
                    <a:pt x="1" y="19028"/>
                  </a:lnTo>
                  <a:lnTo>
                    <a:pt x="19059" y="19028"/>
                  </a:lnTo>
                  <a:lnTo>
                    <a:pt x="19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rot="-5400000">
              <a:off x="1120683" y="3960386"/>
              <a:ext cx="1212057" cy="1156071"/>
            </a:xfrm>
            <a:custGeom>
              <a:avLst/>
              <a:gdLst/>
              <a:ahLst/>
              <a:cxnLst/>
              <a:rect l="l" t="t" r="r" b="b"/>
              <a:pathLst>
                <a:path w="19059" h="19059" extrusionOk="0">
                  <a:moveTo>
                    <a:pt x="1" y="0"/>
                  </a:moveTo>
                  <a:lnTo>
                    <a:pt x="1" y="19058"/>
                  </a:lnTo>
                  <a:cubicBezTo>
                    <a:pt x="10548" y="19058"/>
                    <a:pt x="19059" y="10548"/>
                    <a:pt x="19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rot="-5400000">
              <a:off x="1136506" y="4553305"/>
              <a:ext cx="607014" cy="575276"/>
            </a:xfrm>
            <a:custGeom>
              <a:avLst/>
              <a:gdLst/>
              <a:ahLst/>
              <a:cxnLst/>
              <a:rect l="l" t="t" r="r" b="b"/>
              <a:pathLst>
                <a:path w="9545" h="9484" extrusionOk="0">
                  <a:moveTo>
                    <a:pt x="1" y="0"/>
                  </a:moveTo>
                  <a:lnTo>
                    <a:pt x="1" y="9484"/>
                  </a:lnTo>
                  <a:cubicBezTo>
                    <a:pt x="5290" y="9484"/>
                    <a:pt x="9545" y="5228"/>
                    <a:pt x="9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1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52"/>
        <p:cNvGrpSpPr/>
        <p:nvPr/>
      </p:nvGrpSpPr>
      <p:grpSpPr>
        <a:xfrm>
          <a:off x="0" y="0"/>
          <a:ext cx="0" cy="0"/>
          <a:chOff x="0" y="0"/>
          <a:chExt cx="0" cy="0"/>
        </a:xfrm>
      </p:grpSpPr>
      <p:sp>
        <p:nvSpPr>
          <p:cNvPr id="253" name="Google Shape;253;p14"/>
          <p:cNvSpPr txBox="1">
            <a:spLocks noGrp="1"/>
          </p:cNvSpPr>
          <p:nvPr>
            <p:ph type="title"/>
          </p:nvPr>
        </p:nvSpPr>
        <p:spPr>
          <a:xfrm>
            <a:off x="720000" y="1744625"/>
            <a:ext cx="2726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4" name="Google Shape;254;p14"/>
          <p:cNvSpPr txBox="1">
            <a:spLocks noGrp="1"/>
          </p:cNvSpPr>
          <p:nvPr>
            <p:ph type="title" idx="2" hasCustomPrompt="1"/>
          </p:nvPr>
        </p:nvSpPr>
        <p:spPr>
          <a:xfrm>
            <a:off x="720000" y="1224046"/>
            <a:ext cx="789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5" name="Google Shape;255;p14"/>
          <p:cNvSpPr txBox="1">
            <a:spLocks noGrp="1"/>
          </p:cNvSpPr>
          <p:nvPr>
            <p:ph type="subTitle" idx="1"/>
          </p:nvPr>
        </p:nvSpPr>
        <p:spPr>
          <a:xfrm>
            <a:off x="720000" y="2195050"/>
            <a:ext cx="2726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6" name="Google Shape;256;p14"/>
          <p:cNvSpPr txBox="1">
            <a:spLocks noGrp="1"/>
          </p:cNvSpPr>
          <p:nvPr>
            <p:ph type="title" idx="3"/>
          </p:nvPr>
        </p:nvSpPr>
        <p:spPr>
          <a:xfrm>
            <a:off x="4067350" y="1744625"/>
            <a:ext cx="2726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7" name="Google Shape;257;p14"/>
          <p:cNvSpPr txBox="1">
            <a:spLocks noGrp="1"/>
          </p:cNvSpPr>
          <p:nvPr>
            <p:ph type="title" idx="4" hasCustomPrompt="1"/>
          </p:nvPr>
        </p:nvSpPr>
        <p:spPr>
          <a:xfrm>
            <a:off x="4067350" y="1224046"/>
            <a:ext cx="789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8" name="Google Shape;258;p14"/>
          <p:cNvSpPr txBox="1">
            <a:spLocks noGrp="1"/>
          </p:cNvSpPr>
          <p:nvPr>
            <p:ph type="subTitle" idx="5"/>
          </p:nvPr>
        </p:nvSpPr>
        <p:spPr>
          <a:xfrm>
            <a:off x="4067350" y="2195050"/>
            <a:ext cx="2726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9" name="Google Shape;259;p14"/>
          <p:cNvSpPr txBox="1">
            <a:spLocks noGrp="1"/>
          </p:cNvSpPr>
          <p:nvPr>
            <p:ph type="title" idx="6"/>
          </p:nvPr>
        </p:nvSpPr>
        <p:spPr>
          <a:xfrm>
            <a:off x="720000" y="3535528"/>
            <a:ext cx="2726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0" name="Google Shape;260;p14"/>
          <p:cNvSpPr txBox="1">
            <a:spLocks noGrp="1"/>
          </p:cNvSpPr>
          <p:nvPr>
            <p:ph type="title" idx="7" hasCustomPrompt="1"/>
          </p:nvPr>
        </p:nvSpPr>
        <p:spPr>
          <a:xfrm>
            <a:off x="720000" y="3013446"/>
            <a:ext cx="789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1" name="Google Shape;261;p14"/>
          <p:cNvSpPr txBox="1">
            <a:spLocks noGrp="1"/>
          </p:cNvSpPr>
          <p:nvPr>
            <p:ph type="subTitle" idx="8"/>
          </p:nvPr>
        </p:nvSpPr>
        <p:spPr>
          <a:xfrm>
            <a:off x="720000" y="3977050"/>
            <a:ext cx="2726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2" name="Google Shape;262;p14"/>
          <p:cNvSpPr txBox="1">
            <a:spLocks noGrp="1"/>
          </p:cNvSpPr>
          <p:nvPr>
            <p:ph type="title" idx="9"/>
          </p:nvPr>
        </p:nvSpPr>
        <p:spPr>
          <a:xfrm>
            <a:off x="4067350" y="3535528"/>
            <a:ext cx="2726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3" name="Google Shape;263;p14"/>
          <p:cNvSpPr txBox="1">
            <a:spLocks noGrp="1"/>
          </p:cNvSpPr>
          <p:nvPr>
            <p:ph type="title" idx="13" hasCustomPrompt="1"/>
          </p:nvPr>
        </p:nvSpPr>
        <p:spPr>
          <a:xfrm>
            <a:off x="4067350" y="3013446"/>
            <a:ext cx="789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4" name="Google Shape;264;p14"/>
          <p:cNvSpPr txBox="1">
            <a:spLocks noGrp="1"/>
          </p:cNvSpPr>
          <p:nvPr>
            <p:ph type="subTitle" idx="14"/>
          </p:nvPr>
        </p:nvSpPr>
        <p:spPr>
          <a:xfrm>
            <a:off x="4067350" y="3977050"/>
            <a:ext cx="2726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5" name="Google Shape;265;p14"/>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66" name="Google Shape;266;p14"/>
          <p:cNvGrpSpPr/>
          <p:nvPr/>
        </p:nvGrpSpPr>
        <p:grpSpPr>
          <a:xfrm>
            <a:off x="7414700" y="-44200"/>
            <a:ext cx="1729320" cy="5187712"/>
            <a:chOff x="7414700" y="-44200"/>
            <a:chExt cx="1729320" cy="5187712"/>
          </a:xfrm>
        </p:grpSpPr>
        <p:sp>
          <p:nvSpPr>
            <p:cNvPr id="267" name="Google Shape;267;p14"/>
            <p:cNvSpPr/>
            <p:nvPr/>
          </p:nvSpPr>
          <p:spPr>
            <a:xfrm>
              <a:off x="7414700" y="-44200"/>
              <a:ext cx="1729320" cy="1729320"/>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7414700" y="1685037"/>
              <a:ext cx="1729320" cy="1729241"/>
            </a:xfrm>
            <a:custGeom>
              <a:avLst/>
              <a:gdLst/>
              <a:ahLst/>
              <a:cxnLst/>
              <a:rect l="l" t="t" r="r" b="b"/>
              <a:pathLst>
                <a:path w="21704" h="21703" extrusionOk="0">
                  <a:moveTo>
                    <a:pt x="1" y="0"/>
                  </a:moveTo>
                  <a:lnTo>
                    <a:pt x="1" y="21703"/>
                  </a:lnTo>
                  <a:lnTo>
                    <a:pt x="21703" y="21703"/>
                  </a:lnTo>
                  <a:lnTo>
                    <a:pt x="21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7414700" y="3414194"/>
              <a:ext cx="1729320" cy="1726850"/>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7414700" y="822849"/>
              <a:ext cx="1729320" cy="862270"/>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7414700" y="1685037"/>
              <a:ext cx="1729320" cy="1729241"/>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7419560" y="1685037"/>
              <a:ext cx="1126241" cy="1126241"/>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8635346" y="-39340"/>
              <a:ext cx="508661" cy="508661"/>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7414700" y="-39340"/>
              <a:ext cx="867130" cy="862270"/>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8569932" y="3414194"/>
              <a:ext cx="574076" cy="574076"/>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7993551" y="3414194"/>
              <a:ext cx="576467" cy="574076"/>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7429435" y="3428923"/>
              <a:ext cx="573996" cy="569177"/>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7414700" y="4271522"/>
              <a:ext cx="1729320" cy="871991"/>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50"/>
        <p:cNvGrpSpPr/>
        <p:nvPr/>
      </p:nvGrpSpPr>
      <p:grpSpPr>
        <a:xfrm>
          <a:off x="0" y="0"/>
          <a:ext cx="0" cy="0"/>
          <a:chOff x="0" y="0"/>
          <a:chExt cx="0" cy="0"/>
        </a:xfrm>
      </p:grpSpPr>
      <p:sp>
        <p:nvSpPr>
          <p:cNvPr id="351" name="Google Shape;351;p17"/>
          <p:cNvSpPr txBox="1">
            <a:spLocks noGrp="1"/>
          </p:cNvSpPr>
          <p:nvPr>
            <p:ph type="subTitle" idx="1"/>
          </p:nvPr>
        </p:nvSpPr>
        <p:spPr>
          <a:xfrm>
            <a:off x="1546050" y="1309175"/>
            <a:ext cx="2397000" cy="4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a:latin typeface="Anton"/>
                <a:ea typeface="Anton"/>
                <a:cs typeface="Anton"/>
                <a:sym typeface="Anton"/>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2" name="Google Shape;352;p17"/>
          <p:cNvSpPr txBox="1">
            <a:spLocks noGrp="1"/>
          </p:cNvSpPr>
          <p:nvPr>
            <p:ph type="subTitle" idx="2"/>
          </p:nvPr>
        </p:nvSpPr>
        <p:spPr>
          <a:xfrm>
            <a:off x="5200950" y="1309175"/>
            <a:ext cx="2397000" cy="4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a:latin typeface="Anton"/>
                <a:ea typeface="Anton"/>
                <a:cs typeface="Anton"/>
                <a:sym typeface="Anton"/>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3" name="Google Shape;353;p17"/>
          <p:cNvSpPr txBox="1">
            <a:spLocks noGrp="1"/>
          </p:cNvSpPr>
          <p:nvPr>
            <p:ph type="subTitle" idx="3"/>
          </p:nvPr>
        </p:nvSpPr>
        <p:spPr>
          <a:xfrm>
            <a:off x="1546050" y="3337925"/>
            <a:ext cx="2397000" cy="6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4" name="Google Shape;354;p17"/>
          <p:cNvSpPr txBox="1">
            <a:spLocks noGrp="1"/>
          </p:cNvSpPr>
          <p:nvPr>
            <p:ph type="subTitle" idx="4"/>
          </p:nvPr>
        </p:nvSpPr>
        <p:spPr>
          <a:xfrm>
            <a:off x="5200950" y="3337925"/>
            <a:ext cx="2397000" cy="6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1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56" name="Google Shape;356;p17"/>
          <p:cNvGrpSpPr/>
          <p:nvPr/>
        </p:nvGrpSpPr>
        <p:grpSpPr>
          <a:xfrm rot="10800000" flipH="1">
            <a:off x="-335058" y="4406881"/>
            <a:ext cx="9814123" cy="878966"/>
            <a:chOff x="690625" y="2265450"/>
            <a:chExt cx="7745342" cy="693683"/>
          </a:xfrm>
        </p:grpSpPr>
        <p:sp>
          <p:nvSpPr>
            <p:cNvPr id="357" name="Google Shape;357;p17"/>
            <p:cNvSpPr/>
            <p:nvPr/>
          </p:nvSpPr>
          <p:spPr>
            <a:xfrm>
              <a:off x="912553" y="2335274"/>
              <a:ext cx="2684864" cy="621795"/>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1584225" y="2335077"/>
              <a:ext cx="670722" cy="624056"/>
            </a:xfrm>
            <a:custGeom>
              <a:avLst/>
              <a:gdLst/>
              <a:ahLst/>
              <a:cxnLst/>
              <a:rect l="l" t="t" r="r" b="b"/>
              <a:pathLst>
                <a:path w="21034" h="21035" extrusionOk="0">
                  <a:moveTo>
                    <a:pt x="0" y="0"/>
                  </a:moveTo>
                  <a:lnTo>
                    <a:pt x="0" y="21034"/>
                  </a:lnTo>
                  <a:lnTo>
                    <a:pt x="21034" y="21034"/>
                  </a:lnTo>
                  <a:lnTo>
                    <a:pt x="210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1919585" y="2648127"/>
              <a:ext cx="335361" cy="310991"/>
            </a:xfrm>
            <a:custGeom>
              <a:avLst/>
              <a:gdLst/>
              <a:ahLst/>
              <a:cxnLst/>
              <a:rect l="l" t="t" r="r" b="b"/>
              <a:pathLst>
                <a:path w="10517" h="10518" extrusionOk="0">
                  <a:moveTo>
                    <a:pt x="0" y="0"/>
                  </a:moveTo>
                  <a:lnTo>
                    <a:pt x="10517" y="10517"/>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1919585" y="2337169"/>
              <a:ext cx="335361" cy="310991"/>
            </a:xfrm>
            <a:custGeom>
              <a:avLst/>
              <a:gdLst/>
              <a:ahLst/>
              <a:cxnLst/>
              <a:rect l="l" t="t" r="r" b="b"/>
              <a:pathLst>
                <a:path w="10517" h="10518" extrusionOk="0">
                  <a:moveTo>
                    <a:pt x="0" y="0"/>
                  </a:moveTo>
                  <a:lnTo>
                    <a:pt x="10517" y="10517"/>
                  </a:lnTo>
                  <a:lnTo>
                    <a:pt x="10517"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1584225" y="2334127"/>
              <a:ext cx="335393" cy="625002"/>
            </a:xfrm>
            <a:custGeom>
              <a:avLst/>
              <a:gdLst/>
              <a:ahLst/>
              <a:cxnLst/>
              <a:rect l="l" t="t" r="r" b="b"/>
              <a:pathLst>
                <a:path w="10518" h="21035" extrusionOk="0">
                  <a:moveTo>
                    <a:pt x="5319" y="0"/>
                  </a:moveTo>
                  <a:cubicBezTo>
                    <a:pt x="2371" y="0"/>
                    <a:pt x="0" y="2371"/>
                    <a:pt x="0" y="5320"/>
                  </a:cubicBezTo>
                  <a:lnTo>
                    <a:pt x="0" y="21034"/>
                  </a:lnTo>
                  <a:lnTo>
                    <a:pt x="10517" y="21034"/>
                  </a:lnTo>
                  <a:lnTo>
                    <a:pt x="105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2926600" y="2334077"/>
              <a:ext cx="1536385" cy="625002"/>
            </a:xfrm>
            <a:custGeom>
              <a:avLst/>
              <a:gdLst/>
              <a:ahLst/>
              <a:cxnLst/>
              <a:rect l="l" t="t" r="r" b="b"/>
              <a:pathLst>
                <a:path w="28026" h="21035" extrusionOk="0">
                  <a:moveTo>
                    <a:pt x="0" y="0"/>
                  </a:moveTo>
                  <a:lnTo>
                    <a:pt x="0" y="21034"/>
                  </a:lnTo>
                  <a:lnTo>
                    <a:pt x="28025" y="21034"/>
                  </a:lnTo>
                  <a:lnTo>
                    <a:pt x="28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2926585" y="2337169"/>
              <a:ext cx="670754" cy="621952"/>
            </a:xfrm>
            <a:custGeom>
              <a:avLst/>
              <a:gdLst/>
              <a:ahLst/>
              <a:cxnLst/>
              <a:rect l="l" t="t" r="r" b="b"/>
              <a:pathLst>
                <a:path w="21035" h="21035" extrusionOk="0">
                  <a:moveTo>
                    <a:pt x="0" y="0"/>
                  </a:moveTo>
                  <a:lnTo>
                    <a:pt x="0" y="3526"/>
                  </a:lnTo>
                  <a:cubicBezTo>
                    <a:pt x="9636" y="3526"/>
                    <a:pt x="17508" y="11399"/>
                    <a:pt x="17508" y="21034"/>
                  </a:cubicBezTo>
                  <a:lnTo>
                    <a:pt x="21034" y="21034"/>
                  </a:lnTo>
                  <a:cubicBezTo>
                    <a:pt x="21034" y="9423"/>
                    <a:pt x="1161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2926585" y="2501621"/>
              <a:ext cx="492407" cy="457498"/>
            </a:xfrm>
            <a:custGeom>
              <a:avLst/>
              <a:gdLst/>
              <a:ahLst/>
              <a:cxnLst/>
              <a:rect l="l" t="t" r="r" b="b"/>
              <a:pathLst>
                <a:path w="15442" h="15473" extrusionOk="0">
                  <a:moveTo>
                    <a:pt x="0" y="1"/>
                  </a:moveTo>
                  <a:lnTo>
                    <a:pt x="0" y="3557"/>
                  </a:lnTo>
                  <a:cubicBezTo>
                    <a:pt x="6566" y="3557"/>
                    <a:pt x="11915" y="8907"/>
                    <a:pt x="11915" y="15472"/>
                  </a:cubicBezTo>
                  <a:lnTo>
                    <a:pt x="15441" y="15472"/>
                  </a:lnTo>
                  <a:cubicBezTo>
                    <a:pt x="15441" y="6931"/>
                    <a:pt x="854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7"/>
            <p:cNvSpPr/>
            <p:nvPr/>
          </p:nvSpPr>
          <p:spPr>
            <a:xfrm>
              <a:off x="2926585" y="2681360"/>
              <a:ext cx="298563" cy="276841"/>
            </a:xfrm>
            <a:custGeom>
              <a:avLst/>
              <a:gdLst/>
              <a:ahLst/>
              <a:cxnLst/>
              <a:rect l="l" t="t" r="r" b="b"/>
              <a:pathLst>
                <a:path w="9363" h="9363" extrusionOk="0">
                  <a:moveTo>
                    <a:pt x="0" y="1"/>
                  </a:moveTo>
                  <a:lnTo>
                    <a:pt x="0" y="3557"/>
                  </a:lnTo>
                  <a:cubicBezTo>
                    <a:pt x="3192" y="3557"/>
                    <a:pt x="5806" y="6171"/>
                    <a:pt x="5806" y="9363"/>
                  </a:cubicBezTo>
                  <a:lnTo>
                    <a:pt x="9332" y="9363"/>
                  </a:lnTo>
                  <a:cubicBezTo>
                    <a:pt x="9362" y="4226"/>
                    <a:pt x="5167"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690625" y="2337169"/>
              <a:ext cx="893679" cy="621952"/>
            </a:xfrm>
            <a:custGeom>
              <a:avLst/>
              <a:gdLst/>
              <a:ahLst/>
              <a:cxnLst/>
              <a:rect l="l" t="t" r="r" b="b"/>
              <a:pathLst>
                <a:path w="28026" h="21035" extrusionOk="0">
                  <a:moveTo>
                    <a:pt x="0" y="0"/>
                  </a:moveTo>
                  <a:lnTo>
                    <a:pt x="0" y="21034"/>
                  </a:lnTo>
                  <a:lnTo>
                    <a:pt x="28025" y="21034"/>
                  </a:lnTo>
                  <a:lnTo>
                    <a:pt x="280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913542" y="2334478"/>
              <a:ext cx="335393" cy="622839"/>
            </a:xfrm>
            <a:custGeom>
              <a:avLst/>
              <a:gdLst/>
              <a:ahLst/>
              <a:cxnLst/>
              <a:rect l="l" t="t" r="r" b="b"/>
              <a:pathLst>
                <a:path w="10518" h="21065" extrusionOk="0">
                  <a:moveTo>
                    <a:pt x="0" y="0"/>
                  </a:moveTo>
                  <a:lnTo>
                    <a:pt x="0" y="10517"/>
                  </a:lnTo>
                  <a:lnTo>
                    <a:pt x="0" y="21064"/>
                  </a:lnTo>
                  <a:lnTo>
                    <a:pt x="5259" y="15806"/>
                  </a:lnTo>
                  <a:lnTo>
                    <a:pt x="10517" y="10517"/>
                  </a:lnTo>
                  <a:lnTo>
                    <a:pt x="5259" y="52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1247901" y="2334478"/>
              <a:ext cx="336381" cy="622839"/>
            </a:xfrm>
            <a:custGeom>
              <a:avLst/>
              <a:gdLst/>
              <a:ahLst/>
              <a:cxnLst/>
              <a:rect l="l" t="t" r="r" b="b"/>
              <a:pathLst>
                <a:path w="10549" h="21065" extrusionOk="0">
                  <a:moveTo>
                    <a:pt x="1" y="0"/>
                  </a:moveTo>
                  <a:lnTo>
                    <a:pt x="1" y="10517"/>
                  </a:lnTo>
                  <a:lnTo>
                    <a:pt x="1" y="21064"/>
                  </a:lnTo>
                  <a:lnTo>
                    <a:pt x="5290" y="15806"/>
                  </a:lnTo>
                  <a:lnTo>
                    <a:pt x="10548" y="10517"/>
                  </a:lnTo>
                  <a:lnTo>
                    <a:pt x="5290" y="528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a:off x="2254901" y="2337169"/>
              <a:ext cx="670754" cy="621952"/>
            </a:xfrm>
            <a:custGeom>
              <a:avLst/>
              <a:gdLst/>
              <a:ahLst/>
              <a:cxnLst/>
              <a:rect l="l" t="t" r="r" b="b"/>
              <a:pathLst>
                <a:path w="21035" h="21035" extrusionOk="0">
                  <a:moveTo>
                    <a:pt x="1" y="0"/>
                  </a:moveTo>
                  <a:lnTo>
                    <a:pt x="1" y="21034"/>
                  </a:lnTo>
                  <a:lnTo>
                    <a:pt x="21035" y="21034"/>
                  </a:lnTo>
                  <a:lnTo>
                    <a:pt x="21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a:off x="1920028" y="2334077"/>
              <a:ext cx="1006639" cy="313170"/>
            </a:xfrm>
            <a:custGeom>
              <a:avLst/>
              <a:gdLst/>
              <a:ahLst/>
              <a:cxnLst/>
              <a:rect l="l" t="t" r="r" b="b"/>
              <a:pathLst>
                <a:path w="21066" h="10517" extrusionOk="0">
                  <a:moveTo>
                    <a:pt x="1" y="0"/>
                  </a:moveTo>
                  <a:lnTo>
                    <a:pt x="1" y="10517"/>
                  </a:lnTo>
                  <a:lnTo>
                    <a:pt x="21065" y="10517"/>
                  </a:lnTo>
                  <a:lnTo>
                    <a:pt x="210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2241349" y="2337346"/>
              <a:ext cx="362529" cy="310636"/>
            </a:xfrm>
            <a:custGeom>
              <a:avLst/>
              <a:gdLst/>
              <a:ahLst/>
              <a:cxnLst/>
              <a:rect l="l" t="t" r="r" b="b"/>
              <a:pathLst>
                <a:path w="11369" h="10506" extrusionOk="0">
                  <a:moveTo>
                    <a:pt x="5689" y="0"/>
                  </a:moveTo>
                  <a:cubicBezTo>
                    <a:pt x="3218" y="0"/>
                    <a:pt x="1003" y="1768"/>
                    <a:pt x="517" y="4280"/>
                  </a:cubicBezTo>
                  <a:cubicBezTo>
                    <a:pt x="0" y="7137"/>
                    <a:pt x="1855" y="9873"/>
                    <a:pt x="4712" y="10420"/>
                  </a:cubicBezTo>
                  <a:cubicBezTo>
                    <a:pt x="5027" y="10478"/>
                    <a:pt x="5341" y="10505"/>
                    <a:pt x="5651" y="10505"/>
                  </a:cubicBezTo>
                  <a:cubicBezTo>
                    <a:pt x="8127" y="10505"/>
                    <a:pt x="10362" y="8738"/>
                    <a:pt x="10821" y="6226"/>
                  </a:cubicBezTo>
                  <a:cubicBezTo>
                    <a:pt x="11368" y="3368"/>
                    <a:pt x="9484" y="633"/>
                    <a:pt x="6627" y="86"/>
                  </a:cubicBezTo>
                  <a:cubicBezTo>
                    <a:pt x="6312" y="28"/>
                    <a:pt x="5998" y="0"/>
                    <a:pt x="56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2254901" y="2648127"/>
              <a:ext cx="671742" cy="310074"/>
            </a:xfrm>
            <a:custGeom>
              <a:avLst/>
              <a:gdLst/>
              <a:ahLst/>
              <a:cxnLst/>
              <a:rect l="l" t="t" r="r" b="b"/>
              <a:pathLst>
                <a:path w="21066" h="10487" extrusionOk="0">
                  <a:moveTo>
                    <a:pt x="10518" y="0"/>
                  </a:moveTo>
                  <a:lnTo>
                    <a:pt x="5290" y="5228"/>
                  </a:lnTo>
                  <a:lnTo>
                    <a:pt x="1" y="10487"/>
                  </a:lnTo>
                  <a:lnTo>
                    <a:pt x="21065" y="10487"/>
                  </a:lnTo>
                  <a:lnTo>
                    <a:pt x="15807" y="5228"/>
                  </a:lnTo>
                  <a:lnTo>
                    <a:pt x="105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3718192" y="2494982"/>
              <a:ext cx="495799" cy="460456"/>
            </a:xfrm>
            <a:custGeom>
              <a:avLst/>
              <a:gdLst/>
              <a:ahLst/>
              <a:cxnLst/>
              <a:rect l="l" t="t" r="r" b="b"/>
              <a:pathLst>
                <a:path w="21004" h="21035" extrusionOk="0">
                  <a:moveTo>
                    <a:pt x="10517" y="1"/>
                  </a:moveTo>
                  <a:cubicBezTo>
                    <a:pt x="4712" y="1"/>
                    <a:pt x="0" y="4712"/>
                    <a:pt x="0" y="10518"/>
                  </a:cubicBezTo>
                  <a:cubicBezTo>
                    <a:pt x="0" y="16323"/>
                    <a:pt x="4712" y="21035"/>
                    <a:pt x="10487" y="21035"/>
                  </a:cubicBezTo>
                  <a:cubicBezTo>
                    <a:pt x="16293" y="21035"/>
                    <a:pt x="20973" y="16323"/>
                    <a:pt x="20973" y="10518"/>
                  </a:cubicBezTo>
                  <a:cubicBezTo>
                    <a:pt x="21004" y="4743"/>
                    <a:pt x="16293" y="31"/>
                    <a:pt x="10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7"/>
            <p:cNvSpPr/>
            <p:nvPr/>
          </p:nvSpPr>
          <p:spPr>
            <a:xfrm>
              <a:off x="4213995" y="2495661"/>
              <a:ext cx="249009" cy="461113"/>
            </a:xfrm>
            <a:custGeom>
              <a:avLst/>
              <a:gdLst/>
              <a:ahLst/>
              <a:cxnLst/>
              <a:rect l="l" t="t" r="r" b="b"/>
              <a:pathLst>
                <a:path w="10549" h="21065" extrusionOk="0">
                  <a:moveTo>
                    <a:pt x="10548" y="0"/>
                  </a:moveTo>
                  <a:lnTo>
                    <a:pt x="5259" y="5259"/>
                  </a:lnTo>
                  <a:lnTo>
                    <a:pt x="1" y="10517"/>
                  </a:lnTo>
                  <a:lnTo>
                    <a:pt x="5259" y="15776"/>
                  </a:lnTo>
                  <a:lnTo>
                    <a:pt x="10548" y="21064"/>
                  </a:lnTo>
                  <a:lnTo>
                    <a:pt x="10548" y="10517"/>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4462994" y="2622072"/>
              <a:ext cx="496508" cy="425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4462994" y="2704573"/>
              <a:ext cx="496508" cy="425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4462994" y="2495661"/>
              <a:ext cx="248277" cy="461113"/>
            </a:xfrm>
            <a:custGeom>
              <a:avLst/>
              <a:gdLst/>
              <a:ahLst/>
              <a:cxnLst/>
              <a:rect l="l" t="t" r="r" b="b"/>
              <a:pathLst>
                <a:path w="10518" h="21065" extrusionOk="0">
                  <a:moveTo>
                    <a:pt x="0" y="0"/>
                  </a:moveTo>
                  <a:lnTo>
                    <a:pt x="0" y="10517"/>
                  </a:lnTo>
                  <a:lnTo>
                    <a:pt x="0" y="21064"/>
                  </a:lnTo>
                  <a:lnTo>
                    <a:pt x="5259" y="15776"/>
                  </a:lnTo>
                  <a:lnTo>
                    <a:pt x="10517" y="10517"/>
                  </a:lnTo>
                  <a:lnTo>
                    <a:pt x="5259" y="525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4959505" y="2495661"/>
              <a:ext cx="496531" cy="460456"/>
            </a:xfrm>
            <a:custGeom>
              <a:avLst/>
              <a:gdLst/>
              <a:ahLst/>
              <a:cxnLst/>
              <a:rect l="l" t="t" r="r" b="b"/>
              <a:pathLst>
                <a:path w="21035" h="21035" extrusionOk="0">
                  <a:moveTo>
                    <a:pt x="1" y="0"/>
                  </a:moveTo>
                  <a:lnTo>
                    <a:pt x="1" y="21034"/>
                  </a:lnTo>
                  <a:lnTo>
                    <a:pt x="21035" y="21034"/>
                  </a:lnTo>
                  <a:lnTo>
                    <a:pt x="2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4959505" y="2342632"/>
              <a:ext cx="248277" cy="614146"/>
            </a:xfrm>
            <a:custGeom>
              <a:avLst/>
              <a:gdLst/>
              <a:ahLst/>
              <a:cxnLst/>
              <a:rect l="l" t="t" r="r" b="b"/>
              <a:pathLst>
                <a:path w="10518" h="28056" extrusionOk="0">
                  <a:moveTo>
                    <a:pt x="1" y="0"/>
                  </a:moveTo>
                  <a:lnTo>
                    <a:pt x="1" y="28055"/>
                  </a:lnTo>
                  <a:lnTo>
                    <a:pt x="10518" y="28055"/>
                  </a:lnTo>
                  <a:lnTo>
                    <a:pt x="105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4959505" y="2725872"/>
              <a:ext cx="248277" cy="230896"/>
            </a:xfrm>
            <a:custGeom>
              <a:avLst/>
              <a:gdLst/>
              <a:ahLst/>
              <a:cxnLst/>
              <a:rect l="l" t="t" r="r" b="b"/>
              <a:pathLst>
                <a:path w="10518" h="10548" extrusionOk="0">
                  <a:moveTo>
                    <a:pt x="10518" y="0"/>
                  </a:moveTo>
                  <a:lnTo>
                    <a:pt x="1" y="10547"/>
                  </a:lnTo>
                  <a:lnTo>
                    <a:pt x="10518" y="10547"/>
                  </a:lnTo>
                  <a:lnTo>
                    <a:pt x="105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5207772" y="2265450"/>
              <a:ext cx="249009" cy="460456"/>
            </a:xfrm>
            <a:custGeom>
              <a:avLst/>
              <a:gdLst/>
              <a:ahLst/>
              <a:cxnLst/>
              <a:rect l="l" t="t" r="r" b="b"/>
              <a:pathLst>
                <a:path w="10549" h="21035" extrusionOk="0">
                  <a:moveTo>
                    <a:pt x="10548" y="0"/>
                  </a:moveTo>
                  <a:cubicBezTo>
                    <a:pt x="4712" y="0"/>
                    <a:pt x="1" y="4712"/>
                    <a:pt x="1" y="10517"/>
                  </a:cubicBezTo>
                  <a:cubicBezTo>
                    <a:pt x="1" y="16323"/>
                    <a:pt x="4712" y="21034"/>
                    <a:pt x="10548" y="21034"/>
                  </a:cubicBezTo>
                  <a:lnTo>
                    <a:pt x="10548" y="16262"/>
                  </a:lnTo>
                  <a:cubicBezTo>
                    <a:pt x="7387" y="16201"/>
                    <a:pt x="4803" y="13678"/>
                    <a:pt x="4803" y="10517"/>
                  </a:cubicBezTo>
                  <a:cubicBezTo>
                    <a:pt x="4803" y="7356"/>
                    <a:pt x="7387" y="4773"/>
                    <a:pt x="10548" y="4773"/>
                  </a:cubicBezTo>
                  <a:lnTo>
                    <a:pt x="10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5207772" y="2725872"/>
              <a:ext cx="249009" cy="230896"/>
            </a:xfrm>
            <a:custGeom>
              <a:avLst/>
              <a:gdLst/>
              <a:ahLst/>
              <a:cxnLst/>
              <a:rect l="l" t="t" r="r" b="b"/>
              <a:pathLst>
                <a:path w="10549" h="10548" extrusionOk="0">
                  <a:moveTo>
                    <a:pt x="10548" y="0"/>
                  </a:moveTo>
                  <a:cubicBezTo>
                    <a:pt x="4712" y="0"/>
                    <a:pt x="1" y="4711"/>
                    <a:pt x="1" y="10547"/>
                  </a:cubicBezTo>
                  <a:lnTo>
                    <a:pt x="4803" y="10547"/>
                  </a:lnTo>
                  <a:cubicBezTo>
                    <a:pt x="4803" y="7356"/>
                    <a:pt x="7387" y="4803"/>
                    <a:pt x="10548" y="4803"/>
                  </a:cubicBezTo>
                  <a:lnTo>
                    <a:pt x="10548"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5456771" y="2342632"/>
              <a:ext cx="661554" cy="614146"/>
            </a:xfrm>
            <a:custGeom>
              <a:avLst/>
              <a:gdLst/>
              <a:ahLst/>
              <a:cxnLst/>
              <a:rect l="l" t="t" r="r" b="b"/>
              <a:pathLst>
                <a:path w="28026" h="28056" extrusionOk="0">
                  <a:moveTo>
                    <a:pt x="0" y="0"/>
                  </a:moveTo>
                  <a:lnTo>
                    <a:pt x="0" y="28055"/>
                  </a:lnTo>
                  <a:lnTo>
                    <a:pt x="28025" y="28055"/>
                  </a:lnTo>
                  <a:lnTo>
                    <a:pt x="28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5622511" y="2495661"/>
              <a:ext cx="165046" cy="229560"/>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5788275"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p:nvPr/>
          </p:nvSpPr>
          <p:spPr>
            <a:xfrm>
              <a:off x="5456771"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456771" y="2725872"/>
              <a:ext cx="248277" cy="230896"/>
            </a:xfrm>
            <a:custGeom>
              <a:avLst/>
              <a:gdLst/>
              <a:ahLst/>
              <a:cxnLst/>
              <a:rect l="l" t="t" r="r" b="b"/>
              <a:pathLst>
                <a:path w="10518" h="10548" extrusionOk="0">
                  <a:moveTo>
                    <a:pt x="0" y="0"/>
                  </a:moveTo>
                  <a:lnTo>
                    <a:pt x="0" y="4803"/>
                  </a:lnTo>
                  <a:cubicBezTo>
                    <a:pt x="3192" y="4803"/>
                    <a:pt x="5715" y="7356"/>
                    <a:pt x="5715" y="10547"/>
                  </a:cubicBezTo>
                  <a:lnTo>
                    <a:pt x="10517" y="10547"/>
                  </a:lnTo>
                  <a:cubicBezTo>
                    <a:pt x="10517" y="4711"/>
                    <a:pt x="5806"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5705039" y="2725872"/>
              <a:ext cx="412568" cy="230239"/>
            </a:xfrm>
            <a:custGeom>
              <a:avLst/>
              <a:gdLst/>
              <a:ahLst/>
              <a:cxnLst/>
              <a:rect l="l" t="t" r="r" b="b"/>
              <a:pathLst>
                <a:path w="17478" h="10518" extrusionOk="0">
                  <a:moveTo>
                    <a:pt x="0" y="0"/>
                  </a:moveTo>
                  <a:lnTo>
                    <a:pt x="0" y="10517"/>
                  </a:lnTo>
                  <a:lnTo>
                    <a:pt x="17478" y="10517"/>
                  </a:lnTo>
                  <a:lnTo>
                    <a:pt x="174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705039" y="2725872"/>
              <a:ext cx="496508" cy="230896"/>
            </a:xfrm>
            <a:custGeom>
              <a:avLst/>
              <a:gdLst/>
              <a:ahLst/>
              <a:cxnLst/>
              <a:rect l="l" t="t" r="r" b="b"/>
              <a:pathLst>
                <a:path w="21034" h="10548" extrusionOk="0">
                  <a:moveTo>
                    <a:pt x="10517" y="0"/>
                  </a:moveTo>
                  <a:cubicBezTo>
                    <a:pt x="4711" y="0"/>
                    <a:pt x="0" y="4711"/>
                    <a:pt x="0" y="10547"/>
                  </a:cubicBezTo>
                  <a:lnTo>
                    <a:pt x="21034" y="10547"/>
                  </a:lnTo>
                  <a:cubicBezTo>
                    <a:pt x="21034" y="4711"/>
                    <a:pt x="16323" y="0"/>
                    <a:pt x="10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6283369" y="2342282"/>
              <a:ext cx="1987494" cy="461189"/>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a:off x="7277147" y="2342960"/>
              <a:ext cx="496531" cy="614168"/>
            </a:xfrm>
            <a:custGeom>
              <a:avLst/>
              <a:gdLst/>
              <a:ahLst/>
              <a:cxnLst/>
              <a:rect l="l" t="t" r="r" b="b"/>
              <a:pathLst>
                <a:path w="21035" h="28057" extrusionOk="0">
                  <a:moveTo>
                    <a:pt x="1" y="1"/>
                  </a:moveTo>
                  <a:lnTo>
                    <a:pt x="1" y="28056"/>
                  </a:lnTo>
                  <a:lnTo>
                    <a:pt x="21035" y="28056"/>
                  </a:lnTo>
                  <a:lnTo>
                    <a:pt x="21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a:off x="7525414" y="2342960"/>
              <a:ext cx="249009" cy="461135"/>
            </a:xfrm>
            <a:custGeom>
              <a:avLst/>
              <a:gdLst/>
              <a:ahLst/>
              <a:cxnLst/>
              <a:rect l="l" t="t" r="r" b="b"/>
              <a:pathLst>
                <a:path w="10549" h="21066" extrusionOk="0">
                  <a:moveTo>
                    <a:pt x="1" y="1"/>
                  </a:moveTo>
                  <a:lnTo>
                    <a:pt x="1" y="21065"/>
                  </a:lnTo>
                  <a:lnTo>
                    <a:pt x="10548" y="21065"/>
                  </a:lnTo>
                  <a:lnTo>
                    <a:pt x="10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p:nvPr/>
          </p:nvSpPr>
          <p:spPr>
            <a:xfrm>
              <a:off x="7514650" y="2574331"/>
              <a:ext cx="271953" cy="229254"/>
            </a:xfrm>
            <a:custGeom>
              <a:avLst/>
              <a:gdLst/>
              <a:ahLst/>
              <a:cxnLst/>
              <a:rect l="l" t="t" r="r" b="b"/>
              <a:pathLst>
                <a:path w="11521" h="10473" extrusionOk="0">
                  <a:moveTo>
                    <a:pt x="5757" y="1"/>
                  </a:moveTo>
                  <a:cubicBezTo>
                    <a:pt x="4416" y="1"/>
                    <a:pt x="3071" y="510"/>
                    <a:pt x="2037" y="1528"/>
                  </a:cubicBezTo>
                  <a:cubicBezTo>
                    <a:pt x="1" y="3565"/>
                    <a:pt x="1" y="6908"/>
                    <a:pt x="2037" y="8945"/>
                  </a:cubicBezTo>
                  <a:cubicBezTo>
                    <a:pt x="3071" y="9963"/>
                    <a:pt x="4416" y="10472"/>
                    <a:pt x="5757" y="10472"/>
                  </a:cubicBezTo>
                  <a:cubicBezTo>
                    <a:pt x="7098" y="10472"/>
                    <a:pt x="8436" y="9963"/>
                    <a:pt x="9454" y="8945"/>
                  </a:cubicBezTo>
                  <a:cubicBezTo>
                    <a:pt x="11521" y="6908"/>
                    <a:pt x="11521" y="3565"/>
                    <a:pt x="9454" y="1528"/>
                  </a:cubicBezTo>
                  <a:cubicBezTo>
                    <a:pt x="8436" y="510"/>
                    <a:pt x="7098" y="1"/>
                    <a:pt x="5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7475204" y="2342960"/>
              <a:ext cx="50231" cy="614168"/>
            </a:xfrm>
            <a:custGeom>
              <a:avLst/>
              <a:gdLst/>
              <a:ahLst/>
              <a:cxnLst/>
              <a:rect l="l" t="t" r="r" b="b"/>
              <a:pathLst>
                <a:path w="2128" h="28057" extrusionOk="0">
                  <a:moveTo>
                    <a:pt x="0" y="1"/>
                  </a:moveTo>
                  <a:lnTo>
                    <a:pt x="0" y="28056"/>
                  </a:lnTo>
                  <a:lnTo>
                    <a:pt x="2128" y="28056"/>
                  </a:lnTo>
                  <a:lnTo>
                    <a:pt x="21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a:off x="7376883" y="2342960"/>
              <a:ext cx="50255" cy="614168"/>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a:off x="7277147" y="2342960"/>
              <a:ext cx="50255" cy="614168"/>
            </a:xfrm>
            <a:custGeom>
              <a:avLst/>
              <a:gdLst/>
              <a:ahLst/>
              <a:cxnLst/>
              <a:rect l="l" t="t" r="r" b="b"/>
              <a:pathLst>
                <a:path w="2129" h="28057" extrusionOk="0">
                  <a:moveTo>
                    <a:pt x="1" y="1"/>
                  </a:moveTo>
                  <a:lnTo>
                    <a:pt x="1" y="28056"/>
                  </a:lnTo>
                  <a:lnTo>
                    <a:pt x="2129" y="28056"/>
                  </a:lnTo>
                  <a:lnTo>
                    <a:pt x="21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6780636" y="2342960"/>
              <a:ext cx="496508" cy="461135"/>
            </a:xfrm>
            <a:custGeom>
              <a:avLst/>
              <a:gdLst/>
              <a:ahLst/>
              <a:cxnLst/>
              <a:rect l="l" t="t" r="r" b="b"/>
              <a:pathLst>
                <a:path w="21034" h="21066" extrusionOk="0">
                  <a:moveTo>
                    <a:pt x="0" y="1"/>
                  </a:moveTo>
                  <a:lnTo>
                    <a:pt x="0" y="21065"/>
                  </a:lnTo>
                  <a:lnTo>
                    <a:pt x="21034" y="21065"/>
                  </a:lnTo>
                  <a:lnTo>
                    <a:pt x="210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6780636" y="2573850"/>
              <a:ext cx="496508" cy="230239"/>
            </a:xfrm>
            <a:custGeom>
              <a:avLst/>
              <a:gdLst/>
              <a:ahLst/>
              <a:cxnLst/>
              <a:rect l="l" t="t" r="r" b="b"/>
              <a:pathLst>
                <a:path w="21034" h="10518" extrusionOk="0">
                  <a:moveTo>
                    <a:pt x="10517" y="0"/>
                  </a:moveTo>
                  <a:lnTo>
                    <a:pt x="5259" y="5289"/>
                  </a:lnTo>
                  <a:lnTo>
                    <a:pt x="0" y="10517"/>
                  </a:lnTo>
                  <a:lnTo>
                    <a:pt x="21034" y="10517"/>
                  </a:lnTo>
                  <a:lnTo>
                    <a:pt x="15806" y="5289"/>
                  </a:lnTo>
                  <a:lnTo>
                    <a:pt x="105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7"/>
            <p:cNvSpPr/>
            <p:nvPr/>
          </p:nvSpPr>
          <p:spPr>
            <a:xfrm>
              <a:off x="7774413" y="2342960"/>
              <a:ext cx="661554" cy="614168"/>
            </a:xfrm>
            <a:custGeom>
              <a:avLst/>
              <a:gdLst/>
              <a:ahLst/>
              <a:cxnLst/>
              <a:rect l="l" t="t" r="r" b="b"/>
              <a:pathLst>
                <a:path w="28026" h="28057" extrusionOk="0">
                  <a:moveTo>
                    <a:pt x="0" y="1"/>
                  </a:moveTo>
                  <a:lnTo>
                    <a:pt x="0" y="28056"/>
                  </a:lnTo>
                  <a:lnTo>
                    <a:pt x="28025" y="28056"/>
                  </a:lnTo>
                  <a:lnTo>
                    <a:pt x="28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7774413" y="2342960"/>
              <a:ext cx="661554" cy="613489"/>
            </a:xfrm>
            <a:custGeom>
              <a:avLst/>
              <a:gdLst/>
              <a:ahLst/>
              <a:cxnLst/>
              <a:rect l="l" t="t" r="r" b="b"/>
              <a:pathLst>
                <a:path w="28026" h="28026" extrusionOk="0">
                  <a:moveTo>
                    <a:pt x="0" y="1"/>
                  </a:moveTo>
                  <a:lnTo>
                    <a:pt x="0" y="62"/>
                  </a:lnTo>
                  <a:lnTo>
                    <a:pt x="28025" y="28026"/>
                  </a:lnTo>
                  <a:lnTo>
                    <a:pt x="28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6119069" y="2342960"/>
              <a:ext cx="661554" cy="613489"/>
            </a:xfrm>
            <a:custGeom>
              <a:avLst/>
              <a:gdLst/>
              <a:ahLst/>
              <a:cxnLst/>
              <a:rect l="l" t="t" r="r" b="b"/>
              <a:pathLst>
                <a:path w="28026" h="28026" extrusionOk="0">
                  <a:moveTo>
                    <a:pt x="0" y="1"/>
                  </a:moveTo>
                  <a:lnTo>
                    <a:pt x="0" y="28026"/>
                  </a:lnTo>
                  <a:lnTo>
                    <a:pt x="28025" y="28026"/>
                  </a:lnTo>
                  <a:lnTo>
                    <a:pt x="28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6119069" y="2573850"/>
              <a:ext cx="661554" cy="382593"/>
            </a:xfrm>
            <a:custGeom>
              <a:avLst/>
              <a:gdLst/>
              <a:ahLst/>
              <a:cxnLst/>
              <a:rect l="l" t="t" r="r" b="b"/>
              <a:pathLst>
                <a:path w="28026" h="17478" extrusionOk="0">
                  <a:moveTo>
                    <a:pt x="0" y="0"/>
                  </a:moveTo>
                  <a:lnTo>
                    <a:pt x="0" y="17478"/>
                  </a:lnTo>
                  <a:lnTo>
                    <a:pt x="28025" y="17478"/>
                  </a:lnTo>
                  <a:lnTo>
                    <a:pt x="28025" y="5319"/>
                  </a:lnTo>
                  <a:cubicBezTo>
                    <a:pt x="28025" y="2401"/>
                    <a:pt x="25624" y="0"/>
                    <a:pt x="22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98"/>
        <p:cNvGrpSpPr/>
        <p:nvPr/>
      </p:nvGrpSpPr>
      <p:grpSpPr>
        <a:xfrm>
          <a:off x="0" y="0"/>
          <a:ext cx="0" cy="0"/>
          <a:chOff x="0" y="0"/>
          <a:chExt cx="0" cy="0"/>
        </a:xfrm>
      </p:grpSpPr>
      <p:sp>
        <p:nvSpPr>
          <p:cNvPr id="499" name="Google Shape;499;p20"/>
          <p:cNvSpPr txBox="1">
            <a:spLocks noGrp="1"/>
          </p:cNvSpPr>
          <p:nvPr>
            <p:ph type="title"/>
          </p:nvPr>
        </p:nvSpPr>
        <p:spPr>
          <a:xfrm>
            <a:off x="719994" y="1878689"/>
            <a:ext cx="246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0" name="Google Shape;500;p20"/>
          <p:cNvSpPr txBox="1">
            <a:spLocks noGrp="1"/>
          </p:cNvSpPr>
          <p:nvPr>
            <p:ph type="subTitle" idx="1"/>
          </p:nvPr>
        </p:nvSpPr>
        <p:spPr>
          <a:xfrm>
            <a:off x="719994" y="2290711"/>
            <a:ext cx="246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1" name="Google Shape;501;p20"/>
          <p:cNvSpPr txBox="1">
            <a:spLocks noGrp="1"/>
          </p:cNvSpPr>
          <p:nvPr>
            <p:ph type="title" idx="2"/>
          </p:nvPr>
        </p:nvSpPr>
        <p:spPr>
          <a:xfrm>
            <a:off x="4080157" y="1878689"/>
            <a:ext cx="246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2" name="Google Shape;502;p20"/>
          <p:cNvSpPr txBox="1">
            <a:spLocks noGrp="1"/>
          </p:cNvSpPr>
          <p:nvPr>
            <p:ph type="subTitle" idx="3"/>
          </p:nvPr>
        </p:nvSpPr>
        <p:spPr>
          <a:xfrm>
            <a:off x="4080157" y="2290711"/>
            <a:ext cx="246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3" name="Google Shape;503;p20"/>
          <p:cNvSpPr txBox="1">
            <a:spLocks noGrp="1"/>
          </p:cNvSpPr>
          <p:nvPr>
            <p:ph type="title" idx="4"/>
          </p:nvPr>
        </p:nvSpPr>
        <p:spPr>
          <a:xfrm>
            <a:off x="719994" y="3656814"/>
            <a:ext cx="246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4" name="Google Shape;504;p20"/>
          <p:cNvSpPr txBox="1">
            <a:spLocks noGrp="1"/>
          </p:cNvSpPr>
          <p:nvPr>
            <p:ph type="subTitle" idx="5"/>
          </p:nvPr>
        </p:nvSpPr>
        <p:spPr>
          <a:xfrm>
            <a:off x="719994" y="4068836"/>
            <a:ext cx="246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5" name="Google Shape;505;p20"/>
          <p:cNvSpPr txBox="1">
            <a:spLocks noGrp="1"/>
          </p:cNvSpPr>
          <p:nvPr>
            <p:ph type="title" idx="6"/>
          </p:nvPr>
        </p:nvSpPr>
        <p:spPr>
          <a:xfrm>
            <a:off x="4080157" y="3656814"/>
            <a:ext cx="2467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6" name="Google Shape;506;p20"/>
          <p:cNvSpPr txBox="1">
            <a:spLocks noGrp="1"/>
          </p:cNvSpPr>
          <p:nvPr>
            <p:ph type="subTitle" idx="7"/>
          </p:nvPr>
        </p:nvSpPr>
        <p:spPr>
          <a:xfrm>
            <a:off x="4080157" y="4068836"/>
            <a:ext cx="2467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7" name="Google Shape;507;p20"/>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08" name="Google Shape;508;p20"/>
          <p:cNvGrpSpPr/>
          <p:nvPr/>
        </p:nvGrpSpPr>
        <p:grpSpPr>
          <a:xfrm>
            <a:off x="7440302" y="-15307"/>
            <a:ext cx="1719672" cy="5158778"/>
            <a:chOff x="7440302" y="-15307"/>
            <a:chExt cx="1719672" cy="5158778"/>
          </a:xfrm>
        </p:grpSpPr>
        <p:sp>
          <p:nvSpPr>
            <p:cNvPr id="509" name="Google Shape;509;p20"/>
            <p:cNvSpPr/>
            <p:nvPr/>
          </p:nvSpPr>
          <p:spPr>
            <a:xfrm rot="10800000" flipH="1">
              <a:off x="7440302" y="3423809"/>
              <a:ext cx="1719662" cy="1719662"/>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rot="10800000" flipH="1">
              <a:off x="7440302" y="1704294"/>
              <a:ext cx="1719662" cy="1719583"/>
            </a:xfrm>
            <a:custGeom>
              <a:avLst/>
              <a:gdLst/>
              <a:ahLst/>
              <a:cxnLst/>
              <a:rect l="l" t="t" r="r" b="b"/>
              <a:pathLst>
                <a:path w="21704" h="21703" extrusionOk="0">
                  <a:moveTo>
                    <a:pt x="1" y="0"/>
                  </a:moveTo>
                  <a:lnTo>
                    <a:pt x="1" y="21703"/>
                  </a:lnTo>
                  <a:lnTo>
                    <a:pt x="21703" y="21703"/>
                  </a:lnTo>
                  <a:lnTo>
                    <a:pt x="217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rot="10800000" flipH="1">
              <a:off x="7440302" y="-12845"/>
              <a:ext cx="1719662" cy="1717206"/>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rot="10800000" flipH="1">
              <a:off x="7440302" y="3423803"/>
              <a:ext cx="1719662" cy="857454"/>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rot="10800000" flipH="1">
              <a:off x="7440302" y="1704294"/>
              <a:ext cx="1719662" cy="1719583"/>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rot="10800000" flipH="1">
              <a:off x="7445135" y="2303925"/>
              <a:ext cx="1119951" cy="1119951"/>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rot="10800000" flipH="1">
              <a:off x="8654153" y="4632818"/>
              <a:ext cx="505820" cy="505820"/>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rot="10800000" flipH="1">
              <a:off x="7440302" y="4281184"/>
              <a:ext cx="862287" cy="857454"/>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0"/>
            <p:cNvSpPr/>
            <p:nvPr/>
          </p:nvSpPr>
          <p:spPr>
            <a:xfrm rot="10800000" flipH="1">
              <a:off x="8589103" y="1133491"/>
              <a:ext cx="570870" cy="570870"/>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0"/>
            <p:cNvSpPr/>
            <p:nvPr/>
          </p:nvSpPr>
          <p:spPr>
            <a:xfrm rot="10800000" flipH="1">
              <a:off x="8015931" y="1133491"/>
              <a:ext cx="573247" cy="570870"/>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rot="10800000" flipH="1">
              <a:off x="7440302" y="1133491"/>
              <a:ext cx="575703" cy="570870"/>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0"/>
            <p:cNvSpPr/>
            <p:nvPr/>
          </p:nvSpPr>
          <p:spPr>
            <a:xfrm rot="10800000" flipH="1">
              <a:off x="7440302" y="-15307"/>
              <a:ext cx="1719662" cy="867120"/>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51"/>
        <p:cNvGrpSpPr/>
        <p:nvPr/>
      </p:nvGrpSpPr>
      <p:grpSpPr>
        <a:xfrm>
          <a:off x="0" y="0"/>
          <a:ext cx="0" cy="0"/>
          <a:chOff x="0" y="0"/>
          <a:chExt cx="0" cy="0"/>
        </a:xfrm>
      </p:grpSpPr>
      <p:grpSp>
        <p:nvGrpSpPr>
          <p:cNvPr id="652" name="Google Shape;652;p25"/>
          <p:cNvGrpSpPr/>
          <p:nvPr/>
        </p:nvGrpSpPr>
        <p:grpSpPr>
          <a:xfrm>
            <a:off x="0" y="4159425"/>
            <a:ext cx="9144040" cy="1017641"/>
            <a:chOff x="0" y="4159425"/>
            <a:chExt cx="9144040" cy="1017641"/>
          </a:xfrm>
        </p:grpSpPr>
        <p:sp>
          <p:nvSpPr>
            <p:cNvPr id="653" name="Google Shape;653;p25"/>
            <p:cNvSpPr/>
            <p:nvPr/>
          </p:nvSpPr>
          <p:spPr>
            <a:xfrm>
              <a:off x="0" y="4160730"/>
              <a:ext cx="1016336" cy="1016336"/>
            </a:xfrm>
            <a:custGeom>
              <a:avLst/>
              <a:gdLst/>
              <a:ahLst/>
              <a:cxnLst/>
              <a:rect l="l" t="t" r="r" b="b"/>
              <a:pathLst>
                <a:path w="47509" h="47509" extrusionOk="0">
                  <a:moveTo>
                    <a:pt x="0" y="0"/>
                  </a:moveTo>
                  <a:lnTo>
                    <a:pt x="0" y="47508"/>
                  </a:lnTo>
                  <a:lnTo>
                    <a:pt x="47508" y="47508"/>
                  </a:lnTo>
                  <a:lnTo>
                    <a:pt x="475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507818" y="4160730"/>
              <a:ext cx="508500" cy="1016336"/>
            </a:xfrm>
            <a:custGeom>
              <a:avLst/>
              <a:gdLst/>
              <a:ahLst/>
              <a:cxnLst/>
              <a:rect l="l" t="t" r="r" b="b"/>
              <a:pathLst>
                <a:path w="23770" h="47509" extrusionOk="0">
                  <a:moveTo>
                    <a:pt x="0" y="0"/>
                  </a:moveTo>
                  <a:lnTo>
                    <a:pt x="0" y="47508"/>
                  </a:lnTo>
                  <a:cubicBezTo>
                    <a:pt x="13131" y="47508"/>
                    <a:pt x="23769" y="36870"/>
                    <a:pt x="23769" y="23739"/>
                  </a:cubicBezTo>
                  <a:cubicBezTo>
                    <a:pt x="23769" y="10638"/>
                    <a:pt x="1313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5"/>
            <p:cNvSpPr/>
            <p:nvPr/>
          </p:nvSpPr>
          <p:spPr>
            <a:xfrm>
              <a:off x="0" y="4160730"/>
              <a:ext cx="507858" cy="1016336"/>
            </a:xfrm>
            <a:custGeom>
              <a:avLst/>
              <a:gdLst/>
              <a:ahLst/>
              <a:cxnLst/>
              <a:rect l="l" t="t" r="r" b="b"/>
              <a:pathLst>
                <a:path w="23740" h="47509" extrusionOk="0">
                  <a:moveTo>
                    <a:pt x="0" y="0"/>
                  </a:moveTo>
                  <a:lnTo>
                    <a:pt x="0" y="47508"/>
                  </a:lnTo>
                  <a:cubicBezTo>
                    <a:pt x="13101" y="47508"/>
                    <a:pt x="23739" y="36870"/>
                    <a:pt x="23739" y="23739"/>
                  </a:cubicBezTo>
                  <a:cubicBezTo>
                    <a:pt x="23739" y="10638"/>
                    <a:pt x="13101"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a:off x="2031915" y="4160730"/>
              <a:ext cx="1016358" cy="1016336"/>
            </a:xfrm>
            <a:custGeom>
              <a:avLst/>
              <a:gdLst/>
              <a:ahLst/>
              <a:cxnLst/>
              <a:rect l="l" t="t" r="r" b="b"/>
              <a:pathLst>
                <a:path w="47510" h="47509" extrusionOk="0">
                  <a:moveTo>
                    <a:pt x="1" y="0"/>
                  </a:moveTo>
                  <a:lnTo>
                    <a:pt x="1" y="47508"/>
                  </a:lnTo>
                  <a:lnTo>
                    <a:pt x="23253" y="47508"/>
                  </a:lnTo>
                  <a:lnTo>
                    <a:pt x="23253" y="23222"/>
                  </a:lnTo>
                  <a:lnTo>
                    <a:pt x="47509" y="23222"/>
                  </a:lnTo>
                  <a:lnTo>
                    <a:pt x="4750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2278990" y="4407142"/>
              <a:ext cx="522833" cy="522811"/>
            </a:xfrm>
            <a:custGeom>
              <a:avLst/>
              <a:gdLst/>
              <a:ahLst/>
              <a:cxnLst/>
              <a:rect l="l" t="t" r="r" b="b"/>
              <a:pathLst>
                <a:path w="24440" h="24439" extrusionOk="0">
                  <a:moveTo>
                    <a:pt x="1" y="1"/>
                  </a:moveTo>
                  <a:lnTo>
                    <a:pt x="1" y="24439"/>
                  </a:lnTo>
                  <a:lnTo>
                    <a:pt x="24439" y="24439"/>
                  </a:lnTo>
                  <a:lnTo>
                    <a:pt x="244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2278990" y="4407142"/>
              <a:ext cx="260775" cy="260775"/>
            </a:xfrm>
            <a:custGeom>
              <a:avLst/>
              <a:gdLst/>
              <a:ahLst/>
              <a:cxnLst/>
              <a:rect l="l" t="t" r="r" b="b"/>
              <a:pathLst>
                <a:path w="12190" h="12190" extrusionOk="0">
                  <a:moveTo>
                    <a:pt x="1" y="1"/>
                  </a:moveTo>
                  <a:lnTo>
                    <a:pt x="1" y="12190"/>
                  </a:lnTo>
                  <a:lnTo>
                    <a:pt x="12190" y="12190"/>
                  </a:lnTo>
                  <a:lnTo>
                    <a:pt x="12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3048215" y="4160067"/>
              <a:ext cx="1015695" cy="1016336"/>
            </a:xfrm>
            <a:custGeom>
              <a:avLst/>
              <a:gdLst/>
              <a:ahLst/>
              <a:cxnLst/>
              <a:rect l="l" t="t" r="r" b="b"/>
              <a:pathLst>
                <a:path w="47479" h="47509" extrusionOk="0">
                  <a:moveTo>
                    <a:pt x="0" y="1"/>
                  </a:moveTo>
                  <a:lnTo>
                    <a:pt x="0" y="47509"/>
                  </a:lnTo>
                  <a:lnTo>
                    <a:pt x="47478" y="47509"/>
                  </a:lnTo>
                  <a:lnTo>
                    <a:pt x="47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3134680" y="4267347"/>
              <a:ext cx="440878" cy="401708"/>
            </a:xfrm>
            <a:custGeom>
              <a:avLst/>
              <a:gdLst/>
              <a:ahLst/>
              <a:cxnLst/>
              <a:rect l="l" t="t" r="r" b="b"/>
              <a:pathLst>
                <a:path w="20609" h="18778" extrusionOk="0">
                  <a:moveTo>
                    <a:pt x="10305" y="1"/>
                  </a:moveTo>
                  <a:cubicBezTo>
                    <a:pt x="7904" y="1"/>
                    <a:pt x="5502" y="913"/>
                    <a:pt x="3679" y="2736"/>
                  </a:cubicBezTo>
                  <a:cubicBezTo>
                    <a:pt x="1" y="6414"/>
                    <a:pt x="1" y="12372"/>
                    <a:pt x="3679" y="16019"/>
                  </a:cubicBezTo>
                  <a:cubicBezTo>
                    <a:pt x="5502" y="17858"/>
                    <a:pt x="7904" y="18778"/>
                    <a:pt x="10305" y="18778"/>
                  </a:cubicBezTo>
                  <a:cubicBezTo>
                    <a:pt x="12706" y="18778"/>
                    <a:pt x="15107" y="17858"/>
                    <a:pt x="16931" y="16019"/>
                  </a:cubicBezTo>
                  <a:cubicBezTo>
                    <a:pt x="20609" y="12372"/>
                    <a:pt x="20609" y="6414"/>
                    <a:pt x="16931" y="2736"/>
                  </a:cubicBezTo>
                  <a:cubicBezTo>
                    <a:pt x="15107" y="913"/>
                    <a:pt x="12706" y="1"/>
                    <a:pt x="10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3529358" y="4267133"/>
              <a:ext cx="454548" cy="401666"/>
            </a:xfrm>
            <a:custGeom>
              <a:avLst/>
              <a:gdLst/>
              <a:ahLst/>
              <a:cxnLst/>
              <a:rect l="l" t="t" r="r" b="b"/>
              <a:pathLst>
                <a:path w="21248" h="18776" extrusionOk="0">
                  <a:moveTo>
                    <a:pt x="10625" y="0"/>
                  </a:moveTo>
                  <a:cubicBezTo>
                    <a:pt x="8674" y="0"/>
                    <a:pt x="6705" y="608"/>
                    <a:pt x="5016" y="1865"/>
                  </a:cubicBezTo>
                  <a:cubicBezTo>
                    <a:pt x="852" y="4965"/>
                    <a:pt x="1" y="10832"/>
                    <a:pt x="3101" y="14996"/>
                  </a:cubicBezTo>
                  <a:cubicBezTo>
                    <a:pt x="4944" y="17471"/>
                    <a:pt x="7764" y="18776"/>
                    <a:pt x="10623" y="18776"/>
                  </a:cubicBezTo>
                  <a:cubicBezTo>
                    <a:pt x="12574" y="18776"/>
                    <a:pt x="14543" y="18168"/>
                    <a:pt x="16232" y="16911"/>
                  </a:cubicBezTo>
                  <a:cubicBezTo>
                    <a:pt x="20396" y="13810"/>
                    <a:pt x="21247" y="7944"/>
                    <a:pt x="18147" y="3780"/>
                  </a:cubicBezTo>
                  <a:cubicBezTo>
                    <a:pt x="16304" y="1305"/>
                    <a:pt x="13484" y="0"/>
                    <a:pt x="10625"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3134680" y="4668058"/>
              <a:ext cx="440878" cy="401708"/>
            </a:xfrm>
            <a:custGeom>
              <a:avLst/>
              <a:gdLst/>
              <a:ahLst/>
              <a:cxnLst/>
              <a:rect l="l" t="t" r="r" b="b"/>
              <a:pathLst>
                <a:path w="20609" h="18778" extrusionOk="0">
                  <a:moveTo>
                    <a:pt x="10290" y="0"/>
                  </a:moveTo>
                  <a:cubicBezTo>
                    <a:pt x="7888" y="0"/>
                    <a:pt x="5487" y="920"/>
                    <a:pt x="3648" y="2759"/>
                  </a:cubicBezTo>
                  <a:cubicBezTo>
                    <a:pt x="1" y="6406"/>
                    <a:pt x="1" y="12364"/>
                    <a:pt x="3648" y="16041"/>
                  </a:cubicBezTo>
                  <a:cubicBezTo>
                    <a:pt x="5487" y="17865"/>
                    <a:pt x="7888" y="18777"/>
                    <a:pt x="10290" y="18777"/>
                  </a:cubicBezTo>
                  <a:cubicBezTo>
                    <a:pt x="12691" y="18777"/>
                    <a:pt x="15092" y="17865"/>
                    <a:pt x="16931" y="16041"/>
                  </a:cubicBezTo>
                  <a:cubicBezTo>
                    <a:pt x="20609" y="12364"/>
                    <a:pt x="20609" y="6406"/>
                    <a:pt x="16931" y="2759"/>
                  </a:cubicBezTo>
                  <a:cubicBezTo>
                    <a:pt x="15092" y="920"/>
                    <a:pt x="12691" y="0"/>
                    <a:pt x="10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3529358" y="4667651"/>
              <a:ext cx="453906" cy="401687"/>
            </a:xfrm>
            <a:custGeom>
              <a:avLst/>
              <a:gdLst/>
              <a:ahLst/>
              <a:cxnLst/>
              <a:rect l="l" t="t" r="r" b="b"/>
              <a:pathLst>
                <a:path w="21218" h="18777" extrusionOk="0">
                  <a:moveTo>
                    <a:pt x="10612" y="1"/>
                  </a:moveTo>
                  <a:cubicBezTo>
                    <a:pt x="8659" y="1"/>
                    <a:pt x="6693" y="608"/>
                    <a:pt x="5016" y="1866"/>
                  </a:cubicBezTo>
                  <a:cubicBezTo>
                    <a:pt x="852" y="4966"/>
                    <a:pt x="1" y="10863"/>
                    <a:pt x="3101" y="14997"/>
                  </a:cubicBezTo>
                  <a:cubicBezTo>
                    <a:pt x="4926" y="17472"/>
                    <a:pt x="7750" y="18776"/>
                    <a:pt x="10614" y="18776"/>
                  </a:cubicBezTo>
                  <a:cubicBezTo>
                    <a:pt x="12569" y="18776"/>
                    <a:pt x="14543" y="18169"/>
                    <a:pt x="16232" y="16911"/>
                  </a:cubicBezTo>
                  <a:cubicBezTo>
                    <a:pt x="20366" y="13811"/>
                    <a:pt x="21217" y="7945"/>
                    <a:pt x="18147" y="3781"/>
                  </a:cubicBezTo>
                  <a:cubicBezTo>
                    <a:pt x="16304" y="1305"/>
                    <a:pt x="13473"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1016278" y="4160067"/>
              <a:ext cx="1015695" cy="1016336"/>
            </a:xfrm>
            <a:custGeom>
              <a:avLst/>
              <a:gdLst/>
              <a:ahLst/>
              <a:cxnLst/>
              <a:rect l="l" t="t" r="r" b="b"/>
              <a:pathLst>
                <a:path w="47479" h="47509" extrusionOk="0">
                  <a:moveTo>
                    <a:pt x="0" y="1"/>
                  </a:moveTo>
                  <a:lnTo>
                    <a:pt x="0" y="47509"/>
                  </a:lnTo>
                  <a:lnTo>
                    <a:pt x="47479" y="47509"/>
                  </a:lnTo>
                  <a:lnTo>
                    <a:pt x="474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1016278" y="4160730"/>
              <a:ext cx="1015695" cy="1016336"/>
            </a:xfrm>
            <a:custGeom>
              <a:avLst/>
              <a:gdLst/>
              <a:ahLst/>
              <a:cxnLst/>
              <a:rect l="l" t="t" r="r" b="b"/>
              <a:pathLst>
                <a:path w="47479" h="47509" extrusionOk="0">
                  <a:moveTo>
                    <a:pt x="23740" y="0"/>
                  </a:moveTo>
                  <a:cubicBezTo>
                    <a:pt x="10609" y="0"/>
                    <a:pt x="0" y="10638"/>
                    <a:pt x="0" y="23739"/>
                  </a:cubicBezTo>
                  <a:cubicBezTo>
                    <a:pt x="0" y="36870"/>
                    <a:pt x="10609" y="47508"/>
                    <a:pt x="23740" y="47508"/>
                  </a:cubicBezTo>
                  <a:cubicBezTo>
                    <a:pt x="36840" y="47508"/>
                    <a:pt x="47479" y="36870"/>
                    <a:pt x="47479" y="23739"/>
                  </a:cubicBezTo>
                  <a:cubicBezTo>
                    <a:pt x="47479" y="10638"/>
                    <a:pt x="36840" y="0"/>
                    <a:pt x="23740"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1245149" y="4414458"/>
              <a:ext cx="557938" cy="508842"/>
            </a:xfrm>
            <a:custGeom>
              <a:avLst/>
              <a:gdLst/>
              <a:ahLst/>
              <a:cxnLst/>
              <a:rect l="l" t="t" r="r" b="b"/>
              <a:pathLst>
                <a:path w="26081" h="23786" extrusionOk="0">
                  <a:moveTo>
                    <a:pt x="13041" y="1"/>
                  </a:moveTo>
                  <a:cubicBezTo>
                    <a:pt x="9993" y="1"/>
                    <a:pt x="6946" y="1164"/>
                    <a:pt x="4621" y="3489"/>
                  </a:cubicBezTo>
                  <a:cubicBezTo>
                    <a:pt x="1" y="8109"/>
                    <a:pt x="1" y="15647"/>
                    <a:pt x="4621" y="20298"/>
                  </a:cubicBezTo>
                  <a:cubicBezTo>
                    <a:pt x="6946" y="22623"/>
                    <a:pt x="9993" y="23785"/>
                    <a:pt x="13041" y="23785"/>
                  </a:cubicBezTo>
                  <a:cubicBezTo>
                    <a:pt x="16088" y="23785"/>
                    <a:pt x="19135" y="22623"/>
                    <a:pt x="21460" y="20298"/>
                  </a:cubicBezTo>
                  <a:cubicBezTo>
                    <a:pt x="26080" y="15647"/>
                    <a:pt x="26080" y="8109"/>
                    <a:pt x="21460" y="3489"/>
                  </a:cubicBezTo>
                  <a:cubicBezTo>
                    <a:pt x="19135" y="1164"/>
                    <a:pt x="16088" y="1"/>
                    <a:pt x="13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4063852" y="4160088"/>
              <a:ext cx="1016336" cy="1016336"/>
            </a:xfrm>
            <a:custGeom>
              <a:avLst/>
              <a:gdLst/>
              <a:ahLst/>
              <a:cxnLst/>
              <a:rect l="l" t="t" r="r" b="b"/>
              <a:pathLst>
                <a:path w="47509" h="47509" extrusionOk="0">
                  <a:moveTo>
                    <a:pt x="0" y="0"/>
                  </a:moveTo>
                  <a:lnTo>
                    <a:pt x="0" y="47508"/>
                  </a:lnTo>
                  <a:lnTo>
                    <a:pt x="47508" y="47508"/>
                  </a:lnTo>
                  <a:lnTo>
                    <a:pt x="475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4063852" y="4667908"/>
              <a:ext cx="762750" cy="508500"/>
            </a:xfrm>
            <a:custGeom>
              <a:avLst/>
              <a:gdLst/>
              <a:ahLst/>
              <a:cxnLst/>
              <a:rect l="l" t="t" r="r" b="b"/>
              <a:pathLst>
                <a:path w="35655" h="23770" extrusionOk="0">
                  <a:moveTo>
                    <a:pt x="11854" y="0"/>
                  </a:moveTo>
                  <a:lnTo>
                    <a:pt x="0" y="11854"/>
                  </a:lnTo>
                  <a:lnTo>
                    <a:pt x="0" y="23769"/>
                  </a:lnTo>
                  <a:lnTo>
                    <a:pt x="35654" y="23769"/>
                  </a:lnTo>
                  <a:lnTo>
                    <a:pt x="11854"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4063852" y="4667908"/>
              <a:ext cx="1016336" cy="508500"/>
            </a:xfrm>
            <a:custGeom>
              <a:avLst/>
              <a:gdLst/>
              <a:ahLst/>
              <a:cxnLst/>
              <a:rect l="l" t="t" r="r" b="b"/>
              <a:pathLst>
                <a:path w="47509" h="23770" extrusionOk="0">
                  <a:moveTo>
                    <a:pt x="23739" y="0"/>
                  </a:moveTo>
                  <a:lnTo>
                    <a:pt x="0" y="23769"/>
                  </a:lnTo>
                  <a:lnTo>
                    <a:pt x="47508" y="23769"/>
                  </a:lnTo>
                  <a:lnTo>
                    <a:pt x="237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4317429" y="4667908"/>
              <a:ext cx="762750" cy="508500"/>
            </a:xfrm>
            <a:custGeom>
              <a:avLst/>
              <a:gdLst/>
              <a:ahLst/>
              <a:cxnLst/>
              <a:rect l="l" t="t" r="r" b="b"/>
              <a:pathLst>
                <a:path w="35655" h="23770" extrusionOk="0">
                  <a:moveTo>
                    <a:pt x="23800" y="0"/>
                  </a:moveTo>
                  <a:lnTo>
                    <a:pt x="0" y="23769"/>
                  </a:lnTo>
                  <a:lnTo>
                    <a:pt x="35654" y="23769"/>
                  </a:lnTo>
                  <a:lnTo>
                    <a:pt x="35654" y="11854"/>
                  </a:lnTo>
                  <a:lnTo>
                    <a:pt x="23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5080130" y="4159425"/>
              <a:ext cx="1015695" cy="1016358"/>
            </a:xfrm>
            <a:custGeom>
              <a:avLst/>
              <a:gdLst/>
              <a:ahLst/>
              <a:cxnLst/>
              <a:rect l="l" t="t" r="r" b="b"/>
              <a:pathLst>
                <a:path w="47479" h="47510" extrusionOk="0">
                  <a:moveTo>
                    <a:pt x="0" y="1"/>
                  </a:moveTo>
                  <a:lnTo>
                    <a:pt x="0" y="47509"/>
                  </a:lnTo>
                  <a:lnTo>
                    <a:pt x="47479" y="47509"/>
                  </a:lnTo>
                  <a:lnTo>
                    <a:pt x="474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5320060" y="4400660"/>
              <a:ext cx="535176" cy="535176"/>
            </a:xfrm>
            <a:custGeom>
              <a:avLst/>
              <a:gdLst/>
              <a:ahLst/>
              <a:cxnLst/>
              <a:rect l="l" t="t" r="r" b="b"/>
              <a:pathLst>
                <a:path w="25017" h="25017" extrusionOk="0">
                  <a:moveTo>
                    <a:pt x="12524" y="1"/>
                  </a:moveTo>
                  <a:cubicBezTo>
                    <a:pt x="5624" y="1"/>
                    <a:pt x="1" y="5593"/>
                    <a:pt x="1" y="12493"/>
                  </a:cubicBezTo>
                  <a:cubicBezTo>
                    <a:pt x="1" y="19393"/>
                    <a:pt x="5624" y="25016"/>
                    <a:pt x="12524" y="25016"/>
                  </a:cubicBezTo>
                  <a:cubicBezTo>
                    <a:pt x="19423" y="25016"/>
                    <a:pt x="25016" y="19393"/>
                    <a:pt x="25016" y="12493"/>
                  </a:cubicBezTo>
                  <a:cubicBezTo>
                    <a:pt x="25016" y="5593"/>
                    <a:pt x="19423" y="1"/>
                    <a:pt x="12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5080130" y="4160088"/>
              <a:ext cx="1015695" cy="507858"/>
            </a:xfrm>
            <a:custGeom>
              <a:avLst/>
              <a:gdLst/>
              <a:ahLst/>
              <a:cxnLst/>
              <a:rect l="l" t="t" r="r" b="b"/>
              <a:pathLst>
                <a:path w="47479" h="23740" extrusionOk="0">
                  <a:moveTo>
                    <a:pt x="0" y="0"/>
                  </a:moveTo>
                  <a:lnTo>
                    <a:pt x="23740" y="23739"/>
                  </a:lnTo>
                  <a:lnTo>
                    <a:pt x="4747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8127703" y="4160088"/>
              <a:ext cx="1016336" cy="1016336"/>
            </a:xfrm>
            <a:custGeom>
              <a:avLst/>
              <a:gdLst/>
              <a:ahLst/>
              <a:cxnLst/>
              <a:rect l="l" t="t" r="r" b="b"/>
              <a:pathLst>
                <a:path w="47509" h="47509" extrusionOk="0">
                  <a:moveTo>
                    <a:pt x="0" y="0"/>
                  </a:moveTo>
                  <a:lnTo>
                    <a:pt x="0" y="47508"/>
                  </a:lnTo>
                  <a:lnTo>
                    <a:pt x="47509" y="47508"/>
                  </a:lnTo>
                  <a:lnTo>
                    <a:pt x="475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8127040" y="4160730"/>
              <a:ext cx="1016999" cy="1013384"/>
            </a:xfrm>
            <a:custGeom>
              <a:avLst/>
              <a:gdLst/>
              <a:ahLst/>
              <a:cxnLst/>
              <a:rect l="l" t="t" r="r" b="b"/>
              <a:pathLst>
                <a:path w="47540" h="47371" extrusionOk="0">
                  <a:moveTo>
                    <a:pt x="1" y="1"/>
                  </a:moveTo>
                  <a:lnTo>
                    <a:pt x="1" y="47357"/>
                  </a:lnTo>
                  <a:cubicBezTo>
                    <a:pt x="244" y="47357"/>
                    <a:pt x="501" y="47370"/>
                    <a:pt x="753" y="47370"/>
                  </a:cubicBezTo>
                  <a:cubicBezTo>
                    <a:pt x="879" y="47370"/>
                    <a:pt x="1004" y="47367"/>
                    <a:pt x="1125" y="47357"/>
                  </a:cubicBezTo>
                  <a:cubicBezTo>
                    <a:pt x="26749" y="47357"/>
                    <a:pt x="47540" y="26597"/>
                    <a:pt x="47540" y="973"/>
                  </a:cubicBezTo>
                  <a:lnTo>
                    <a:pt x="475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5"/>
            <p:cNvSpPr/>
            <p:nvPr/>
          </p:nvSpPr>
          <p:spPr>
            <a:xfrm>
              <a:off x="8127040" y="4160730"/>
              <a:ext cx="777061" cy="775114"/>
            </a:xfrm>
            <a:custGeom>
              <a:avLst/>
              <a:gdLst/>
              <a:ahLst/>
              <a:cxnLst/>
              <a:rect l="l" t="t" r="r" b="b"/>
              <a:pathLst>
                <a:path w="36324" h="36233" extrusionOk="0">
                  <a:moveTo>
                    <a:pt x="1" y="1"/>
                  </a:moveTo>
                  <a:lnTo>
                    <a:pt x="1" y="36232"/>
                  </a:lnTo>
                  <a:lnTo>
                    <a:pt x="821" y="36232"/>
                  </a:lnTo>
                  <a:cubicBezTo>
                    <a:pt x="20427" y="36232"/>
                    <a:pt x="36324" y="20335"/>
                    <a:pt x="36324" y="730"/>
                  </a:cubicBezTo>
                  <a:lnTo>
                    <a:pt x="36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5"/>
            <p:cNvSpPr/>
            <p:nvPr/>
          </p:nvSpPr>
          <p:spPr>
            <a:xfrm>
              <a:off x="8127040" y="4160730"/>
              <a:ext cx="533229" cy="531925"/>
            </a:xfrm>
            <a:custGeom>
              <a:avLst/>
              <a:gdLst/>
              <a:ahLst/>
              <a:cxnLst/>
              <a:rect l="l" t="t" r="r" b="b"/>
              <a:pathLst>
                <a:path w="24926" h="24865" extrusionOk="0">
                  <a:moveTo>
                    <a:pt x="1" y="1"/>
                  </a:moveTo>
                  <a:lnTo>
                    <a:pt x="1" y="24864"/>
                  </a:lnTo>
                  <a:lnTo>
                    <a:pt x="578" y="24864"/>
                  </a:lnTo>
                  <a:cubicBezTo>
                    <a:pt x="14013" y="24864"/>
                    <a:pt x="24925" y="13952"/>
                    <a:pt x="24925" y="517"/>
                  </a:cubicBezTo>
                  <a:lnTo>
                    <a:pt x="24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6095767" y="4160088"/>
              <a:ext cx="1016358" cy="1016336"/>
            </a:xfrm>
            <a:custGeom>
              <a:avLst/>
              <a:gdLst/>
              <a:ahLst/>
              <a:cxnLst/>
              <a:rect l="l" t="t" r="r" b="b"/>
              <a:pathLst>
                <a:path w="47510" h="47509" extrusionOk="0">
                  <a:moveTo>
                    <a:pt x="1" y="0"/>
                  </a:moveTo>
                  <a:lnTo>
                    <a:pt x="1" y="47508"/>
                  </a:lnTo>
                  <a:lnTo>
                    <a:pt x="47509" y="47508"/>
                  </a:lnTo>
                  <a:lnTo>
                    <a:pt x="47509" y="0"/>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5"/>
            <p:cNvSpPr/>
            <p:nvPr/>
          </p:nvSpPr>
          <p:spPr>
            <a:xfrm>
              <a:off x="6603585" y="4160088"/>
              <a:ext cx="508521" cy="1016336"/>
            </a:xfrm>
            <a:custGeom>
              <a:avLst/>
              <a:gdLst/>
              <a:ahLst/>
              <a:cxnLst/>
              <a:rect l="l" t="t" r="r" b="b"/>
              <a:pathLst>
                <a:path w="23771" h="47509" extrusionOk="0">
                  <a:moveTo>
                    <a:pt x="23770" y="0"/>
                  </a:moveTo>
                  <a:cubicBezTo>
                    <a:pt x="10639" y="0"/>
                    <a:pt x="1" y="10639"/>
                    <a:pt x="1" y="23739"/>
                  </a:cubicBezTo>
                  <a:cubicBezTo>
                    <a:pt x="1" y="36870"/>
                    <a:pt x="10639" y="47508"/>
                    <a:pt x="23770" y="47508"/>
                  </a:cubicBezTo>
                  <a:lnTo>
                    <a:pt x="23770" y="43010"/>
                  </a:lnTo>
                  <a:cubicBezTo>
                    <a:pt x="13132" y="43010"/>
                    <a:pt x="4499" y="34347"/>
                    <a:pt x="4499" y="23739"/>
                  </a:cubicBezTo>
                  <a:cubicBezTo>
                    <a:pt x="4499" y="13101"/>
                    <a:pt x="13132" y="4438"/>
                    <a:pt x="23770" y="4438"/>
                  </a:cubicBezTo>
                  <a:lnTo>
                    <a:pt x="237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6790207" y="4345384"/>
              <a:ext cx="321893" cy="643765"/>
            </a:xfrm>
            <a:custGeom>
              <a:avLst/>
              <a:gdLst/>
              <a:ahLst/>
              <a:cxnLst/>
              <a:rect l="l" t="t" r="r" b="b"/>
              <a:pathLst>
                <a:path w="15047" h="30093" extrusionOk="0">
                  <a:moveTo>
                    <a:pt x="15046" y="1"/>
                  </a:moveTo>
                  <a:cubicBezTo>
                    <a:pt x="6748" y="1"/>
                    <a:pt x="0" y="6779"/>
                    <a:pt x="0" y="15047"/>
                  </a:cubicBezTo>
                  <a:cubicBezTo>
                    <a:pt x="0" y="23345"/>
                    <a:pt x="6748" y="30093"/>
                    <a:pt x="15046" y="30093"/>
                  </a:cubicBezTo>
                  <a:lnTo>
                    <a:pt x="15046" y="25624"/>
                  </a:lnTo>
                  <a:cubicBezTo>
                    <a:pt x="9180" y="25624"/>
                    <a:pt x="4468" y="20852"/>
                    <a:pt x="4468" y="15047"/>
                  </a:cubicBezTo>
                  <a:cubicBezTo>
                    <a:pt x="4468" y="9241"/>
                    <a:pt x="9180" y="4499"/>
                    <a:pt x="15046" y="4499"/>
                  </a:cubicBezTo>
                  <a:lnTo>
                    <a:pt x="150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6967052" y="4522251"/>
              <a:ext cx="145041" cy="290018"/>
            </a:xfrm>
            <a:custGeom>
              <a:avLst/>
              <a:gdLst/>
              <a:ahLst/>
              <a:cxnLst/>
              <a:rect l="l" t="t" r="r" b="b"/>
              <a:pathLst>
                <a:path w="6780" h="13557" extrusionOk="0">
                  <a:moveTo>
                    <a:pt x="6779" y="1"/>
                  </a:moveTo>
                  <a:cubicBezTo>
                    <a:pt x="3040" y="1"/>
                    <a:pt x="1" y="3040"/>
                    <a:pt x="1" y="6779"/>
                  </a:cubicBezTo>
                  <a:cubicBezTo>
                    <a:pt x="1" y="10517"/>
                    <a:pt x="3040" y="13557"/>
                    <a:pt x="6779" y="13557"/>
                  </a:cubicBezTo>
                  <a:lnTo>
                    <a:pt x="6779" y="9058"/>
                  </a:lnTo>
                  <a:cubicBezTo>
                    <a:pt x="5472" y="9058"/>
                    <a:pt x="4439" y="8025"/>
                    <a:pt x="4439" y="6748"/>
                  </a:cubicBezTo>
                  <a:cubicBezTo>
                    <a:pt x="4439" y="5533"/>
                    <a:pt x="5472" y="4499"/>
                    <a:pt x="6779" y="4499"/>
                  </a:cubicBezTo>
                  <a:lnTo>
                    <a:pt x="67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6095767" y="4160088"/>
              <a:ext cx="507858" cy="1016336"/>
            </a:xfrm>
            <a:custGeom>
              <a:avLst/>
              <a:gdLst/>
              <a:ahLst/>
              <a:cxnLst/>
              <a:rect l="l" t="t" r="r" b="b"/>
              <a:pathLst>
                <a:path w="23740" h="47509" extrusionOk="0">
                  <a:moveTo>
                    <a:pt x="1" y="0"/>
                  </a:moveTo>
                  <a:lnTo>
                    <a:pt x="1" y="47508"/>
                  </a:lnTo>
                  <a:cubicBezTo>
                    <a:pt x="13101" y="47508"/>
                    <a:pt x="23740" y="36870"/>
                    <a:pt x="23740" y="23739"/>
                  </a:cubicBezTo>
                  <a:cubicBezTo>
                    <a:pt x="23740" y="10639"/>
                    <a:pt x="1310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7112067" y="4160088"/>
              <a:ext cx="1015695" cy="1016336"/>
            </a:xfrm>
            <a:custGeom>
              <a:avLst/>
              <a:gdLst/>
              <a:ahLst/>
              <a:cxnLst/>
              <a:rect l="l" t="t" r="r" b="b"/>
              <a:pathLst>
                <a:path w="47479" h="47509" extrusionOk="0">
                  <a:moveTo>
                    <a:pt x="0" y="0"/>
                  </a:moveTo>
                  <a:lnTo>
                    <a:pt x="0" y="47508"/>
                  </a:lnTo>
                  <a:lnTo>
                    <a:pt x="47478" y="47508"/>
                  </a:lnTo>
                  <a:lnTo>
                    <a:pt x="47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7112067" y="4667908"/>
              <a:ext cx="1015695" cy="508500"/>
            </a:xfrm>
            <a:custGeom>
              <a:avLst/>
              <a:gdLst/>
              <a:ahLst/>
              <a:cxnLst/>
              <a:rect l="l" t="t" r="r" b="b"/>
              <a:pathLst>
                <a:path w="47479" h="23770" extrusionOk="0">
                  <a:moveTo>
                    <a:pt x="0" y="0"/>
                  </a:moveTo>
                  <a:cubicBezTo>
                    <a:pt x="0" y="13131"/>
                    <a:pt x="10639" y="23769"/>
                    <a:pt x="23739" y="23769"/>
                  </a:cubicBezTo>
                  <a:cubicBezTo>
                    <a:pt x="36840" y="23769"/>
                    <a:pt x="47478" y="13131"/>
                    <a:pt x="47478" y="0"/>
                  </a:cubicBez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7619885" y="4160088"/>
              <a:ext cx="507858" cy="507858"/>
            </a:xfrm>
            <a:custGeom>
              <a:avLst/>
              <a:gdLst/>
              <a:ahLst/>
              <a:cxnLst/>
              <a:rect l="l" t="t" r="r" b="b"/>
              <a:pathLst>
                <a:path w="23740" h="23740" extrusionOk="0">
                  <a:moveTo>
                    <a:pt x="0" y="0"/>
                  </a:moveTo>
                  <a:lnTo>
                    <a:pt x="0" y="23739"/>
                  </a:lnTo>
                  <a:lnTo>
                    <a:pt x="23739" y="23739"/>
                  </a:lnTo>
                  <a:cubicBezTo>
                    <a:pt x="23739" y="10639"/>
                    <a:pt x="1310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7463832" y="4523342"/>
              <a:ext cx="312138" cy="289141"/>
            </a:xfrm>
            <a:custGeom>
              <a:avLst/>
              <a:gdLst/>
              <a:ahLst/>
              <a:cxnLst/>
              <a:rect l="l" t="t" r="r" b="b"/>
              <a:pathLst>
                <a:path w="14591" h="13516" extrusionOk="0">
                  <a:moveTo>
                    <a:pt x="7286" y="1"/>
                  </a:moveTo>
                  <a:cubicBezTo>
                    <a:pt x="4061" y="1"/>
                    <a:pt x="1209" y="2316"/>
                    <a:pt x="638" y="5603"/>
                  </a:cubicBezTo>
                  <a:cubicBezTo>
                    <a:pt x="0" y="9281"/>
                    <a:pt x="2493" y="12776"/>
                    <a:pt x="6170" y="13415"/>
                  </a:cubicBezTo>
                  <a:cubicBezTo>
                    <a:pt x="6562" y="13483"/>
                    <a:pt x="6950" y="13515"/>
                    <a:pt x="7334" y="13515"/>
                  </a:cubicBezTo>
                  <a:cubicBezTo>
                    <a:pt x="10559" y="13515"/>
                    <a:pt x="13412" y="11197"/>
                    <a:pt x="13982" y="7883"/>
                  </a:cubicBezTo>
                  <a:cubicBezTo>
                    <a:pt x="14590" y="4205"/>
                    <a:pt x="12128" y="709"/>
                    <a:pt x="8450" y="101"/>
                  </a:cubicBezTo>
                  <a:cubicBezTo>
                    <a:pt x="8059" y="34"/>
                    <a:pt x="7670" y="1"/>
                    <a:pt x="7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theme" Target="../theme/theme2.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1pPr>
            <a:lvl2pPr lvl="1"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2pPr>
            <a:lvl3pPr lvl="2"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3pPr>
            <a:lvl4pPr lvl="3"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4pPr>
            <a:lvl5pPr lvl="4"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5pPr>
            <a:lvl6pPr lvl="5"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6pPr>
            <a:lvl7pPr lvl="6"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7pPr>
            <a:lvl8pPr lvl="7"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8pPr>
            <a:lvl9pPr lvl="8"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60" r:id="rId6"/>
    <p:sldLayoutId id="2147483663" r:id="rId7"/>
    <p:sldLayoutId id="2147483666" r:id="rId8"/>
    <p:sldLayoutId id="2147483671" r:id="rId9"/>
    <p:sldLayoutId id="214748367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1pPr>
            <a:lvl2pPr lvl="1"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2pPr>
            <a:lvl3pPr lvl="2"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3pPr>
            <a:lvl4pPr lvl="3"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4pPr>
            <a:lvl5pPr lvl="4"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5pPr>
            <a:lvl6pPr lvl="5"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6pPr>
            <a:lvl7pPr lvl="6"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7pPr>
            <a:lvl8pPr lvl="7"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8pPr>
            <a:lvl9pPr lvl="8" rtl="0">
              <a:spcBef>
                <a:spcPts val="0"/>
              </a:spcBef>
              <a:spcAft>
                <a:spcPts val="0"/>
              </a:spcAft>
              <a:buClr>
                <a:schemeClr val="lt1"/>
              </a:buClr>
              <a:buSzPts val="3000"/>
              <a:buFont typeface="Anton"/>
              <a:buNone/>
              <a:defRPr sz="3000">
                <a:solidFill>
                  <a:schemeClr val="lt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648626550"/>
      </p:ext>
    </p:extLst>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4.png"/><Relationship Id="rId7"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3.jpeg"/><Relationship Id="rId4" Type="http://schemas.openxmlformats.org/officeDocument/2006/relationships/image" Target="../media/image15.sv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viblo.asia/p/infrastructure-as-code-la-gi-tai-sao-lai-chon-terraform-LzD5dwrEljY"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hyperlink" Target="https://www.terraform.io/intro" TargetMode="External"/><Relationship Id="rId5" Type="http://schemas.openxmlformats.org/officeDocument/2006/relationships/hyperlink" Target="https://www.techtarget.com/searchitoperations/definition/Terraform" TargetMode="External"/><Relationship Id="rId4" Type="http://schemas.openxmlformats.org/officeDocument/2006/relationships/hyperlink" Target="https://uithcm-my.sharepoint.com/personal/19521694_ms_uit_edu_vn/Documents/,"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0.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7" name="Google Shape;737;p30"/>
          <p:cNvSpPr/>
          <p:nvPr/>
        </p:nvSpPr>
        <p:spPr>
          <a:xfrm>
            <a:off x="1439671" y="2481395"/>
            <a:ext cx="3072221" cy="4571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4511892" y="2167882"/>
            <a:ext cx="1488300" cy="1488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txBox="1">
            <a:spLocks noGrp="1"/>
          </p:cNvSpPr>
          <p:nvPr>
            <p:ph type="ctrTitle"/>
          </p:nvPr>
        </p:nvSpPr>
        <p:spPr>
          <a:xfrm>
            <a:off x="1" y="574686"/>
            <a:ext cx="6165272" cy="52175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a:latin typeface="Lexend Deca" pitchFamily="2" charset="0"/>
              </a:rPr>
              <a:t>SEMINAR MÔN ĐIỆN TOÁN ĐÁM MÂY</a:t>
            </a:r>
            <a:endParaRPr sz="1200" b="1">
              <a:latin typeface="Lexend Deca" pitchFamily="2" charset="0"/>
            </a:endParaRPr>
          </a:p>
        </p:txBody>
      </p:sp>
      <p:sp>
        <p:nvSpPr>
          <p:cNvPr id="8" name="Google Shape;735;p30">
            <a:extLst>
              <a:ext uri="{FF2B5EF4-FFF2-40B4-BE49-F238E27FC236}">
                <a16:creationId xmlns:a16="http://schemas.microsoft.com/office/drawing/2014/main" id="{1FA4958A-FD41-2C96-7F9B-6FD3049CF671}"/>
              </a:ext>
            </a:extLst>
          </p:cNvPr>
          <p:cNvSpPr txBox="1">
            <a:spLocks/>
          </p:cNvSpPr>
          <p:nvPr/>
        </p:nvSpPr>
        <p:spPr>
          <a:xfrm>
            <a:off x="-9314" y="1045578"/>
            <a:ext cx="6165271" cy="13223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5200"/>
              <a:buFont typeface="Anton"/>
              <a:buNone/>
              <a:defRPr sz="5400" b="0" i="0" u="none" strike="noStrike" cap="none">
                <a:solidFill>
                  <a:schemeClr val="lt1"/>
                </a:solidFill>
                <a:latin typeface="Anton"/>
                <a:ea typeface="Anton"/>
                <a:cs typeface="Anton"/>
                <a:sym typeface="Anton"/>
              </a:defRPr>
            </a:lvl1pPr>
            <a:lvl2pPr marR="0" lvl="1"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9pPr>
          </a:lstStyle>
          <a:p>
            <a:pPr algn="ctr">
              <a:lnSpc>
                <a:spcPct val="150000"/>
              </a:lnSpc>
            </a:pPr>
            <a:r>
              <a:rPr lang="vi-VN" sz="2000" b="1">
                <a:latin typeface="Lexend Deca" pitchFamily="2" charset="0"/>
              </a:rPr>
              <a:t>CHỦ ĐỀ </a:t>
            </a:r>
          </a:p>
          <a:p>
            <a:pPr algn="ctr">
              <a:lnSpc>
                <a:spcPct val="150000"/>
              </a:lnSpc>
            </a:pPr>
            <a:r>
              <a:rPr lang="vi-VN" sz="2000" b="1">
                <a:latin typeface="Lexend Deca" pitchFamily="2" charset="0"/>
              </a:rPr>
              <a:t>INFRASTRUCTURE-AS-CODE</a:t>
            </a:r>
          </a:p>
          <a:p>
            <a:pPr algn="ctr">
              <a:lnSpc>
                <a:spcPct val="150000"/>
              </a:lnSpc>
            </a:pPr>
            <a:r>
              <a:rPr lang="vi-VN" sz="2000" b="1">
                <a:solidFill>
                  <a:srgbClr val="7030A0"/>
                </a:solidFill>
                <a:latin typeface="Lexend Deca" pitchFamily="2" charset="0"/>
              </a:rPr>
              <a:t>TERRAFORM</a:t>
            </a:r>
          </a:p>
        </p:txBody>
      </p:sp>
      <p:sp>
        <p:nvSpPr>
          <p:cNvPr id="5" name="Rectangle: Rounded Corners 4">
            <a:extLst>
              <a:ext uri="{FF2B5EF4-FFF2-40B4-BE49-F238E27FC236}">
                <a16:creationId xmlns:a16="http://schemas.microsoft.com/office/drawing/2014/main" id="{B780131D-D975-937D-6150-CE5BB7FE4207}"/>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01</a:t>
            </a:r>
          </a:p>
        </p:txBody>
      </p:sp>
      <p:sp>
        <p:nvSpPr>
          <p:cNvPr id="13" name="Google Shape;735;p30">
            <a:extLst>
              <a:ext uri="{FF2B5EF4-FFF2-40B4-BE49-F238E27FC236}">
                <a16:creationId xmlns:a16="http://schemas.microsoft.com/office/drawing/2014/main" id="{E09D5F1F-992F-5516-5482-FB4B22B37CA8}"/>
              </a:ext>
            </a:extLst>
          </p:cNvPr>
          <p:cNvSpPr txBox="1">
            <a:spLocks/>
          </p:cNvSpPr>
          <p:nvPr/>
        </p:nvSpPr>
        <p:spPr>
          <a:xfrm>
            <a:off x="-122302" y="2527114"/>
            <a:ext cx="6287575" cy="14625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5200"/>
              <a:buFont typeface="Anton"/>
              <a:buNone/>
              <a:defRPr sz="5400" b="0" i="0" u="none" strike="noStrike" cap="none">
                <a:solidFill>
                  <a:schemeClr val="lt1"/>
                </a:solidFill>
                <a:latin typeface="Anton"/>
                <a:ea typeface="Anton"/>
                <a:cs typeface="Anton"/>
                <a:sym typeface="Anton"/>
              </a:defRPr>
            </a:lvl1pPr>
            <a:lvl2pPr marR="0" lvl="1"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5200"/>
              <a:buFont typeface="Anton"/>
              <a:buNone/>
              <a:defRPr sz="5200" b="0" i="0" u="none" strike="noStrike" cap="none">
                <a:solidFill>
                  <a:schemeClr val="lt1"/>
                </a:solidFill>
                <a:latin typeface="Anton"/>
                <a:ea typeface="Anton"/>
                <a:cs typeface="Anton"/>
                <a:sym typeface="Anton"/>
              </a:defRPr>
            </a:lvl9pPr>
          </a:lstStyle>
          <a:p>
            <a:pPr algn="ctr">
              <a:lnSpc>
                <a:spcPct val="200000"/>
              </a:lnSpc>
            </a:pPr>
            <a:r>
              <a:rPr lang="vi-VN" sz="1400" b="1">
                <a:latin typeface="Lexend Deca" panose="020B0604020202020204" charset="0"/>
              </a:rPr>
              <a:t>GVHD : Ths. Hà Lê Hoài Trung</a:t>
            </a:r>
          </a:p>
          <a:p>
            <a:pPr algn="ctr">
              <a:lnSpc>
                <a:spcPct val="200000"/>
              </a:lnSpc>
            </a:pPr>
            <a:r>
              <a:rPr lang="vi-VN" sz="1400" b="1">
                <a:latin typeface="Lexend Deca" panose="020B0604020202020204" charset="0"/>
              </a:rPr>
              <a:t>LỚP : IS402.N11.HTCL</a:t>
            </a:r>
          </a:p>
        </p:txBody>
      </p:sp>
      <p:pic>
        <p:nvPicPr>
          <p:cNvPr id="2" name="Picture 6" descr="The Qovery Terraform Provider is Available Now">
            <a:extLst>
              <a:ext uri="{FF2B5EF4-FFF2-40B4-BE49-F238E27FC236}">
                <a16:creationId xmlns:a16="http://schemas.microsoft.com/office/drawing/2014/main" id="{E8EAF915-B7B3-1DB2-B33E-090C68BC1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480" y="2270470"/>
            <a:ext cx="1283124" cy="12831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10</a:t>
            </a:r>
          </a:p>
        </p:txBody>
      </p:sp>
      <p:sp>
        <p:nvSpPr>
          <p:cNvPr id="2" name="TextBox 1">
            <a:extLst>
              <a:ext uri="{FF2B5EF4-FFF2-40B4-BE49-F238E27FC236}">
                <a16:creationId xmlns:a16="http://schemas.microsoft.com/office/drawing/2014/main" id="{4FC25AE3-B86B-4AAC-3360-B0CFC672D75A}"/>
              </a:ext>
            </a:extLst>
          </p:cNvPr>
          <p:cNvSpPr txBox="1"/>
          <p:nvPr/>
        </p:nvSpPr>
        <p:spPr>
          <a:xfrm>
            <a:off x="389541" y="1282426"/>
            <a:ext cx="3671919" cy="523220"/>
          </a:xfrm>
          <a:prstGeom prst="rect">
            <a:avLst/>
          </a:prstGeom>
          <a:noFill/>
        </p:spPr>
        <p:txBody>
          <a:bodyPr wrap="square" rtlCol="0">
            <a:spAutoFit/>
          </a:bodyPr>
          <a:lstStyle/>
          <a:p>
            <a:r>
              <a:rPr lang="en-US">
                <a:latin typeface="Lexend Deca" pitchFamily="2" charset="0"/>
              </a:rPr>
              <a:t>Quy trình làm việc </a:t>
            </a:r>
            <a:r>
              <a:rPr lang="vi-VN" b="0" i="0">
                <a:solidFill>
                  <a:srgbClr val="000000"/>
                </a:solidFill>
                <a:effectLst/>
                <a:latin typeface="Lexend Deca" pitchFamily="2" charset="0"/>
              </a:rPr>
              <a:t>Terraform cốt lõi bao gồm ba giai đoạn: </a:t>
            </a:r>
          </a:p>
        </p:txBody>
      </p:sp>
      <p:cxnSp>
        <p:nvCxnSpPr>
          <p:cNvPr id="14" name="Google Shape;814;p36">
            <a:extLst>
              <a:ext uri="{FF2B5EF4-FFF2-40B4-BE49-F238E27FC236}">
                <a16:creationId xmlns:a16="http://schemas.microsoft.com/office/drawing/2014/main" id="{12FE4738-3268-0F07-1129-FD364818AC47}"/>
              </a:ext>
            </a:extLst>
          </p:cNvPr>
          <p:cNvCxnSpPr>
            <a:cxnSpLocks/>
            <a:stCxn id="16" idx="3"/>
            <a:endCxn id="17" idx="0"/>
          </p:cNvCxnSpPr>
          <p:nvPr/>
        </p:nvCxnSpPr>
        <p:spPr>
          <a:xfrm rot="16200000" flipH="1">
            <a:off x="3034565" y="3322864"/>
            <a:ext cx="2810324" cy="7"/>
          </a:xfrm>
          <a:prstGeom prst="bentConnector3">
            <a:avLst>
              <a:gd name="adj1" fmla="val 50000"/>
            </a:avLst>
          </a:prstGeom>
          <a:noFill/>
          <a:ln w="19050" cap="flat" cmpd="sng">
            <a:solidFill>
              <a:schemeClr val="lt1"/>
            </a:solidFill>
            <a:prstDash val="solid"/>
            <a:round/>
            <a:headEnd type="none" w="med" len="med"/>
            <a:tailEnd type="none" w="med" len="med"/>
          </a:ln>
        </p:spPr>
      </p:cxnSp>
      <p:sp>
        <p:nvSpPr>
          <p:cNvPr id="15" name="Google Shape;817;p36">
            <a:extLst>
              <a:ext uri="{FF2B5EF4-FFF2-40B4-BE49-F238E27FC236}">
                <a16:creationId xmlns:a16="http://schemas.microsoft.com/office/drawing/2014/main" id="{1261085F-FFCF-A9B7-B52E-A7404E07C695}"/>
              </a:ext>
            </a:extLst>
          </p:cNvPr>
          <p:cNvSpPr/>
          <p:nvPr/>
        </p:nvSpPr>
        <p:spPr>
          <a:xfrm>
            <a:off x="4312831" y="3240984"/>
            <a:ext cx="253800" cy="25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6">
            <a:extLst>
              <a:ext uri="{FF2B5EF4-FFF2-40B4-BE49-F238E27FC236}">
                <a16:creationId xmlns:a16="http://schemas.microsoft.com/office/drawing/2014/main" id="{14C854E4-8178-679F-D839-3E50EBCDB824}"/>
              </a:ext>
            </a:extLst>
          </p:cNvPr>
          <p:cNvSpPr/>
          <p:nvPr/>
        </p:nvSpPr>
        <p:spPr>
          <a:xfrm>
            <a:off x="4307448" y="1663906"/>
            <a:ext cx="264552" cy="25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6">
            <a:extLst>
              <a:ext uri="{FF2B5EF4-FFF2-40B4-BE49-F238E27FC236}">
                <a16:creationId xmlns:a16="http://schemas.microsoft.com/office/drawing/2014/main" id="{CE102D1D-1565-8245-C278-692E6FCED857}"/>
              </a:ext>
            </a:extLst>
          </p:cNvPr>
          <p:cNvSpPr/>
          <p:nvPr/>
        </p:nvSpPr>
        <p:spPr>
          <a:xfrm>
            <a:off x="4312831" y="4728030"/>
            <a:ext cx="253800" cy="25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56572D98-E221-9423-D25D-F7A0CFE90BF5}"/>
              </a:ext>
            </a:extLst>
          </p:cNvPr>
          <p:cNvSpPr txBox="1"/>
          <p:nvPr/>
        </p:nvSpPr>
        <p:spPr>
          <a:xfrm>
            <a:off x="389541" y="1858601"/>
            <a:ext cx="3671919" cy="18466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vi-VN" sz="2000" b="0" i="0">
                <a:solidFill>
                  <a:srgbClr val="000000"/>
                </a:solidFill>
                <a:effectLst/>
                <a:latin typeface="Lexend Deca" pitchFamily="2" charset="0"/>
              </a:rPr>
              <a:t>Write</a:t>
            </a:r>
          </a:p>
          <a:p>
            <a:pPr marL="342900" indent="-342900">
              <a:lnSpc>
                <a:spcPct val="200000"/>
              </a:lnSpc>
              <a:buFont typeface="Arial" panose="020B0604020202020204" pitchFamily="34" charset="0"/>
              <a:buChar char="•"/>
            </a:pPr>
            <a:r>
              <a:rPr lang="vi-VN" sz="2000">
                <a:highlight>
                  <a:srgbClr val="FFFF00"/>
                </a:highlight>
                <a:latin typeface="Lexend Deca" pitchFamily="2" charset="0"/>
              </a:rPr>
              <a:t>Plan</a:t>
            </a:r>
          </a:p>
          <a:p>
            <a:pPr marL="342900" indent="-342900">
              <a:lnSpc>
                <a:spcPct val="200000"/>
              </a:lnSpc>
              <a:buFont typeface="Arial" panose="020B0604020202020204" pitchFamily="34" charset="0"/>
              <a:buChar char="•"/>
            </a:pPr>
            <a:r>
              <a:rPr lang="vi-VN" sz="2000" b="0" i="0">
                <a:solidFill>
                  <a:srgbClr val="000000"/>
                </a:solidFill>
                <a:effectLst/>
                <a:latin typeface="Lexend Deca" pitchFamily="2" charset="0"/>
              </a:rPr>
              <a:t>Apply</a:t>
            </a:r>
          </a:p>
        </p:txBody>
      </p:sp>
      <p:sp>
        <p:nvSpPr>
          <p:cNvPr id="26" name="TextBox 25">
            <a:extLst>
              <a:ext uri="{FF2B5EF4-FFF2-40B4-BE49-F238E27FC236}">
                <a16:creationId xmlns:a16="http://schemas.microsoft.com/office/drawing/2014/main" id="{EBBC8F4B-9CE7-EE8E-BD80-7E30BE619812}"/>
              </a:ext>
            </a:extLst>
          </p:cNvPr>
          <p:cNvSpPr txBox="1"/>
          <p:nvPr/>
        </p:nvSpPr>
        <p:spPr>
          <a:xfrm>
            <a:off x="4704271" y="1917705"/>
            <a:ext cx="3678944" cy="1895904"/>
          </a:xfrm>
          <a:prstGeom prst="rect">
            <a:avLst/>
          </a:prstGeom>
          <a:noFill/>
        </p:spPr>
        <p:txBody>
          <a:bodyPr wrap="square" rtlCol="0">
            <a:spAutoFit/>
          </a:bodyPr>
          <a:lstStyle/>
          <a:p>
            <a:pPr>
              <a:lnSpc>
                <a:spcPct val="150000"/>
              </a:lnSpc>
            </a:pPr>
            <a:r>
              <a:rPr lang="vi-VN" sz="1600" dirty="0">
                <a:latin typeface="Lexend Deca" pitchFamily="2" charset="0"/>
              </a:rPr>
              <a:t>Terraform tạo một kế hoạch thực thi mô tả cơ sở hạ tầng mà nó sẽ create, update hoặc destroy dựa trên cơ sở hạ t</a:t>
            </a:r>
            <a:r>
              <a:rPr lang="en-US" sz="1600" dirty="0">
                <a:latin typeface="Lexend Deca" pitchFamily="2" charset="0"/>
              </a:rPr>
              <a:t>ầ</a:t>
            </a:r>
            <a:r>
              <a:rPr lang="vi-VN" sz="1600" dirty="0">
                <a:latin typeface="Lexend Deca" pitchFamily="2" charset="0"/>
              </a:rPr>
              <a:t>ng hiện có và cấu hình của bạn.</a:t>
            </a:r>
            <a:endParaRPr lang="vi-VN" sz="1800" b="0" i="0" dirty="0">
              <a:solidFill>
                <a:srgbClr val="000000"/>
              </a:solidFill>
              <a:effectLst/>
              <a:latin typeface="Lexend Deca" pitchFamily="2" charset="0"/>
            </a:endParaRPr>
          </a:p>
        </p:txBody>
      </p:sp>
      <p:sp>
        <p:nvSpPr>
          <p:cNvPr id="6" name="Google Shape;892;p39">
            <a:extLst>
              <a:ext uri="{FF2B5EF4-FFF2-40B4-BE49-F238E27FC236}">
                <a16:creationId xmlns:a16="http://schemas.microsoft.com/office/drawing/2014/main" id="{4167F568-ADF4-E994-722A-F0723E3084F9}"/>
              </a:ext>
            </a:extLst>
          </p:cNvPr>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7" name="TextBox 6">
            <a:extLst>
              <a:ext uri="{FF2B5EF4-FFF2-40B4-BE49-F238E27FC236}">
                <a16:creationId xmlns:a16="http://schemas.microsoft.com/office/drawing/2014/main" id="{86042657-9D67-65D8-6687-7D1304C2F495}"/>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HOẠT ĐỘNG NHƯ THẾ NÀO?</a:t>
            </a:r>
          </a:p>
        </p:txBody>
      </p:sp>
      <p:sp>
        <p:nvSpPr>
          <p:cNvPr id="8" name="Google Shape;804;p36">
            <a:extLst>
              <a:ext uri="{FF2B5EF4-FFF2-40B4-BE49-F238E27FC236}">
                <a16:creationId xmlns:a16="http://schemas.microsoft.com/office/drawing/2014/main" id="{8FB91987-A209-54F5-179C-2981775FAA8C}"/>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7170" name="Picture 2" descr="Plan Icon Vector Art, Icons, and Graphics for Free Download">
            <a:extLst>
              <a:ext uri="{FF2B5EF4-FFF2-40B4-BE49-F238E27FC236}">
                <a16:creationId xmlns:a16="http://schemas.microsoft.com/office/drawing/2014/main" id="{B996C62C-5AA0-CA5A-65C1-F73845BFF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971" y="335671"/>
            <a:ext cx="621507" cy="621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046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11</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HOẠT ĐỘNG NHƯ THẾ NÀO?</a:t>
            </a:r>
          </a:p>
        </p:txBody>
      </p:sp>
      <p:sp>
        <p:nvSpPr>
          <p:cNvPr id="2" name="TextBox 1">
            <a:extLst>
              <a:ext uri="{FF2B5EF4-FFF2-40B4-BE49-F238E27FC236}">
                <a16:creationId xmlns:a16="http://schemas.microsoft.com/office/drawing/2014/main" id="{4FC25AE3-B86B-4AAC-3360-B0CFC672D75A}"/>
              </a:ext>
            </a:extLst>
          </p:cNvPr>
          <p:cNvSpPr txBox="1"/>
          <p:nvPr/>
        </p:nvSpPr>
        <p:spPr>
          <a:xfrm>
            <a:off x="389541" y="1282426"/>
            <a:ext cx="3671919" cy="523220"/>
          </a:xfrm>
          <a:prstGeom prst="rect">
            <a:avLst/>
          </a:prstGeom>
          <a:noFill/>
        </p:spPr>
        <p:txBody>
          <a:bodyPr wrap="square" rtlCol="0">
            <a:spAutoFit/>
          </a:bodyPr>
          <a:lstStyle/>
          <a:p>
            <a:r>
              <a:rPr lang="en-US">
                <a:latin typeface="Lexend Deca" pitchFamily="2" charset="0"/>
              </a:rPr>
              <a:t>Quy trình làm việc </a:t>
            </a:r>
            <a:r>
              <a:rPr lang="vi-VN" b="0" i="0">
                <a:solidFill>
                  <a:srgbClr val="000000"/>
                </a:solidFill>
                <a:effectLst/>
                <a:latin typeface="Lexend Deca" pitchFamily="2" charset="0"/>
              </a:rPr>
              <a:t>Terraform cốt lõi bao gồm ba giai đoạn: </a:t>
            </a:r>
          </a:p>
        </p:txBody>
      </p:sp>
      <p:cxnSp>
        <p:nvCxnSpPr>
          <p:cNvPr id="14" name="Google Shape;814;p36">
            <a:extLst>
              <a:ext uri="{FF2B5EF4-FFF2-40B4-BE49-F238E27FC236}">
                <a16:creationId xmlns:a16="http://schemas.microsoft.com/office/drawing/2014/main" id="{12FE4738-3268-0F07-1129-FD364818AC47}"/>
              </a:ext>
            </a:extLst>
          </p:cNvPr>
          <p:cNvCxnSpPr>
            <a:cxnSpLocks/>
            <a:stCxn id="16" idx="3"/>
            <a:endCxn id="17" idx="0"/>
          </p:cNvCxnSpPr>
          <p:nvPr/>
        </p:nvCxnSpPr>
        <p:spPr>
          <a:xfrm rot="16200000" flipH="1">
            <a:off x="3034565" y="3322864"/>
            <a:ext cx="2810324" cy="7"/>
          </a:xfrm>
          <a:prstGeom prst="bentConnector3">
            <a:avLst>
              <a:gd name="adj1" fmla="val 50000"/>
            </a:avLst>
          </a:prstGeom>
          <a:noFill/>
          <a:ln w="19050" cap="flat" cmpd="sng">
            <a:solidFill>
              <a:schemeClr val="lt1"/>
            </a:solidFill>
            <a:prstDash val="solid"/>
            <a:round/>
            <a:headEnd type="none" w="med" len="med"/>
            <a:tailEnd type="none" w="med" len="med"/>
          </a:ln>
        </p:spPr>
      </p:cxnSp>
      <p:sp>
        <p:nvSpPr>
          <p:cNvPr id="15" name="Google Shape;817;p36">
            <a:extLst>
              <a:ext uri="{FF2B5EF4-FFF2-40B4-BE49-F238E27FC236}">
                <a16:creationId xmlns:a16="http://schemas.microsoft.com/office/drawing/2014/main" id="{1261085F-FFCF-A9B7-B52E-A7404E07C695}"/>
              </a:ext>
            </a:extLst>
          </p:cNvPr>
          <p:cNvSpPr/>
          <p:nvPr/>
        </p:nvSpPr>
        <p:spPr>
          <a:xfrm>
            <a:off x="4312831" y="3240984"/>
            <a:ext cx="253800" cy="25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6">
            <a:extLst>
              <a:ext uri="{FF2B5EF4-FFF2-40B4-BE49-F238E27FC236}">
                <a16:creationId xmlns:a16="http://schemas.microsoft.com/office/drawing/2014/main" id="{14C854E4-8178-679F-D839-3E50EBCDB824}"/>
              </a:ext>
            </a:extLst>
          </p:cNvPr>
          <p:cNvSpPr/>
          <p:nvPr/>
        </p:nvSpPr>
        <p:spPr>
          <a:xfrm>
            <a:off x="4307448" y="1663906"/>
            <a:ext cx="264552" cy="25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6">
            <a:extLst>
              <a:ext uri="{FF2B5EF4-FFF2-40B4-BE49-F238E27FC236}">
                <a16:creationId xmlns:a16="http://schemas.microsoft.com/office/drawing/2014/main" id="{CE102D1D-1565-8245-C278-692E6FCED857}"/>
              </a:ext>
            </a:extLst>
          </p:cNvPr>
          <p:cNvSpPr/>
          <p:nvPr/>
        </p:nvSpPr>
        <p:spPr>
          <a:xfrm>
            <a:off x="4312831" y="4728030"/>
            <a:ext cx="253800" cy="25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56572D98-E221-9423-D25D-F7A0CFE90BF5}"/>
              </a:ext>
            </a:extLst>
          </p:cNvPr>
          <p:cNvSpPr txBox="1"/>
          <p:nvPr/>
        </p:nvSpPr>
        <p:spPr>
          <a:xfrm>
            <a:off x="389541" y="1858601"/>
            <a:ext cx="3671919" cy="18466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vi-VN" sz="2000" b="0" i="0">
                <a:solidFill>
                  <a:srgbClr val="000000"/>
                </a:solidFill>
                <a:effectLst/>
                <a:latin typeface="Lexend Deca" pitchFamily="2" charset="0"/>
              </a:rPr>
              <a:t>Write</a:t>
            </a:r>
          </a:p>
          <a:p>
            <a:pPr marL="342900" indent="-342900">
              <a:lnSpc>
                <a:spcPct val="200000"/>
              </a:lnSpc>
              <a:buFont typeface="Arial" panose="020B0604020202020204" pitchFamily="34" charset="0"/>
              <a:buChar char="•"/>
            </a:pPr>
            <a:r>
              <a:rPr lang="vi-VN" sz="2000">
                <a:latin typeface="Lexend Deca" pitchFamily="2" charset="0"/>
              </a:rPr>
              <a:t>Plan</a:t>
            </a:r>
          </a:p>
          <a:p>
            <a:pPr marL="342900" indent="-342900">
              <a:lnSpc>
                <a:spcPct val="200000"/>
              </a:lnSpc>
              <a:buFont typeface="Arial" panose="020B0604020202020204" pitchFamily="34" charset="0"/>
              <a:buChar char="•"/>
            </a:pPr>
            <a:r>
              <a:rPr lang="vi-VN" sz="2000" b="0" i="0">
                <a:solidFill>
                  <a:srgbClr val="000000"/>
                </a:solidFill>
                <a:effectLst/>
                <a:highlight>
                  <a:srgbClr val="FFFF00"/>
                </a:highlight>
                <a:latin typeface="Lexend Deca" pitchFamily="2" charset="0"/>
              </a:rPr>
              <a:t>Apply</a:t>
            </a:r>
          </a:p>
        </p:txBody>
      </p:sp>
      <p:sp>
        <p:nvSpPr>
          <p:cNvPr id="26" name="TextBox 25">
            <a:extLst>
              <a:ext uri="{FF2B5EF4-FFF2-40B4-BE49-F238E27FC236}">
                <a16:creationId xmlns:a16="http://schemas.microsoft.com/office/drawing/2014/main" id="{EBBC8F4B-9CE7-EE8E-BD80-7E30BE619812}"/>
              </a:ext>
            </a:extLst>
          </p:cNvPr>
          <p:cNvSpPr txBox="1"/>
          <p:nvPr/>
        </p:nvSpPr>
        <p:spPr>
          <a:xfrm>
            <a:off x="4693515" y="1578645"/>
            <a:ext cx="3678944" cy="3168175"/>
          </a:xfrm>
          <a:prstGeom prst="rect">
            <a:avLst/>
          </a:prstGeom>
          <a:noFill/>
        </p:spPr>
        <p:txBody>
          <a:bodyPr wrap="square" rtlCol="0">
            <a:spAutoFit/>
          </a:bodyPr>
          <a:lstStyle/>
          <a:p>
            <a:pPr>
              <a:lnSpc>
                <a:spcPct val="150000"/>
              </a:lnSpc>
            </a:pPr>
            <a:r>
              <a:rPr lang="vi-VN" sz="1500">
                <a:latin typeface="Lexend Deca" pitchFamily="2" charset="0"/>
              </a:rPr>
              <a:t>Khi được phê duyệt, Terraform thực hiện các hoạt động được đề xuất theo đúng thứ tự, tôn trọng mọi phụ thuộc tài nguyên. </a:t>
            </a:r>
          </a:p>
          <a:p>
            <a:pPr>
              <a:lnSpc>
                <a:spcPct val="150000"/>
              </a:lnSpc>
            </a:pPr>
            <a:r>
              <a:rPr lang="vi-VN" sz="1500" b="1">
                <a:latin typeface="Lexend Deca" pitchFamily="2" charset="0"/>
              </a:rPr>
              <a:t>Ví dụ: </a:t>
            </a:r>
            <a:r>
              <a:rPr lang="vi-VN" sz="1500">
                <a:latin typeface="Lexend Deca" pitchFamily="2" charset="0"/>
              </a:rPr>
              <a:t>nếu bạn cập nhật các thuộc tính của VPC và thay đổi số lượng máy ảo trong VPC đó, Terraform sẽ tạo lại VPC trước khi mở rộng quy mô các máy ảo.</a:t>
            </a:r>
            <a:endParaRPr lang="vi-VN" sz="1500" b="0" i="0">
              <a:solidFill>
                <a:srgbClr val="000000"/>
              </a:solidFill>
              <a:effectLst/>
              <a:latin typeface="Lexend Deca" pitchFamily="2" charset="0"/>
            </a:endParaRP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8194" name="Picture 2" descr="Apply Icon Images – Browse 56,241 Stock Photos, Vectors, and Video | Adobe  Stock">
            <a:extLst>
              <a:ext uri="{FF2B5EF4-FFF2-40B4-BE49-F238E27FC236}">
                <a16:creationId xmlns:a16="http://schemas.microsoft.com/office/drawing/2014/main" id="{41E12489-86FC-6331-324F-0AAA6C7C2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0" y="362421"/>
            <a:ext cx="572700" cy="57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25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cxnSp>
        <p:nvCxnSpPr>
          <p:cNvPr id="44" name="Straight Arrow Connector 43">
            <a:extLst>
              <a:ext uri="{FF2B5EF4-FFF2-40B4-BE49-F238E27FC236}">
                <a16:creationId xmlns:a16="http://schemas.microsoft.com/office/drawing/2014/main" id="{444A4595-CDCE-2D39-EFC4-448DED7C9DA2}"/>
              </a:ext>
            </a:extLst>
          </p:cNvPr>
          <p:cNvCxnSpPr>
            <a:cxnSpLocks/>
            <a:stCxn id="40" idx="1"/>
            <a:endCxn id="32" idx="0"/>
          </p:cNvCxnSpPr>
          <p:nvPr/>
        </p:nvCxnSpPr>
        <p:spPr>
          <a:xfrm>
            <a:off x="4421353" y="3100280"/>
            <a:ext cx="5486" cy="662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C022B6E-7E18-2C94-DBC6-29B637CDB3FB}"/>
              </a:ext>
            </a:extLst>
          </p:cNvPr>
          <p:cNvCxnSpPr>
            <a:cxnSpLocks/>
            <a:stCxn id="10" idx="2"/>
            <a:endCxn id="40" idx="3"/>
          </p:cNvCxnSpPr>
          <p:nvPr/>
        </p:nvCxnSpPr>
        <p:spPr>
          <a:xfrm>
            <a:off x="4420288" y="2250281"/>
            <a:ext cx="1065" cy="407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7094861A-FF76-E38A-4A3F-97733B40468A}"/>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12</a:t>
            </a:r>
          </a:p>
        </p:txBody>
      </p:sp>
      <p:grpSp>
        <p:nvGrpSpPr>
          <p:cNvPr id="4" name="Group 3">
            <a:extLst>
              <a:ext uri="{FF2B5EF4-FFF2-40B4-BE49-F238E27FC236}">
                <a16:creationId xmlns:a16="http://schemas.microsoft.com/office/drawing/2014/main" id="{28E61476-B524-87D4-BC8B-32954F7315F2}"/>
              </a:ext>
            </a:extLst>
          </p:cNvPr>
          <p:cNvGrpSpPr/>
          <p:nvPr/>
        </p:nvGrpSpPr>
        <p:grpSpPr>
          <a:xfrm>
            <a:off x="2647348" y="1165295"/>
            <a:ext cx="3545880" cy="1084986"/>
            <a:chOff x="2696793" y="1001195"/>
            <a:chExt cx="3545880" cy="2114540"/>
          </a:xfrm>
        </p:grpSpPr>
        <p:sp>
          <p:nvSpPr>
            <p:cNvPr id="10" name="Rectangle: Rounded Corners 9">
              <a:extLst>
                <a:ext uri="{FF2B5EF4-FFF2-40B4-BE49-F238E27FC236}">
                  <a16:creationId xmlns:a16="http://schemas.microsoft.com/office/drawing/2014/main" id="{B0051D80-6BAA-FC53-BAC6-4C3D12FEB184}"/>
                </a:ext>
              </a:extLst>
            </p:cNvPr>
            <p:cNvSpPr/>
            <p:nvPr/>
          </p:nvSpPr>
          <p:spPr>
            <a:xfrm>
              <a:off x="2696793" y="1001195"/>
              <a:ext cx="3545880" cy="21145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Lexend Deca" pitchFamily="2" charset="0"/>
              </a:endParaRPr>
            </a:p>
          </p:txBody>
        </p:sp>
        <p:sp>
          <p:nvSpPr>
            <p:cNvPr id="11" name="TextBox 10">
              <a:extLst>
                <a:ext uri="{FF2B5EF4-FFF2-40B4-BE49-F238E27FC236}">
                  <a16:creationId xmlns:a16="http://schemas.microsoft.com/office/drawing/2014/main" id="{C3352E31-FA9E-7E05-793A-E0D7CE952E4B}"/>
                </a:ext>
              </a:extLst>
            </p:cNvPr>
            <p:cNvSpPr txBox="1"/>
            <p:nvPr/>
          </p:nvSpPr>
          <p:spPr>
            <a:xfrm>
              <a:off x="2696793" y="1085505"/>
              <a:ext cx="3545880" cy="539846"/>
            </a:xfrm>
            <a:prstGeom prst="rect">
              <a:avLst/>
            </a:prstGeom>
            <a:noFill/>
          </p:spPr>
          <p:txBody>
            <a:bodyPr wrap="square" rtlCol="0">
              <a:spAutoFit/>
            </a:bodyPr>
            <a:lstStyle/>
            <a:p>
              <a:pPr algn="ctr"/>
              <a:r>
                <a:rPr lang="en-US" sz="1200" b="1">
                  <a:latin typeface="Lexend Deca" pitchFamily="2" charset="0"/>
                </a:rPr>
                <a:t>TERRAFORM PROJECT</a:t>
              </a:r>
            </a:p>
          </p:txBody>
        </p:sp>
      </p:grpSp>
      <p:sp>
        <p:nvSpPr>
          <p:cNvPr id="13" name="Rectangle: Rounded Corners 12">
            <a:extLst>
              <a:ext uri="{FF2B5EF4-FFF2-40B4-BE49-F238E27FC236}">
                <a16:creationId xmlns:a16="http://schemas.microsoft.com/office/drawing/2014/main" id="{16148D61-BB1C-705D-EEA6-FA9EBAF75A33}"/>
              </a:ext>
            </a:extLst>
          </p:cNvPr>
          <p:cNvSpPr/>
          <p:nvPr/>
        </p:nvSpPr>
        <p:spPr>
          <a:xfrm>
            <a:off x="2857500" y="1533566"/>
            <a:ext cx="1593055" cy="6309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Lexend Deca" pitchFamily="2" charset="0"/>
              </a:rPr>
              <a:t>Terraform Configuration</a:t>
            </a:r>
            <a:endParaRPr lang="en-US" dirty="0">
              <a:solidFill>
                <a:schemeClr val="bg1"/>
              </a:solidFill>
              <a:latin typeface="Lexend Deca" pitchFamily="2" charset="0"/>
            </a:endParaRPr>
          </a:p>
        </p:txBody>
      </p:sp>
      <p:sp>
        <p:nvSpPr>
          <p:cNvPr id="14" name="Rectangle: Rounded Corners 13">
            <a:extLst>
              <a:ext uri="{FF2B5EF4-FFF2-40B4-BE49-F238E27FC236}">
                <a16:creationId xmlns:a16="http://schemas.microsoft.com/office/drawing/2014/main" id="{EA1AD109-8226-D2E9-D28D-317A791CC847}"/>
              </a:ext>
            </a:extLst>
          </p:cNvPr>
          <p:cNvSpPr/>
          <p:nvPr/>
        </p:nvSpPr>
        <p:spPr>
          <a:xfrm>
            <a:off x="4572000" y="1533565"/>
            <a:ext cx="1414463" cy="630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Lexend Deca" pitchFamily="2" charset="0"/>
              </a:rPr>
              <a:t>Terraform</a:t>
            </a:r>
          </a:p>
          <a:p>
            <a:pPr algn="ctr"/>
            <a:r>
              <a:rPr lang="en-US">
                <a:solidFill>
                  <a:schemeClr val="bg1"/>
                </a:solidFill>
                <a:latin typeface="Lexend Deca" pitchFamily="2" charset="0"/>
              </a:rPr>
              <a:t>State File</a:t>
            </a:r>
            <a:endParaRPr lang="en-US" dirty="0">
              <a:solidFill>
                <a:schemeClr val="bg1"/>
              </a:solidFill>
              <a:latin typeface="Lexend Deca" pitchFamily="2" charset="0"/>
            </a:endParaRPr>
          </a:p>
        </p:txBody>
      </p:sp>
      <p:sp>
        <p:nvSpPr>
          <p:cNvPr id="40" name="Rectangle: Diagonal Corners Rounded 39">
            <a:extLst>
              <a:ext uri="{FF2B5EF4-FFF2-40B4-BE49-F238E27FC236}">
                <a16:creationId xmlns:a16="http://schemas.microsoft.com/office/drawing/2014/main" id="{B160DDFC-80FC-8AED-AAEA-07783082BE7E}"/>
              </a:ext>
            </a:extLst>
          </p:cNvPr>
          <p:cNvSpPr/>
          <p:nvPr/>
        </p:nvSpPr>
        <p:spPr>
          <a:xfrm>
            <a:off x="3562350" y="2657588"/>
            <a:ext cx="1718006" cy="44269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Lexend Deca" pitchFamily="2" charset="0"/>
              </a:rPr>
              <a:t>Terraform Plan</a:t>
            </a:r>
          </a:p>
        </p:txBody>
      </p:sp>
      <p:grpSp>
        <p:nvGrpSpPr>
          <p:cNvPr id="48" name="Group 47">
            <a:extLst>
              <a:ext uri="{FF2B5EF4-FFF2-40B4-BE49-F238E27FC236}">
                <a16:creationId xmlns:a16="http://schemas.microsoft.com/office/drawing/2014/main" id="{49E7959A-7209-F97E-363E-6C739B2865DF}"/>
              </a:ext>
            </a:extLst>
          </p:cNvPr>
          <p:cNvGrpSpPr/>
          <p:nvPr/>
        </p:nvGrpSpPr>
        <p:grpSpPr>
          <a:xfrm>
            <a:off x="182404" y="1130643"/>
            <a:ext cx="2665737" cy="1098558"/>
            <a:chOff x="75248" y="879107"/>
            <a:chExt cx="2665737" cy="1098558"/>
          </a:xfrm>
        </p:grpSpPr>
        <p:sp>
          <p:nvSpPr>
            <p:cNvPr id="49" name="TextBox 48">
              <a:extLst>
                <a:ext uri="{FF2B5EF4-FFF2-40B4-BE49-F238E27FC236}">
                  <a16:creationId xmlns:a16="http://schemas.microsoft.com/office/drawing/2014/main" id="{94DFABB0-D1C6-8F2E-FFF9-B79DDC47D530}"/>
                </a:ext>
              </a:extLst>
            </p:cNvPr>
            <p:cNvSpPr txBox="1"/>
            <p:nvPr/>
          </p:nvSpPr>
          <p:spPr>
            <a:xfrm>
              <a:off x="75248" y="1239001"/>
              <a:ext cx="2042090" cy="738664"/>
            </a:xfrm>
            <a:prstGeom prst="rect">
              <a:avLst/>
            </a:prstGeom>
            <a:noFill/>
            <a:ln>
              <a:solidFill>
                <a:schemeClr val="bg1">
                  <a:lumMod val="90000"/>
                  <a:lumOff val="10000"/>
                </a:schemeClr>
              </a:solidFill>
            </a:ln>
          </p:spPr>
          <p:txBody>
            <a:bodyPr wrap="square" rtlCol="0">
              <a:spAutoFit/>
            </a:bodyPr>
            <a:lstStyle/>
            <a:p>
              <a:r>
                <a:rPr lang="en-US">
                  <a:latin typeface="Lexend Deca" pitchFamily="2" charset="0"/>
                </a:rPr>
                <a:t>Xác định cơ sở hạ tầng trong file cấu hình.</a:t>
              </a:r>
              <a:endParaRPr lang="en-US" dirty="0">
                <a:latin typeface="Lexend Deca" pitchFamily="2" charset="0"/>
              </a:endParaRPr>
            </a:p>
          </p:txBody>
        </p:sp>
        <p:pic>
          <p:nvPicPr>
            <p:cNvPr id="50" name="Graphic 49">
              <a:extLst>
                <a:ext uri="{FF2B5EF4-FFF2-40B4-BE49-F238E27FC236}">
                  <a16:creationId xmlns:a16="http://schemas.microsoft.com/office/drawing/2014/main" id="{6B6C4E0D-71A4-B825-0F8E-B3BE65D3B2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505671">
              <a:off x="2159960" y="879107"/>
              <a:ext cx="581025" cy="601317"/>
            </a:xfrm>
            <a:prstGeom prst="rect">
              <a:avLst/>
            </a:prstGeom>
          </p:spPr>
        </p:pic>
      </p:grpSp>
      <p:sp>
        <p:nvSpPr>
          <p:cNvPr id="6" name="Google Shape;892;p39">
            <a:extLst>
              <a:ext uri="{FF2B5EF4-FFF2-40B4-BE49-F238E27FC236}">
                <a16:creationId xmlns:a16="http://schemas.microsoft.com/office/drawing/2014/main" id="{5A0D1EBC-8380-548F-4900-222EDF2B20A4}"/>
              </a:ext>
            </a:extLst>
          </p:cNvPr>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8" name="TextBox 7">
            <a:extLst>
              <a:ext uri="{FF2B5EF4-FFF2-40B4-BE49-F238E27FC236}">
                <a16:creationId xmlns:a16="http://schemas.microsoft.com/office/drawing/2014/main" id="{BD97E5E4-5EF2-5607-9523-B36D24CA0FDA}"/>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HOẠT ĐỘNG NHƯ THẾ NÀO?</a:t>
            </a:r>
          </a:p>
        </p:txBody>
      </p:sp>
      <p:sp>
        <p:nvSpPr>
          <p:cNvPr id="12" name="Google Shape;804;p36">
            <a:extLst>
              <a:ext uri="{FF2B5EF4-FFF2-40B4-BE49-F238E27FC236}">
                <a16:creationId xmlns:a16="http://schemas.microsoft.com/office/drawing/2014/main" id="{0CB2F197-5681-7BF4-FC66-24AC7ECAEEBF}"/>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19" name="Picture 2" descr="Apply Icon Images – Browse 56,241 Stock Photos, Vectors, and Video | Adobe  Stock">
            <a:extLst>
              <a:ext uri="{FF2B5EF4-FFF2-40B4-BE49-F238E27FC236}">
                <a16:creationId xmlns:a16="http://schemas.microsoft.com/office/drawing/2014/main" id="{DFB8EB7A-2477-780E-47FF-8B922CF1CE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0" y="362421"/>
            <a:ext cx="572700" cy="572700"/>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4DF4C643-48C3-1FA1-7469-45AF4A4D6A1C}"/>
              </a:ext>
            </a:extLst>
          </p:cNvPr>
          <p:cNvGrpSpPr/>
          <p:nvPr/>
        </p:nvGrpSpPr>
        <p:grpSpPr>
          <a:xfrm>
            <a:off x="5279231" y="2571750"/>
            <a:ext cx="2660011" cy="1039945"/>
            <a:chOff x="4435088" y="724417"/>
            <a:chExt cx="2660011" cy="1039945"/>
          </a:xfrm>
        </p:grpSpPr>
        <p:sp>
          <p:nvSpPr>
            <p:cNvPr id="28" name="TextBox 27">
              <a:extLst>
                <a:ext uri="{FF2B5EF4-FFF2-40B4-BE49-F238E27FC236}">
                  <a16:creationId xmlns:a16="http://schemas.microsoft.com/office/drawing/2014/main" id="{17B74479-8B90-A505-3D61-98DF205B8CEE}"/>
                </a:ext>
              </a:extLst>
            </p:cNvPr>
            <p:cNvSpPr txBox="1"/>
            <p:nvPr/>
          </p:nvSpPr>
          <p:spPr>
            <a:xfrm>
              <a:off x="5053009" y="810255"/>
              <a:ext cx="2042090" cy="954107"/>
            </a:xfrm>
            <a:prstGeom prst="rect">
              <a:avLst/>
            </a:prstGeom>
            <a:noFill/>
            <a:ln>
              <a:solidFill>
                <a:schemeClr val="bg1">
                  <a:lumMod val="90000"/>
                  <a:lumOff val="10000"/>
                </a:schemeClr>
              </a:solidFill>
            </a:ln>
          </p:spPr>
          <p:txBody>
            <a:bodyPr wrap="square" rtlCol="0">
              <a:spAutoFit/>
            </a:bodyPr>
            <a:lstStyle/>
            <a:p>
              <a:r>
                <a:rPr lang="en-US">
                  <a:latin typeface="Lexend Deca" pitchFamily="2" charset="0"/>
                </a:rPr>
                <a:t>Xem xét các thay đổi mà Terraform sẽ thực hiện đối với cơ sở hạ tầng.</a:t>
              </a:r>
              <a:endParaRPr lang="en-US" dirty="0">
                <a:latin typeface="Lexend Deca" pitchFamily="2" charset="0"/>
              </a:endParaRPr>
            </a:p>
          </p:txBody>
        </p:sp>
        <p:pic>
          <p:nvPicPr>
            <p:cNvPr id="29" name="Graphic 28">
              <a:extLst>
                <a:ext uri="{FF2B5EF4-FFF2-40B4-BE49-F238E27FC236}">
                  <a16:creationId xmlns:a16="http://schemas.microsoft.com/office/drawing/2014/main" id="{C60528F7-58AD-53F8-0FA8-F50BA8655E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094329" flipH="1">
              <a:off x="4435088" y="724417"/>
              <a:ext cx="581025" cy="601317"/>
            </a:xfrm>
            <a:prstGeom prst="rect">
              <a:avLst/>
            </a:prstGeom>
          </p:spPr>
        </p:pic>
      </p:grpSp>
      <p:sp>
        <p:nvSpPr>
          <p:cNvPr id="32" name="Rectangle: Rounded Corners 31">
            <a:extLst>
              <a:ext uri="{FF2B5EF4-FFF2-40B4-BE49-F238E27FC236}">
                <a16:creationId xmlns:a16="http://schemas.microsoft.com/office/drawing/2014/main" id="{03ED46EA-B4DA-CE72-32D9-AA327480E9E8}"/>
              </a:ext>
            </a:extLst>
          </p:cNvPr>
          <p:cNvSpPr/>
          <p:nvPr/>
        </p:nvSpPr>
        <p:spPr>
          <a:xfrm>
            <a:off x="1935481" y="3762594"/>
            <a:ext cx="4982716" cy="92128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Lexend Deca" pitchFamily="2" charset="0"/>
            </a:endParaRPr>
          </a:p>
        </p:txBody>
      </p:sp>
      <p:pic>
        <p:nvPicPr>
          <p:cNvPr id="9220" name="Picture 4" descr="Datadog - Wikipedia">
            <a:extLst>
              <a:ext uri="{FF2B5EF4-FFF2-40B4-BE49-F238E27FC236}">
                <a16:creationId xmlns:a16="http://schemas.microsoft.com/office/drawing/2014/main" id="{E60BC7CC-1043-A8A9-50F0-4DD30395EE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306" y="3911033"/>
            <a:ext cx="627151" cy="627151"/>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38" name="Picture 10" descr="Google Cloud là gìGoogle Cloud là gì? Một vài dịch vụ nổi bật của Google  Cloud">
            <a:extLst>
              <a:ext uri="{FF2B5EF4-FFF2-40B4-BE49-F238E27FC236}">
                <a16:creationId xmlns:a16="http://schemas.microsoft.com/office/drawing/2014/main" id="{1333A8CE-3AAA-E4CE-899C-525E93C6A6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2908" y="3910079"/>
            <a:ext cx="1035294" cy="58131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a:extLst>
              <a:ext uri="{FF2B5EF4-FFF2-40B4-BE49-F238E27FC236}">
                <a16:creationId xmlns:a16="http://schemas.microsoft.com/office/drawing/2014/main" id="{4178B331-18C2-3B1E-D314-982BEF1AB5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5837" y="4028089"/>
            <a:ext cx="656761" cy="393038"/>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EC61A02F-D97B-E5D2-8BA7-6376D7FC0D50}"/>
              </a:ext>
            </a:extLst>
          </p:cNvPr>
          <p:cNvSpPr txBox="1"/>
          <p:nvPr/>
        </p:nvSpPr>
        <p:spPr>
          <a:xfrm>
            <a:off x="5571048" y="3962998"/>
            <a:ext cx="1365282" cy="523220"/>
          </a:xfrm>
          <a:prstGeom prst="rect">
            <a:avLst/>
          </a:prstGeom>
          <a:noFill/>
        </p:spPr>
        <p:txBody>
          <a:bodyPr wrap="square" rtlCol="0">
            <a:spAutoFit/>
          </a:bodyPr>
          <a:lstStyle/>
          <a:p>
            <a:pPr algn="ctr"/>
            <a:r>
              <a:rPr lang="en-US">
                <a:latin typeface="Lexend Deca" pitchFamily="2" charset="0"/>
              </a:rPr>
              <a:t>1000+</a:t>
            </a:r>
          </a:p>
          <a:p>
            <a:pPr algn="ctr"/>
            <a:r>
              <a:rPr lang="en-US">
                <a:latin typeface="Lexend Deca" pitchFamily="2" charset="0"/>
              </a:rPr>
              <a:t>PROVIDERS</a:t>
            </a:r>
            <a:endParaRPr lang="vi-VN">
              <a:latin typeface="Lexend Deca" pitchFamily="2" charset="0"/>
            </a:endParaRPr>
          </a:p>
        </p:txBody>
      </p:sp>
      <p:pic>
        <p:nvPicPr>
          <p:cNvPr id="9222" name="Picture 6">
            <a:extLst>
              <a:ext uri="{FF2B5EF4-FFF2-40B4-BE49-F238E27FC236}">
                <a16:creationId xmlns:a16="http://schemas.microsoft.com/office/drawing/2014/main" id="{0160CF7C-0172-4DA4-4332-ACD08C4B59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1186" y="3978205"/>
            <a:ext cx="456877" cy="456877"/>
          </a:xfrm>
          <a:prstGeom prst="rect">
            <a:avLst/>
          </a:prstGeom>
          <a:noFill/>
          <a:extLst>
            <a:ext uri="{909E8E84-426E-40DD-AFC4-6F175D3DCCD1}">
              <a14:hiddenFill xmlns:a14="http://schemas.microsoft.com/office/drawing/2010/main">
                <a:solidFill>
                  <a:srgbClr val="FFFFFF"/>
                </a:solidFill>
              </a14:hiddenFill>
            </a:ext>
          </a:extLst>
        </p:spPr>
      </p:pic>
      <p:grpSp>
        <p:nvGrpSpPr>
          <p:cNvPr id="9219" name="Group 9218">
            <a:extLst>
              <a:ext uri="{FF2B5EF4-FFF2-40B4-BE49-F238E27FC236}">
                <a16:creationId xmlns:a16="http://schemas.microsoft.com/office/drawing/2014/main" id="{D69A1E70-F293-EF6B-0189-61694273FC7B}"/>
              </a:ext>
            </a:extLst>
          </p:cNvPr>
          <p:cNvGrpSpPr/>
          <p:nvPr/>
        </p:nvGrpSpPr>
        <p:grpSpPr>
          <a:xfrm>
            <a:off x="182404" y="2910895"/>
            <a:ext cx="2042090" cy="1352761"/>
            <a:chOff x="75248" y="1239001"/>
            <a:chExt cx="2042090" cy="1352761"/>
          </a:xfrm>
        </p:grpSpPr>
        <p:sp>
          <p:nvSpPr>
            <p:cNvPr id="9221" name="TextBox 9220">
              <a:extLst>
                <a:ext uri="{FF2B5EF4-FFF2-40B4-BE49-F238E27FC236}">
                  <a16:creationId xmlns:a16="http://schemas.microsoft.com/office/drawing/2014/main" id="{006B6473-595A-288A-3D31-6402CE4BD58E}"/>
                </a:ext>
              </a:extLst>
            </p:cNvPr>
            <p:cNvSpPr txBox="1"/>
            <p:nvPr/>
          </p:nvSpPr>
          <p:spPr>
            <a:xfrm>
              <a:off x="75248" y="1239001"/>
              <a:ext cx="2042090" cy="738664"/>
            </a:xfrm>
            <a:prstGeom prst="rect">
              <a:avLst/>
            </a:prstGeom>
            <a:noFill/>
            <a:ln>
              <a:solidFill>
                <a:schemeClr val="bg1">
                  <a:lumMod val="90000"/>
                  <a:lumOff val="10000"/>
                </a:schemeClr>
              </a:solidFill>
            </a:ln>
          </p:spPr>
          <p:txBody>
            <a:bodyPr wrap="square" rtlCol="0">
              <a:spAutoFit/>
            </a:bodyPr>
            <a:lstStyle/>
            <a:p>
              <a:r>
                <a:rPr lang="en-US">
                  <a:latin typeface="Lexend Deca" pitchFamily="2" charset="0"/>
                </a:rPr>
                <a:t>Cung cấp cơ sở hạ tầng và cập nhật state file.</a:t>
              </a:r>
              <a:endParaRPr lang="en-US" dirty="0">
                <a:latin typeface="Lexend Deca" pitchFamily="2" charset="0"/>
              </a:endParaRPr>
            </a:p>
          </p:txBody>
        </p:sp>
        <p:pic>
          <p:nvPicPr>
            <p:cNvPr id="9223" name="Graphic 9222">
              <a:extLst>
                <a:ext uri="{FF2B5EF4-FFF2-40B4-BE49-F238E27FC236}">
                  <a16:creationId xmlns:a16="http://schemas.microsoft.com/office/drawing/2014/main" id="{3959322C-D891-352A-B9CE-E27868C84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9264947" flipH="1">
              <a:off x="1327789" y="1990445"/>
              <a:ext cx="581025" cy="601317"/>
            </a:xfrm>
            <a:prstGeom prst="rect">
              <a:avLst/>
            </a:prstGeom>
          </p:spPr>
        </p:pic>
      </p:grpSp>
    </p:spTree>
    <p:extLst>
      <p:ext uri="{BB962C8B-B14F-4D97-AF65-F5344CB8AC3E}">
        <p14:creationId xmlns:p14="http://schemas.microsoft.com/office/powerpoint/2010/main" val="31128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par>
                                <p:cTn id="11" presetID="22" presetClass="entr" presetSubtype="2" fill="hold" nodeType="withEffect">
                                  <p:stCondLst>
                                    <p:cond delay="500"/>
                                  </p:stCondLst>
                                  <p:childTnLst>
                                    <p:set>
                                      <p:cBhvr>
                                        <p:cTn id="12" dur="1" fill="hold">
                                          <p:stCondLst>
                                            <p:cond delay="0"/>
                                          </p:stCondLst>
                                        </p:cTn>
                                        <p:tgtEl>
                                          <p:spTgt spid="48"/>
                                        </p:tgtEl>
                                        <p:attrNameLst>
                                          <p:attrName>style.visibility</p:attrName>
                                        </p:attrNameLst>
                                      </p:cBhvr>
                                      <p:to>
                                        <p:strVal val="visible"/>
                                      </p:to>
                                    </p:set>
                                    <p:animEffect transition="in" filter="wipe(right)">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2" fill="hold" nodeType="clickEffect">
                                  <p:stCondLst>
                                    <p:cond delay="0"/>
                                  </p:stCondLst>
                                  <p:childTnLst>
                                    <p:animEffect transition="out" filter="wipe(right)">
                                      <p:cBhvr>
                                        <p:cTn id="17" dur="500"/>
                                        <p:tgtEl>
                                          <p:spTgt spid="48"/>
                                        </p:tgtEl>
                                      </p:cBhvr>
                                    </p:animEffect>
                                    <p:set>
                                      <p:cBhvr>
                                        <p:cTn id="18" dur="1" fill="hold">
                                          <p:stCondLst>
                                            <p:cond delay="499"/>
                                          </p:stCondLst>
                                        </p:cTn>
                                        <p:tgtEl>
                                          <p:spTgt spid="48"/>
                                        </p:tgtEl>
                                        <p:attrNameLst>
                                          <p:attrName>style.visibility</p:attrName>
                                        </p:attrNameLst>
                                      </p:cBhvr>
                                      <p:to>
                                        <p:strVal val="hidden"/>
                                      </p:to>
                                    </p:set>
                                  </p:childTnLst>
                                </p:cTn>
                              </p:par>
                              <p:par>
                                <p:cTn id="19" presetID="22" presetClass="entr" presetSubtype="1"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wipe(up)">
                                      <p:cBhvr>
                                        <p:cTn id="21" dur="500"/>
                                        <p:tgtEl>
                                          <p:spTgt spid="43"/>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up)">
                                      <p:cBhvr>
                                        <p:cTn id="24" dur="500"/>
                                        <p:tgtEl>
                                          <p:spTgt spid="40"/>
                                        </p:tgtEl>
                                      </p:cBhvr>
                                    </p:animEffect>
                                  </p:childTnLst>
                                </p:cTn>
                              </p:par>
                              <p:par>
                                <p:cTn id="25" presetID="22" presetClass="entr" presetSubtype="1"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par>
                                <p:cTn id="28" presetID="22" presetClass="entr" presetSubtype="2" fill="hold" nodeType="withEffect">
                                  <p:stCondLst>
                                    <p:cond delay="500"/>
                                  </p:stCondLst>
                                  <p:childTnLst>
                                    <p:set>
                                      <p:cBhvr>
                                        <p:cTn id="29" dur="1" fill="hold">
                                          <p:stCondLst>
                                            <p:cond delay="0"/>
                                          </p:stCondLst>
                                        </p:cTn>
                                        <p:tgtEl>
                                          <p:spTgt spid="26"/>
                                        </p:tgtEl>
                                        <p:attrNameLst>
                                          <p:attrName>style.visibility</p:attrName>
                                        </p:attrNameLst>
                                      </p:cBhvr>
                                      <p:to>
                                        <p:strVal val="visible"/>
                                      </p:to>
                                    </p:set>
                                    <p:animEffect transition="in" filter="wipe(right)">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xit" presetSubtype="2" fill="hold" nodeType="clickEffect">
                                  <p:stCondLst>
                                    <p:cond delay="0"/>
                                  </p:stCondLst>
                                  <p:childTnLst>
                                    <p:animEffect transition="out" filter="wipe(right)">
                                      <p:cBhvr>
                                        <p:cTn id="34" dur="500"/>
                                        <p:tgtEl>
                                          <p:spTgt spid="26"/>
                                        </p:tgtEl>
                                      </p:cBhvr>
                                    </p:animEffect>
                                    <p:set>
                                      <p:cBhvr>
                                        <p:cTn id="35" dur="1" fill="hold">
                                          <p:stCondLst>
                                            <p:cond delay="499"/>
                                          </p:stCondLst>
                                        </p:cTn>
                                        <p:tgtEl>
                                          <p:spTgt spid="26"/>
                                        </p:tgtEl>
                                        <p:attrNameLst>
                                          <p:attrName>style.visibility</p:attrName>
                                        </p:attrNameLst>
                                      </p:cBhvr>
                                      <p:to>
                                        <p:strVal val="hidden"/>
                                      </p:to>
                                    </p:set>
                                  </p:childTnLst>
                                </p:cTn>
                              </p:par>
                              <p:par>
                                <p:cTn id="36" presetID="22" presetClass="entr" presetSubtype="1"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up)">
                                      <p:cBhvr>
                                        <p:cTn id="38" dur="500"/>
                                        <p:tgtEl>
                                          <p:spTgt spid="32"/>
                                        </p:tgtEl>
                                      </p:cBhvr>
                                    </p:animEffect>
                                  </p:childTnLst>
                                </p:cTn>
                              </p:par>
                              <p:par>
                                <p:cTn id="39" presetID="22" presetClass="entr" presetSubtype="1" fill="hold" nodeType="withEffect">
                                  <p:stCondLst>
                                    <p:cond delay="0"/>
                                  </p:stCondLst>
                                  <p:childTnLst>
                                    <p:set>
                                      <p:cBhvr>
                                        <p:cTn id="40" dur="1" fill="hold">
                                          <p:stCondLst>
                                            <p:cond delay="0"/>
                                          </p:stCondLst>
                                        </p:cTn>
                                        <p:tgtEl>
                                          <p:spTgt spid="9220"/>
                                        </p:tgtEl>
                                        <p:attrNameLst>
                                          <p:attrName>style.visibility</p:attrName>
                                        </p:attrNameLst>
                                      </p:cBhvr>
                                      <p:to>
                                        <p:strVal val="visible"/>
                                      </p:to>
                                    </p:set>
                                    <p:animEffect transition="in" filter="wipe(up)">
                                      <p:cBhvr>
                                        <p:cTn id="41" dur="500"/>
                                        <p:tgtEl>
                                          <p:spTgt spid="9220"/>
                                        </p:tgtEl>
                                      </p:cBhvr>
                                    </p:animEffect>
                                  </p:childTnLst>
                                </p:cTn>
                              </p:par>
                              <p:par>
                                <p:cTn id="42" presetID="22" presetClass="entr" presetSubtype="1" fill="hold"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up)">
                                      <p:cBhvr>
                                        <p:cTn id="44" dur="500"/>
                                        <p:tgtEl>
                                          <p:spTgt spid="39"/>
                                        </p:tgtEl>
                                      </p:cBhvr>
                                    </p:animEffect>
                                  </p:childTnLst>
                                </p:cTn>
                              </p:par>
                              <p:par>
                                <p:cTn id="45" presetID="22" presetClass="entr" presetSubtype="1"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up)">
                                      <p:cBhvr>
                                        <p:cTn id="47" dur="500"/>
                                        <p:tgtEl>
                                          <p:spTgt spid="38"/>
                                        </p:tgtEl>
                                      </p:cBhvr>
                                    </p:animEffect>
                                  </p:childTnLst>
                                </p:cTn>
                              </p:par>
                              <p:par>
                                <p:cTn id="48" presetID="22" presetClass="entr" presetSubtype="1" fill="hold" nodeType="withEffect">
                                  <p:stCondLst>
                                    <p:cond delay="0"/>
                                  </p:stCondLst>
                                  <p:childTnLst>
                                    <p:set>
                                      <p:cBhvr>
                                        <p:cTn id="49" dur="1" fill="hold">
                                          <p:stCondLst>
                                            <p:cond delay="0"/>
                                          </p:stCondLst>
                                        </p:cTn>
                                        <p:tgtEl>
                                          <p:spTgt spid="9222"/>
                                        </p:tgtEl>
                                        <p:attrNameLst>
                                          <p:attrName>style.visibility</p:attrName>
                                        </p:attrNameLst>
                                      </p:cBhvr>
                                      <p:to>
                                        <p:strVal val="visible"/>
                                      </p:to>
                                    </p:set>
                                    <p:animEffect transition="in" filter="wipe(up)">
                                      <p:cBhvr>
                                        <p:cTn id="50" dur="500"/>
                                        <p:tgtEl>
                                          <p:spTgt spid="9222"/>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up)">
                                      <p:cBhvr>
                                        <p:cTn id="53" dur="500"/>
                                        <p:tgtEl>
                                          <p:spTgt spid="51"/>
                                        </p:tgtEl>
                                      </p:cBhvr>
                                    </p:animEffect>
                                  </p:childTnLst>
                                </p:cTn>
                              </p:par>
                              <p:par>
                                <p:cTn id="54" presetID="22" presetClass="entr" presetSubtype="2" fill="hold" nodeType="withEffect">
                                  <p:stCondLst>
                                    <p:cond delay="500"/>
                                  </p:stCondLst>
                                  <p:childTnLst>
                                    <p:set>
                                      <p:cBhvr>
                                        <p:cTn id="55" dur="1" fill="hold">
                                          <p:stCondLst>
                                            <p:cond delay="0"/>
                                          </p:stCondLst>
                                        </p:cTn>
                                        <p:tgtEl>
                                          <p:spTgt spid="9219"/>
                                        </p:tgtEl>
                                        <p:attrNameLst>
                                          <p:attrName>style.visibility</p:attrName>
                                        </p:attrNameLst>
                                      </p:cBhvr>
                                      <p:to>
                                        <p:strVal val="visible"/>
                                      </p:to>
                                    </p:set>
                                    <p:animEffect transition="in" filter="wipe(right)">
                                      <p:cBhvr>
                                        <p:cTn id="56"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40" grpId="0" animBg="1"/>
      <p:bldP spid="32" grpId="0" animBg="1"/>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13</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DÙNG ĐỂ LÀM GÌ?</a:t>
            </a:r>
          </a:p>
        </p:txBody>
      </p:sp>
      <p:cxnSp>
        <p:nvCxnSpPr>
          <p:cNvPr id="14" name="Google Shape;814;p36">
            <a:extLst>
              <a:ext uri="{FF2B5EF4-FFF2-40B4-BE49-F238E27FC236}">
                <a16:creationId xmlns:a16="http://schemas.microsoft.com/office/drawing/2014/main" id="{12FE4738-3268-0F07-1129-FD364818AC47}"/>
              </a:ext>
            </a:extLst>
          </p:cNvPr>
          <p:cNvCxnSpPr>
            <a:cxnSpLocks/>
            <a:stCxn id="16" idx="3"/>
            <a:endCxn id="17" idx="0"/>
          </p:cNvCxnSpPr>
          <p:nvPr/>
        </p:nvCxnSpPr>
        <p:spPr>
          <a:xfrm rot="16200000" flipH="1">
            <a:off x="3034565" y="3322864"/>
            <a:ext cx="2810324" cy="7"/>
          </a:xfrm>
          <a:prstGeom prst="bentConnector3">
            <a:avLst>
              <a:gd name="adj1" fmla="val 50000"/>
            </a:avLst>
          </a:prstGeom>
          <a:noFill/>
          <a:ln w="19050" cap="flat" cmpd="sng">
            <a:solidFill>
              <a:schemeClr val="lt1"/>
            </a:solidFill>
            <a:prstDash val="solid"/>
            <a:round/>
            <a:headEnd type="none" w="med" len="med"/>
            <a:tailEnd type="none" w="med" len="med"/>
          </a:ln>
        </p:spPr>
      </p:cxnSp>
      <p:sp>
        <p:nvSpPr>
          <p:cNvPr id="15" name="Google Shape;817;p36">
            <a:extLst>
              <a:ext uri="{FF2B5EF4-FFF2-40B4-BE49-F238E27FC236}">
                <a16:creationId xmlns:a16="http://schemas.microsoft.com/office/drawing/2014/main" id="{1261085F-FFCF-A9B7-B52E-A7404E07C695}"/>
              </a:ext>
            </a:extLst>
          </p:cNvPr>
          <p:cNvSpPr/>
          <p:nvPr/>
        </p:nvSpPr>
        <p:spPr>
          <a:xfrm>
            <a:off x="4312831" y="3240984"/>
            <a:ext cx="253800" cy="25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6">
            <a:extLst>
              <a:ext uri="{FF2B5EF4-FFF2-40B4-BE49-F238E27FC236}">
                <a16:creationId xmlns:a16="http://schemas.microsoft.com/office/drawing/2014/main" id="{14C854E4-8178-679F-D839-3E50EBCDB824}"/>
              </a:ext>
            </a:extLst>
          </p:cNvPr>
          <p:cNvSpPr/>
          <p:nvPr/>
        </p:nvSpPr>
        <p:spPr>
          <a:xfrm>
            <a:off x="4307448" y="1663906"/>
            <a:ext cx="264552" cy="25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6">
            <a:extLst>
              <a:ext uri="{FF2B5EF4-FFF2-40B4-BE49-F238E27FC236}">
                <a16:creationId xmlns:a16="http://schemas.microsoft.com/office/drawing/2014/main" id="{CE102D1D-1565-8245-C278-692E6FCED857}"/>
              </a:ext>
            </a:extLst>
          </p:cNvPr>
          <p:cNvSpPr/>
          <p:nvPr/>
        </p:nvSpPr>
        <p:spPr>
          <a:xfrm>
            <a:off x="4312831" y="4728030"/>
            <a:ext cx="253800" cy="25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56572D98-E221-9423-D25D-F7A0CFE90BF5}"/>
              </a:ext>
            </a:extLst>
          </p:cNvPr>
          <p:cNvSpPr txBox="1"/>
          <p:nvPr/>
        </p:nvSpPr>
        <p:spPr>
          <a:xfrm>
            <a:off x="272996" y="1492083"/>
            <a:ext cx="4012220" cy="325473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Quản lý tài nguyên bên ngoài</a:t>
            </a:r>
          </a:p>
          <a:p>
            <a:pPr marL="342900" indent="-342900">
              <a:lnSpc>
                <a:spcPct val="200000"/>
              </a:lnSpc>
              <a:buFont typeface="Arial" panose="020B0604020202020204" pitchFamily="34" charset="0"/>
              <a:buChar char="•"/>
            </a:pPr>
            <a:r>
              <a:rPr lang="vi-VN" sz="1500">
                <a:latin typeface="Lexend Deca" pitchFamily="2" charset="0"/>
              </a:rPr>
              <a:t>Triển khai đám mây</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Các ứng dụng nhiều tầng</a:t>
            </a:r>
          </a:p>
          <a:p>
            <a:pPr marL="342900" indent="-342900">
              <a:lnSpc>
                <a:spcPct val="200000"/>
              </a:lnSpc>
              <a:buFont typeface="Arial" panose="020B0604020202020204" pitchFamily="34" charset="0"/>
              <a:buChar char="•"/>
            </a:pPr>
            <a:r>
              <a:rPr lang="vi-VN" sz="1500">
                <a:latin typeface="Lexend Deca" pitchFamily="2" charset="0"/>
              </a:rPr>
              <a:t>Các cụm tự phục vụ</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Mạng do phần mềm định nghĩa (</a:t>
            </a:r>
            <a:r>
              <a:rPr lang="vi-VN" sz="1500">
                <a:latin typeface="Lexend Deca" pitchFamily="2" charset="0"/>
              </a:rPr>
              <a:t>SDN</a:t>
            </a:r>
            <a:r>
              <a:rPr lang="vi-VN" sz="1500" b="0" i="0">
                <a:solidFill>
                  <a:srgbClr val="000000"/>
                </a:solidFill>
                <a:effectLst/>
                <a:latin typeface="Lexend Deca" pitchFamily="2" charset="0"/>
              </a:rPr>
              <a:t>)</a:t>
            </a:r>
          </a:p>
          <a:p>
            <a:pPr marL="342900" indent="-342900">
              <a:lnSpc>
                <a:spcPct val="200000"/>
              </a:lnSpc>
              <a:buFont typeface="Arial" panose="020B0604020202020204" pitchFamily="34" charset="0"/>
              <a:buChar char="•"/>
            </a:pPr>
            <a:r>
              <a:rPr lang="vi-VN" sz="1500">
                <a:latin typeface="Lexend Deca" pitchFamily="2" charset="0"/>
              </a:rPr>
              <a:t>Trình lập lịch tài nguyên</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Môi trường dùng một lần</a:t>
            </a:r>
          </a:p>
        </p:txBody>
      </p:sp>
      <p:sp>
        <p:nvSpPr>
          <p:cNvPr id="26" name="TextBox 25">
            <a:extLst>
              <a:ext uri="{FF2B5EF4-FFF2-40B4-BE49-F238E27FC236}">
                <a16:creationId xmlns:a16="http://schemas.microsoft.com/office/drawing/2014/main" id="{EBBC8F4B-9CE7-EE8E-BD80-7E30BE619812}"/>
              </a:ext>
            </a:extLst>
          </p:cNvPr>
          <p:cNvSpPr txBox="1"/>
          <p:nvPr/>
        </p:nvSpPr>
        <p:spPr>
          <a:xfrm>
            <a:off x="4693523" y="1938030"/>
            <a:ext cx="3668196" cy="2121350"/>
          </a:xfrm>
          <a:prstGeom prst="rect">
            <a:avLst/>
          </a:prstGeom>
          <a:noFill/>
        </p:spPr>
        <p:txBody>
          <a:bodyPr wrap="square" rtlCol="0">
            <a:spAutoFit/>
          </a:bodyPr>
          <a:lstStyle/>
          <a:p>
            <a:pPr>
              <a:lnSpc>
                <a:spcPct val="150000"/>
              </a:lnSpc>
            </a:pPr>
            <a:r>
              <a:rPr lang="vi-VN" sz="1800">
                <a:latin typeface="Lexend Deca" pitchFamily="2" charset="0"/>
              </a:rPr>
              <a:t>Terraform hỗ trợ cơ sở hạ tầng đám mây </a:t>
            </a:r>
            <a:r>
              <a:rPr lang="vi-VN" sz="1800" b="1">
                <a:latin typeface="Lexend Deca" pitchFamily="2" charset="0"/>
              </a:rPr>
              <a:t>public</a:t>
            </a:r>
            <a:r>
              <a:rPr lang="vi-VN" sz="1800">
                <a:latin typeface="Lexend Deca" pitchFamily="2" charset="0"/>
              </a:rPr>
              <a:t> và </a:t>
            </a:r>
            <a:r>
              <a:rPr lang="vi-VN" sz="1800" b="1">
                <a:latin typeface="Lexend Deca" pitchFamily="2" charset="0"/>
              </a:rPr>
              <a:t>private</a:t>
            </a:r>
            <a:r>
              <a:rPr lang="vi-VN" sz="1800">
                <a:latin typeface="Lexend Deca" pitchFamily="2" charset="0"/>
              </a:rPr>
              <a:t>, cũng như các thiết bị mạng và phần mềm triển khai dịch vụ (SaaS).</a:t>
            </a:r>
            <a:endParaRPr lang="vi-VN" sz="1800" b="0" i="0">
              <a:solidFill>
                <a:srgbClr val="000000"/>
              </a:solidFill>
              <a:effectLst/>
              <a:latin typeface="Lexend Deca" pitchFamily="2" charset="0"/>
            </a:endParaRP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10242" name="Picture 2" descr="Data source management Vector Icons free download in SVG, PNG Format">
            <a:extLst>
              <a:ext uri="{FF2B5EF4-FFF2-40B4-BE49-F238E27FC236}">
                <a16:creationId xmlns:a16="http://schemas.microsoft.com/office/drawing/2014/main" id="{14728B18-1035-FA99-8CFC-342F633BA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12" y="295071"/>
            <a:ext cx="790550" cy="790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3676D5C-6B43-9589-FBFA-ABFD2D8BD49F}"/>
              </a:ext>
            </a:extLst>
          </p:cNvPr>
          <p:cNvSpPr txBox="1"/>
          <p:nvPr/>
        </p:nvSpPr>
        <p:spPr>
          <a:xfrm>
            <a:off x="-2943434" y="1663906"/>
            <a:ext cx="2943434" cy="323165"/>
          </a:xfrm>
          <a:prstGeom prst="rect">
            <a:avLst/>
          </a:prstGeom>
          <a:noFill/>
        </p:spPr>
        <p:txBody>
          <a:bodyPr wrap="none" rtlCol="0">
            <a:spAutoFit/>
          </a:bodyPr>
          <a:lstStyle/>
          <a:p>
            <a:r>
              <a:rPr lang="vi-VN" sz="1500" b="0" i="0">
                <a:solidFill>
                  <a:srgbClr val="000000"/>
                </a:solidFill>
                <a:effectLst/>
                <a:highlight>
                  <a:srgbClr val="FFFF00"/>
                </a:highlight>
                <a:latin typeface="Lexend Deca" pitchFamily="2" charset="0"/>
              </a:rPr>
              <a:t>Quản lý tài nguyên bên ngoài</a:t>
            </a:r>
          </a:p>
        </p:txBody>
      </p:sp>
    </p:spTree>
    <p:extLst>
      <p:ext uri="{BB962C8B-B14F-4D97-AF65-F5344CB8AC3E}">
        <p14:creationId xmlns:p14="http://schemas.microsoft.com/office/powerpoint/2010/main" val="420901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42" presetClass="path" presetSubtype="0" accel="50000" decel="50000" fill="hold" grpId="0" nodeType="withEffect">
                                  <p:stCondLst>
                                    <p:cond delay="0"/>
                                  </p:stCondLst>
                                  <p:childTnLst>
                                    <p:animMotion origin="layout" path="M -2.5E-6 1.7284E-6 L 0.38924 0.00062 " pathEditMode="relative" rAng="0" ptsTypes="AA">
                                      <p:cBhvr>
                                        <p:cTn id="10" dur="10" fill="hold"/>
                                        <p:tgtEl>
                                          <p:spTgt spid="4"/>
                                        </p:tgtEl>
                                        <p:attrNameLst>
                                          <p:attrName>ppt_x</p:attrName>
                                          <p:attrName>ppt_y</p:attrName>
                                        </p:attrNameLst>
                                      </p:cBhvr>
                                      <p:rCtr x="19462" y="31"/>
                                    </p:animMotion>
                                  </p:childTnLst>
                                </p:cTn>
                              </p:par>
                              <p:par>
                                <p:cTn id="11" presetID="2" presetClass="entr" presetSubtype="1" fill="hold" nodeType="withEffect">
                                  <p:stCondLst>
                                    <p:cond delay="0"/>
                                  </p:stCondLst>
                                  <p:childTnLst>
                                    <p:set>
                                      <p:cBhvr>
                                        <p:cTn id="12" dur="1" fill="hold">
                                          <p:stCondLst>
                                            <p:cond delay="0"/>
                                          </p:stCondLst>
                                        </p:cTn>
                                        <p:tgtEl>
                                          <p:spTgt spid="10242"/>
                                        </p:tgtEl>
                                        <p:attrNameLst>
                                          <p:attrName>style.visibility</p:attrName>
                                        </p:attrNameLst>
                                      </p:cBhvr>
                                      <p:to>
                                        <p:strVal val="visible"/>
                                      </p:to>
                                    </p:set>
                                    <p:anim calcmode="lin" valueType="num">
                                      <p:cBhvr additive="base">
                                        <p:cTn id="13" dur="500" fill="hold"/>
                                        <p:tgtEl>
                                          <p:spTgt spid="10242"/>
                                        </p:tgtEl>
                                        <p:attrNameLst>
                                          <p:attrName>ppt_x</p:attrName>
                                        </p:attrNameLst>
                                      </p:cBhvr>
                                      <p:tavLst>
                                        <p:tav tm="0">
                                          <p:val>
                                            <p:strVal val="#ppt_x"/>
                                          </p:val>
                                        </p:tav>
                                        <p:tav tm="100000">
                                          <p:val>
                                            <p:strVal val="#ppt_x"/>
                                          </p:val>
                                        </p:tav>
                                      </p:tavLst>
                                    </p:anim>
                                    <p:anim calcmode="lin" valueType="num">
                                      <p:cBhvr additive="base">
                                        <p:cTn id="14" dur="500" fill="hold"/>
                                        <p:tgtEl>
                                          <p:spTgt spid="102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14</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DÙNG ĐỂ LÀM GÌ?</a:t>
            </a:r>
          </a:p>
        </p:txBody>
      </p:sp>
      <p:cxnSp>
        <p:nvCxnSpPr>
          <p:cNvPr id="14" name="Google Shape;814;p36">
            <a:extLst>
              <a:ext uri="{FF2B5EF4-FFF2-40B4-BE49-F238E27FC236}">
                <a16:creationId xmlns:a16="http://schemas.microsoft.com/office/drawing/2014/main" id="{12FE4738-3268-0F07-1129-FD364818AC47}"/>
              </a:ext>
            </a:extLst>
          </p:cNvPr>
          <p:cNvCxnSpPr>
            <a:cxnSpLocks/>
            <a:stCxn id="16" idx="3"/>
            <a:endCxn id="17" idx="0"/>
          </p:cNvCxnSpPr>
          <p:nvPr/>
        </p:nvCxnSpPr>
        <p:spPr>
          <a:xfrm rot="16200000" flipH="1">
            <a:off x="3034565" y="3322864"/>
            <a:ext cx="2810324" cy="7"/>
          </a:xfrm>
          <a:prstGeom prst="bentConnector3">
            <a:avLst>
              <a:gd name="adj1" fmla="val 50000"/>
            </a:avLst>
          </a:prstGeom>
          <a:noFill/>
          <a:ln w="19050" cap="flat" cmpd="sng">
            <a:solidFill>
              <a:schemeClr val="lt1"/>
            </a:solidFill>
            <a:prstDash val="solid"/>
            <a:round/>
            <a:headEnd type="none" w="med" len="med"/>
            <a:tailEnd type="none" w="med" len="med"/>
          </a:ln>
        </p:spPr>
      </p:cxnSp>
      <p:sp>
        <p:nvSpPr>
          <p:cNvPr id="15" name="Google Shape;817;p36">
            <a:extLst>
              <a:ext uri="{FF2B5EF4-FFF2-40B4-BE49-F238E27FC236}">
                <a16:creationId xmlns:a16="http://schemas.microsoft.com/office/drawing/2014/main" id="{1261085F-FFCF-A9B7-B52E-A7404E07C695}"/>
              </a:ext>
            </a:extLst>
          </p:cNvPr>
          <p:cNvSpPr/>
          <p:nvPr/>
        </p:nvSpPr>
        <p:spPr>
          <a:xfrm>
            <a:off x="4312831" y="3240984"/>
            <a:ext cx="253800" cy="25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6">
            <a:extLst>
              <a:ext uri="{FF2B5EF4-FFF2-40B4-BE49-F238E27FC236}">
                <a16:creationId xmlns:a16="http://schemas.microsoft.com/office/drawing/2014/main" id="{14C854E4-8178-679F-D839-3E50EBCDB824}"/>
              </a:ext>
            </a:extLst>
          </p:cNvPr>
          <p:cNvSpPr/>
          <p:nvPr/>
        </p:nvSpPr>
        <p:spPr>
          <a:xfrm>
            <a:off x="4307448" y="1663906"/>
            <a:ext cx="264552" cy="25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6">
            <a:extLst>
              <a:ext uri="{FF2B5EF4-FFF2-40B4-BE49-F238E27FC236}">
                <a16:creationId xmlns:a16="http://schemas.microsoft.com/office/drawing/2014/main" id="{CE102D1D-1565-8245-C278-692E6FCED857}"/>
              </a:ext>
            </a:extLst>
          </p:cNvPr>
          <p:cNvSpPr/>
          <p:nvPr/>
        </p:nvSpPr>
        <p:spPr>
          <a:xfrm>
            <a:off x="4312831" y="4728030"/>
            <a:ext cx="253800" cy="25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56572D98-E221-9423-D25D-F7A0CFE90BF5}"/>
              </a:ext>
            </a:extLst>
          </p:cNvPr>
          <p:cNvSpPr txBox="1"/>
          <p:nvPr/>
        </p:nvSpPr>
        <p:spPr>
          <a:xfrm>
            <a:off x="272996" y="1492083"/>
            <a:ext cx="4012220" cy="325473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Quản lý tài nguyên bên ngoài</a:t>
            </a:r>
          </a:p>
          <a:p>
            <a:pPr marL="342900" indent="-342900">
              <a:lnSpc>
                <a:spcPct val="200000"/>
              </a:lnSpc>
              <a:buFont typeface="Arial" panose="020B0604020202020204" pitchFamily="34" charset="0"/>
              <a:buChar char="•"/>
            </a:pPr>
            <a:r>
              <a:rPr lang="vi-VN" sz="1500">
                <a:highlight>
                  <a:srgbClr val="FFFF00"/>
                </a:highlight>
                <a:latin typeface="Lexend Deca" pitchFamily="2" charset="0"/>
              </a:rPr>
              <a:t>Triển khai đám mây</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Các ứng dụng nhiều tầng</a:t>
            </a:r>
          </a:p>
          <a:p>
            <a:pPr marL="342900" indent="-342900">
              <a:lnSpc>
                <a:spcPct val="200000"/>
              </a:lnSpc>
              <a:buFont typeface="Arial" panose="020B0604020202020204" pitchFamily="34" charset="0"/>
              <a:buChar char="•"/>
            </a:pPr>
            <a:r>
              <a:rPr lang="vi-VN" sz="1500">
                <a:latin typeface="Lexend Deca" pitchFamily="2" charset="0"/>
              </a:rPr>
              <a:t>Các cụm tự phục vụ</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Mạng do phần mềm định nghĩa </a:t>
            </a:r>
            <a:r>
              <a:rPr lang="vi-VN" sz="1500">
                <a:latin typeface="Lexend Deca" pitchFamily="2" charset="0"/>
              </a:rPr>
              <a:t>(SDN)</a:t>
            </a:r>
            <a:endParaRPr lang="vi-VN" sz="1500" b="0" i="0">
              <a:solidFill>
                <a:srgbClr val="000000"/>
              </a:solidFill>
              <a:effectLst/>
              <a:latin typeface="Lexend Deca" pitchFamily="2" charset="0"/>
            </a:endParaRPr>
          </a:p>
          <a:p>
            <a:pPr marL="342900" indent="-342900">
              <a:lnSpc>
                <a:spcPct val="200000"/>
              </a:lnSpc>
              <a:buFont typeface="Arial" panose="020B0604020202020204" pitchFamily="34" charset="0"/>
              <a:buChar char="•"/>
            </a:pPr>
            <a:r>
              <a:rPr lang="vi-VN" sz="1500">
                <a:latin typeface="Lexend Deca" pitchFamily="2" charset="0"/>
              </a:rPr>
              <a:t>Trình lập lịch tài nguyên</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Môi trường dùng một lần</a:t>
            </a:r>
          </a:p>
        </p:txBody>
      </p:sp>
      <p:sp>
        <p:nvSpPr>
          <p:cNvPr id="26" name="TextBox 25">
            <a:extLst>
              <a:ext uri="{FF2B5EF4-FFF2-40B4-BE49-F238E27FC236}">
                <a16:creationId xmlns:a16="http://schemas.microsoft.com/office/drawing/2014/main" id="{EBBC8F4B-9CE7-EE8E-BD80-7E30BE619812}"/>
              </a:ext>
            </a:extLst>
          </p:cNvPr>
          <p:cNvSpPr txBox="1"/>
          <p:nvPr/>
        </p:nvSpPr>
        <p:spPr>
          <a:xfrm>
            <a:off x="4693523" y="1938030"/>
            <a:ext cx="3668196" cy="1705852"/>
          </a:xfrm>
          <a:prstGeom prst="rect">
            <a:avLst/>
          </a:prstGeom>
          <a:noFill/>
        </p:spPr>
        <p:txBody>
          <a:bodyPr wrap="square" rtlCol="0">
            <a:spAutoFit/>
          </a:bodyPr>
          <a:lstStyle/>
          <a:p>
            <a:pPr>
              <a:lnSpc>
                <a:spcPct val="150000"/>
              </a:lnSpc>
            </a:pPr>
            <a:r>
              <a:rPr lang="vi-VN" sz="1800">
                <a:latin typeface="Lexend Deca" pitchFamily="2" charset="0"/>
              </a:rPr>
              <a:t>Khả năng gốc của công cụ phần mềm để hỗ trợ nhiều dịch vụ đám mây giúp tăng khả năng chịu lỗi.</a:t>
            </a:r>
            <a:endParaRPr lang="vi-VN" sz="1800" b="0" i="0">
              <a:solidFill>
                <a:srgbClr val="000000"/>
              </a:solidFill>
              <a:effectLst/>
              <a:latin typeface="Lexend Deca" pitchFamily="2" charset="0"/>
            </a:endParaRP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11268" name="Picture 4" descr="Big Cloud - Free weather icons">
            <a:extLst>
              <a:ext uri="{FF2B5EF4-FFF2-40B4-BE49-F238E27FC236}">
                <a16:creationId xmlns:a16="http://schemas.microsoft.com/office/drawing/2014/main" id="{EA935642-91E4-AE65-315A-46302CF8A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824" y="396680"/>
            <a:ext cx="493801" cy="493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71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15</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DÙNG ĐỂ LÀM GÌ?</a:t>
            </a:r>
          </a:p>
        </p:txBody>
      </p:sp>
      <p:cxnSp>
        <p:nvCxnSpPr>
          <p:cNvPr id="14" name="Google Shape;814;p36">
            <a:extLst>
              <a:ext uri="{FF2B5EF4-FFF2-40B4-BE49-F238E27FC236}">
                <a16:creationId xmlns:a16="http://schemas.microsoft.com/office/drawing/2014/main" id="{12FE4738-3268-0F07-1129-FD364818AC47}"/>
              </a:ext>
            </a:extLst>
          </p:cNvPr>
          <p:cNvCxnSpPr>
            <a:cxnSpLocks/>
            <a:stCxn id="16" idx="3"/>
            <a:endCxn id="17" idx="0"/>
          </p:cNvCxnSpPr>
          <p:nvPr/>
        </p:nvCxnSpPr>
        <p:spPr>
          <a:xfrm rot="16200000" flipH="1">
            <a:off x="3034565" y="3322864"/>
            <a:ext cx="2810324" cy="7"/>
          </a:xfrm>
          <a:prstGeom prst="bentConnector3">
            <a:avLst>
              <a:gd name="adj1" fmla="val 50000"/>
            </a:avLst>
          </a:prstGeom>
          <a:noFill/>
          <a:ln w="19050" cap="flat" cmpd="sng">
            <a:solidFill>
              <a:schemeClr val="lt1"/>
            </a:solidFill>
            <a:prstDash val="solid"/>
            <a:round/>
            <a:headEnd type="none" w="med" len="med"/>
            <a:tailEnd type="none" w="med" len="med"/>
          </a:ln>
        </p:spPr>
      </p:cxnSp>
      <p:sp>
        <p:nvSpPr>
          <p:cNvPr id="15" name="Google Shape;817;p36">
            <a:extLst>
              <a:ext uri="{FF2B5EF4-FFF2-40B4-BE49-F238E27FC236}">
                <a16:creationId xmlns:a16="http://schemas.microsoft.com/office/drawing/2014/main" id="{1261085F-FFCF-A9B7-B52E-A7404E07C695}"/>
              </a:ext>
            </a:extLst>
          </p:cNvPr>
          <p:cNvSpPr/>
          <p:nvPr/>
        </p:nvSpPr>
        <p:spPr>
          <a:xfrm>
            <a:off x="4312831" y="3240984"/>
            <a:ext cx="253800" cy="25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6">
            <a:extLst>
              <a:ext uri="{FF2B5EF4-FFF2-40B4-BE49-F238E27FC236}">
                <a16:creationId xmlns:a16="http://schemas.microsoft.com/office/drawing/2014/main" id="{14C854E4-8178-679F-D839-3E50EBCDB824}"/>
              </a:ext>
            </a:extLst>
          </p:cNvPr>
          <p:cNvSpPr/>
          <p:nvPr/>
        </p:nvSpPr>
        <p:spPr>
          <a:xfrm>
            <a:off x="4307448" y="1663906"/>
            <a:ext cx="264552" cy="25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6">
            <a:extLst>
              <a:ext uri="{FF2B5EF4-FFF2-40B4-BE49-F238E27FC236}">
                <a16:creationId xmlns:a16="http://schemas.microsoft.com/office/drawing/2014/main" id="{CE102D1D-1565-8245-C278-692E6FCED857}"/>
              </a:ext>
            </a:extLst>
          </p:cNvPr>
          <p:cNvSpPr/>
          <p:nvPr/>
        </p:nvSpPr>
        <p:spPr>
          <a:xfrm>
            <a:off x="4312831" y="4728030"/>
            <a:ext cx="253800" cy="25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56572D98-E221-9423-D25D-F7A0CFE90BF5}"/>
              </a:ext>
            </a:extLst>
          </p:cNvPr>
          <p:cNvSpPr txBox="1"/>
          <p:nvPr/>
        </p:nvSpPr>
        <p:spPr>
          <a:xfrm>
            <a:off x="272996" y="1492083"/>
            <a:ext cx="4012220" cy="325473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Quản lý tài nguyên bên ngoài</a:t>
            </a:r>
          </a:p>
          <a:p>
            <a:pPr marL="342900" indent="-342900">
              <a:lnSpc>
                <a:spcPct val="200000"/>
              </a:lnSpc>
              <a:buFont typeface="Arial" panose="020B0604020202020204" pitchFamily="34" charset="0"/>
              <a:buChar char="•"/>
            </a:pPr>
            <a:r>
              <a:rPr lang="vi-VN" sz="1500">
                <a:latin typeface="Lexend Deca" pitchFamily="2" charset="0"/>
              </a:rPr>
              <a:t>Triển khai đám mây</a:t>
            </a:r>
          </a:p>
          <a:p>
            <a:pPr marL="342900" indent="-342900">
              <a:lnSpc>
                <a:spcPct val="200000"/>
              </a:lnSpc>
              <a:buFont typeface="Arial" panose="020B0604020202020204" pitchFamily="34" charset="0"/>
              <a:buChar char="•"/>
            </a:pPr>
            <a:r>
              <a:rPr lang="vi-VN" sz="1500" b="0" i="0">
                <a:solidFill>
                  <a:srgbClr val="000000"/>
                </a:solidFill>
                <a:effectLst/>
                <a:highlight>
                  <a:srgbClr val="FFFF00"/>
                </a:highlight>
                <a:latin typeface="Lexend Deca" pitchFamily="2" charset="0"/>
              </a:rPr>
              <a:t>Các ứng dụng nhiều tầng</a:t>
            </a:r>
          </a:p>
          <a:p>
            <a:pPr marL="342900" indent="-342900">
              <a:lnSpc>
                <a:spcPct val="200000"/>
              </a:lnSpc>
              <a:buFont typeface="Arial" panose="020B0604020202020204" pitchFamily="34" charset="0"/>
              <a:buChar char="•"/>
            </a:pPr>
            <a:r>
              <a:rPr lang="vi-VN" sz="1500">
                <a:latin typeface="Lexend Deca" pitchFamily="2" charset="0"/>
              </a:rPr>
              <a:t>Các cụm tự phục vụ</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Mạng do phần mềm định nghĩa (SDN)</a:t>
            </a:r>
          </a:p>
          <a:p>
            <a:pPr marL="342900" indent="-342900">
              <a:lnSpc>
                <a:spcPct val="200000"/>
              </a:lnSpc>
              <a:buFont typeface="Arial" panose="020B0604020202020204" pitchFamily="34" charset="0"/>
              <a:buChar char="•"/>
            </a:pPr>
            <a:r>
              <a:rPr lang="vi-VN" sz="1500">
                <a:latin typeface="Lexend Deca" pitchFamily="2" charset="0"/>
              </a:rPr>
              <a:t>Trình lập lịch tài nguyên</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Môi trường dùng một lần</a:t>
            </a:r>
          </a:p>
        </p:txBody>
      </p:sp>
      <p:sp>
        <p:nvSpPr>
          <p:cNvPr id="26" name="TextBox 25">
            <a:extLst>
              <a:ext uri="{FF2B5EF4-FFF2-40B4-BE49-F238E27FC236}">
                <a16:creationId xmlns:a16="http://schemas.microsoft.com/office/drawing/2014/main" id="{EBBC8F4B-9CE7-EE8E-BD80-7E30BE619812}"/>
              </a:ext>
            </a:extLst>
          </p:cNvPr>
          <p:cNvSpPr txBox="1"/>
          <p:nvPr/>
        </p:nvSpPr>
        <p:spPr>
          <a:xfrm>
            <a:off x="4693523" y="1938030"/>
            <a:ext cx="3619889" cy="1705852"/>
          </a:xfrm>
          <a:prstGeom prst="rect">
            <a:avLst/>
          </a:prstGeom>
          <a:noFill/>
        </p:spPr>
        <p:txBody>
          <a:bodyPr wrap="square" rtlCol="0">
            <a:spAutoFit/>
          </a:bodyPr>
          <a:lstStyle/>
          <a:p>
            <a:pPr>
              <a:lnSpc>
                <a:spcPct val="150000"/>
              </a:lnSpc>
            </a:pPr>
            <a:r>
              <a:rPr lang="vi-VN" sz="1800">
                <a:latin typeface="Lexend Deca" pitchFamily="2" charset="0"/>
              </a:rPr>
              <a:t>Terraform cho phép mỗi bộ sưu tập tài nguyên dễ dàng được mở rộng hoặc thu nhỏ khi cần thiết.</a:t>
            </a:r>
            <a:endParaRPr lang="vi-VN" sz="2400" b="0" i="0">
              <a:solidFill>
                <a:srgbClr val="000000"/>
              </a:solidFill>
              <a:effectLst/>
              <a:latin typeface="Lexend Deca" pitchFamily="2" charset="0"/>
            </a:endParaRP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12290" name="Picture 2" descr="Floor Icon #378151 - Free Icons Library">
            <a:extLst>
              <a:ext uri="{FF2B5EF4-FFF2-40B4-BE49-F238E27FC236}">
                <a16:creationId xmlns:a16="http://schemas.microsoft.com/office/drawing/2014/main" id="{145FE471-3C87-0715-992C-F40D4D2AA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59408" y="462144"/>
            <a:ext cx="441959" cy="40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98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16</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DÙNG ĐỂ LÀM GÌ?</a:t>
            </a:r>
          </a:p>
        </p:txBody>
      </p:sp>
      <p:cxnSp>
        <p:nvCxnSpPr>
          <p:cNvPr id="14" name="Google Shape;814;p36">
            <a:extLst>
              <a:ext uri="{FF2B5EF4-FFF2-40B4-BE49-F238E27FC236}">
                <a16:creationId xmlns:a16="http://schemas.microsoft.com/office/drawing/2014/main" id="{12FE4738-3268-0F07-1129-FD364818AC47}"/>
              </a:ext>
            </a:extLst>
          </p:cNvPr>
          <p:cNvCxnSpPr>
            <a:cxnSpLocks/>
            <a:stCxn id="16" idx="3"/>
            <a:endCxn id="17" idx="0"/>
          </p:cNvCxnSpPr>
          <p:nvPr/>
        </p:nvCxnSpPr>
        <p:spPr>
          <a:xfrm rot="16200000" flipH="1">
            <a:off x="3034565" y="3322864"/>
            <a:ext cx="2810324" cy="7"/>
          </a:xfrm>
          <a:prstGeom prst="bentConnector3">
            <a:avLst>
              <a:gd name="adj1" fmla="val 50000"/>
            </a:avLst>
          </a:prstGeom>
          <a:noFill/>
          <a:ln w="19050" cap="flat" cmpd="sng">
            <a:solidFill>
              <a:schemeClr val="lt1"/>
            </a:solidFill>
            <a:prstDash val="solid"/>
            <a:round/>
            <a:headEnd type="none" w="med" len="med"/>
            <a:tailEnd type="none" w="med" len="med"/>
          </a:ln>
        </p:spPr>
      </p:cxnSp>
      <p:sp>
        <p:nvSpPr>
          <p:cNvPr id="15" name="Google Shape;817;p36">
            <a:extLst>
              <a:ext uri="{FF2B5EF4-FFF2-40B4-BE49-F238E27FC236}">
                <a16:creationId xmlns:a16="http://schemas.microsoft.com/office/drawing/2014/main" id="{1261085F-FFCF-A9B7-B52E-A7404E07C695}"/>
              </a:ext>
            </a:extLst>
          </p:cNvPr>
          <p:cNvSpPr/>
          <p:nvPr/>
        </p:nvSpPr>
        <p:spPr>
          <a:xfrm>
            <a:off x="4312831" y="3240984"/>
            <a:ext cx="253800" cy="25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6">
            <a:extLst>
              <a:ext uri="{FF2B5EF4-FFF2-40B4-BE49-F238E27FC236}">
                <a16:creationId xmlns:a16="http://schemas.microsoft.com/office/drawing/2014/main" id="{14C854E4-8178-679F-D839-3E50EBCDB824}"/>
              </a:ext>
            </a:extLst>
          </p:cNvPr>
          <p:cNvSpPr/>
          <p:nvPr/>
        </p:nvSpPr>
        <p:spPr>
          <a:xfrm>
            <a:off x="4307448" y="1663906"/>
            <a:ext cx="264552" cy="25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6">
            <a:extLst>
              <a:ext uri="{FF2B5EF4-FFF2-40B4-BE49-F238E27FC236}">
                <a16:creationId xmlns:a16="http://schemas.microsoft.com/office/drawing/2014/main" id="{CE102D1D-1565-8245-C278-692E6FCED857}"/>
              </a:ext>
            </a:extLst>
          </p:cNvPr>
          <p:cNvSpPr/>
          <p:nvPr/>
        </p:nvSpPr>
        <p:spPr>
          <a:xfrm>
            <a:off x="4312831" y="4728030"/>
            <a:ext cx="253800" cy="25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56572D98-E221-9423-D25D-F7A0CFE90BF5}"/>
              </a:ext>
            </a:extLst>
          </p:cNvPr>
          <p:cNvSpPr txBox="1"/>
          <p:nvPr/>
        </p:nvSpPr>
        <p:spPr>
          <a:xfrm>
            <a:off x="272996" y="1492083"/>
            <a:ext cx="4012220" cy="325473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Quản lý tài nguyên bên ngoài</a:t>
            </a:r>
          </a:p>
          <a:p>
            <a:pPr marL="342900" indent="-342900">
              <a:lnSpc>
                <a:spcPct val="200000"/>
              </a:lnSpc>
              <a:buFont typeface="Arial" panose="020B0604020202020204" pitchFamily="34" charset="0"/>
              <a:buChar char="•"/>
            </a:pPr>
            <a:r>
              <a:rPr lang="vi-VN" sz="1500">
                <a:latin typeface="Lexend Deca" pitchFamily="2" charset="0"/>
              </a:rPr>
              <a:t>Triển khai đám mây</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Các ứng dụng nhiều tầng</a:t>
            </a:r>
          </a:p>
          <a:p>
            <a:pPr marL="342900" indent="-342900">
              <a:lnSpc>
                <a:spcPct val="200000"/>
              </a:lnSpc>
              <a:buFont typeface="Arial" panose="020B0604020202020204" pitchFamily="34" charset="0"/>
              <a:buChar char="•"/>
            </a:pPr>
            <a:r>
              <a:rPr lang="vi-VN" sz="1500">
                <a:highlight>
                  <a:srgbClr val="FFFF00"/>
                </a:highlight>
                <a:latin typeface="Lexend Deca" pitchFamily="2" charset="0"/>
              </a:rPr>
              <a:t>Các cụm tự phục vụ</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Mạng do phần mềm định nghĩa (SDN)</a:t>
            </a:r>
          </a:p>
          <a:p>
            <a:pPr marL="342900" indent="-342900">
              <a:lnSpc>
                <a:spcPct val="200000"/>
              </a:lnSpc>
              <a:buFont typeface="Arial" panose="020B0604020202020204" pitchFamily="34" charset="0"/>
              <a:buChar char="•"/>
            </a:pPr>
            <a:r>
              <a:rPr lang="vi-VN" sz="1500">
                <a:latin typeface="Lexend Deca" pitchFamily="2" charset="0"/>
              </a:rPr>
              <a:t>Trình lập lịch tài nguyên</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Môi trường dùng một lần</a:t>
            </a:r>
          </a:p>
        </p:txBody>
      </p:sp>
      <p:sp>
        <p:nvSpPr>
          <p:cNvPr id="26" name="TextBox 25">
            <a:extLst>
              <a:ext uri="{FF2B5EF4-FFF2-40B4-BE49-F238E27FC236}">
                <a16:creationId xmlns:a16="http://schemas.microsoft.com/office/drawing/2014/main" id="{EBBC8F4B-9CE7-EE8E-BD80-7E30BE619812}"/>
              </a:ext>
            </a:extLst>
          </p:cNvPr>
          <p:cNvSpPr txBox="1"/>
          <p:nvPr/>
        </p:nvSpPr>
        <p:spPr>
          <a:xfrm>
            <a:off x="4693523" y="1938030"/>
            <a:ext cx="3668196" cy="2536848"/>
          </a:xfrm>
          <a:prstGeom prst="rect">
            <a:avLst/>
          </a:prstGeom>
          <a:noFill/>
        </p:spPr>
        <p:txBody>
          <a:bodyPr wrap="square" rtlCol="0">
            <a:spAutoFit/>
          </a:bodyPr>
          <a:lstStyle/>
          <a:p>
            <a:pPr>
              <a:lnSpc>
                <a:spcPct val="150000"/>
              </a:lnSpc>
            </a:pPr>
            <a:r>
              <a:rPr lang="vi-VN" sz="1800">
                <a:latin typeface="Lexend Deca" pitchFamily="2" charset="0"/>
              </a:rPr>
              <a:t>Hệ thống đăng ký giúp người dùng dễ dàng tìm thấy các cấu hình đóng gói sẵn có thể được sử dụng nguyên gốc hoặc được sửa đổi để đáp ứng một nhu cầu cụ thể.</a:t>
            </a:r>
            <a:endParaRPr lang="vi-VN" sz="2400" b="0" i="0">
              <a:solidFill>
                <a:srgbClr val="000000"/>
              </a:solidFill>
              <a:effectLst/>
              <a:latin typeface="Lexend Deca" pitchFamily="2" charset="0"/>
            </a:endParaRP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13314" name="Picture 2" descr="Loupe Icon - Free PNG &amp; SVG 2391759 - Noun Project">
            <a:extLst>
              <a:ext uri="{FF2B5EF4-FFF2-40B4-BE49-F238E27FC236}">
                <a16:creationId xmlns:a16="http://schemas.microsoft.com/office/drawing/2014/main" id="{F4C94B08-1223-9ADD-57C2-67C545D40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882" y="428774"/>
            <a:ext cx="461010" cy="461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18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17</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DÙNG ĐỂ LÀM GÌ?</a:t>
            </a:r>
          </a:p>
        </p:txBody>
      </p:sp>
      <p:cxnSp>
        <p:nvCxnSpPr>
          <p:cNvPr id="14" name="Google Shape;814;p36">
            <a:extLst>
              <a:ext uri="{FF2B5EF4-FFF2-40B4-BE49-F238E27FC236}">
                <a16:creationId xmlns:a16="http://schemas.microsoft.com/office/drawing/2014/main" id="{12FE4738-3268-0F07-1129-FD364818AC47}"/>
              </a:ext>
            </a:extLst>
          </p:cNvPr>
          <p:cNvCxnSpPr>
            <a:cxnSpLocks/>
            <a:stCxn id="16" idx="3"/>
            <a:endCxn id="17" idx="0"/>
          </p:cNvCxnSpPr>
          <p:nvPr/>
        </p:nvCxnSpPr>
        <p:spPr>
          <a:xfrm rot="16200000" flipH="1">
            <a:off x="3034565" y="3322864"/>
            <a:ext cx="2810324" cy="7"/>
          </a:xfrm>
          <a:prstGeom prst="bentConnector3">
            <a:avLst>
              <a:gd name="adj1" fmla="val 50000"/>
            </a:avLst>
          </a:prstGeom>
          <a:noFill/>
          <a:ln w="19050" cap="flat" cmpd="sng">
            <a:solidFill>
              <a:schemeClr val="lt1"/>
            </a:solidFill>
            <a:prstDash val="solid"/>
            <a:round/>
            <a:headEnd type="none" w="med" len="med"/>
            <a:tailEnd type="none" w="med" len="med"/>
          </a:ln>
        </p:spPr>
      </p:cxnSp>
      <p:sp>
        <p:nvSpPr>
          <p:cNvPr id="15" name="Google Shape;817;p36">
            <a:extLst>
              <a:ext uri="{FF2B5EF4-FFF2-40B4-BE49-F238E27FC236}">
                <a16:creationId xmlns:a16="http://schemas.microsoft.com/office/drawing/2014/main" id="{1261085F-FFCF-A9B7-B52E-A7404E07C695}"/>
              </a:ext>
            </a:extLst>
          </p:cNvPr>
          <p:cNvSpPr/>
          <p:nvPr/>
        </p:nvSpPr>
        <p:spPr>
          <a:xfrm>
            <a:off x="4312831" y="3240984"/>
            <a:ext cx="253800" cy="25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6">
            <a:extLst>
              <a:ext uri="{FF2B5EF4-FFF2-40B4-BE49-F238E27FC236}">
                <a16:creationId xmlns:a16="http://schemas.microsoft.com/office/drawing/2014/main" id="{14C854E4-8178-679F-D839-3E50EBCDB824}"/>
              </a:ext>
            </a:extLst>
          </p:cNvPr>
          <p:cNvSpPr/>
          <p:nvPr/>
        </p:nvSpPr>
        <p:spPr>
          <a:xfrm>
            <a:off x="4307448" y="1663906"/>
            <a:ext cx="264552" cy="25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6">
            <a:extLst>
              <a:ext uri="{FF2B5EF4-FFF2-40B4-BE49-F238E27FC236}">
                <a16:creationId xmlns:a16="http://schemas.microsoft.com/office/drawing/2014/main" id="{CE102D1D-1565-8245-C278-692E6FCED857}"/>
              </a:ext>
            </a:extLst>
          </p:cNvPr>
          <p:cNvSpPr/>
          <p:nvPr/>
        </p:nvSpPr>
        <p:spPr>
          <a:xfrm>
            <a:off x="4312831" y="4728030"/>
            <a:ext cx="253800" cy="25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56572D98-E221-9423-D25D-F7A0CFE90BF5}"/>
              </a:ext>
            </a:extLst>
          </p:cNvPr>
          <p:cNvSpPr txBox="1"/>
          <p:nvPr/>
        </p:nvSpPr>
        <p:spPr>
          <a:xfrm>
            <a:off x="272996" y="1492083"/>
            <a:ext cx="4012220" cy="325473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Quản lý tài nguyên bên ngoài</a:t>
            </a:r>
          </a:p>
          <a:p>
            <a:pPr marL="342900" indent="-342900">
              <a:lnSpc>
                <a:spcPct val="200000"/>
              </a:lnSpc>
              <a:buFont typeface="Arial" panose="020B0604020202020204" pitchFamily="34" charset="0"/>
              <a:buChar char="•"/>
            </a:pPr>
            <a:r>
              <a:rPr lang="vi-VN" sz="1500">
                <a:latin typeface="Lexend Deca" pitchFamily="2" charset="0"/>
              </a:rPr>
              <a:t>Triển khai đám mây</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Các ứng dụng nhiều tầng</a:t>
            </a:r>
          </a:p>
          <a:p>
            <a:pPr marL="342900" indent="-342900">
              <a:lnSpc>
                <a:spcPct val="200000"/>
              </a:lnSpc>
              <a:buFont typeface="Arial" panose="020B0604020202020204" pitchFamily="34" charset="0"/>
              <a:buChar char="•"/>
            </a:pPr>
            <a:r>
              <a:rPr lang="vi-VN" sz="1500">
                <a:latin typeface="Lexend Deca" pitchFamily="2" charset="0"/>
              </a:rPr>
              <a:t>Các cụm tự phục vụ</a:t>
            </a:r>
          </a:p>
          <a:p>
            <a:pPr marL="342900" indent="-342900">
              <a:lnSpc>
                <a:spcPct val="200000"/>
              </a:lnSpc>
              <a:buFont typeface="Arial" panose="020B0604020202020204" pitchFamily="34" charset="0"/>
              <a:buChar char="•"/>
            </a:pPr>
            <a:r>
              <a:rPr lang="vi-VN" sz="1500" b="0" i="0">
                <a:solidFill>
                  <a:srgbClr val="000000"/>
                </a:solidFill>
                <a:effectLst/>
                <a:highlight>
                  <a:srgbClr val="FFFF00"/>
                </a:highlight>
                <a:latin typeface="Lexend Deca" pitchFamily="2" charset="0"/>
              </a:rPr>
              <a:t>Mạng do phần mềm định nghĩa (SDN)</a:t>
            </a:r>
          </a:p>
          <a:p>
            <a:pPr marL="342900" indent="-342900">
              <a:lnSpc>
                <a:spcPct val="200000"/>
              </a:lnSpc>
              <a:buFont typeface="Arial" panose="020B0604020202020204" pitchFamily="34" charset="0"/>
              <a:buChar char="•"/>
            </a:pPr>
            <a:r>
              <a:rPr lang="vi-VN" sz="1500">
                <a:latin typeface="Lexend Deca" pitchFamily="2" charset="0"/>
              </a:rPr>
              <a:t>Trình lập lịch tài nguyên</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Môi trường dùng một lần</a:t>
            </a:r>
          </a:p>
        </p:txBody>
      </p:sp>
      <p:sp>
        <p:nvSpPr>
          <p:cNvPr id="26" name="TextBox 25">
            <a:extLst>
              <a:ext uri="{FF2B5EF4-FFF2-40B4-BE49-F238E27FC236}">
                <a16:creationId xmlns:a16="http://schemas.microsoft.com/office/drawing/2014/main" id="{EBBC8F4B-9CE7-EE8E-BD80-7E30BE619812}"/>
              </a:ext>
            </a:extLst>
          </p:cNvPr>
          <p:cNvSpPr txBox="1"/>
          <p:nvPr/>
        </p:nvSpPr>
        <p:spPr>
          <a:xfrm>
            <a:off x="4693523" y="2177990"/>
            <a:ext cx="3513217" cy="1422825"/>
          </a:xfrm>
          <a:prstGeom prst="rect">
            <a:avLst/>
          </a:prstGeom>
          <a:noFill/>
        </p:spPr>
        <p:txBody>
          <a:bodyPr wrap="square" rtlCol="0">
            <a:spAutoFit/>
          </a:bodyPr>
          <a:lstStyle/>
          <a:p>
            <a:pPr>
              <a:lnSpc>
                <a:spcPct val="150000"/>
              </a:lnSpc>
            </a:pPr>
            <a:r>
              <a:rPr lang="vi-VN" sz="2000"/>
              <a:t>Khả năng đọc của Terraform giúp các kỹ sư mạng dễ dàng mã hóa cấu hình cho SDN.</a:t>
            </a:r>
            <a:endParaRPr lang="vi-VN" sz="3600" b="0" i="0">
              <a:solidFill>
                <a:srgbClr val="000000"/>
              </a:solidFill>
              <a:effectLst/>
              <a:latin typeface="Lexend Deca" pitchFamily="2" charset="0"/>
            </a:endParaRP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14338" name="Picture 2" descr="Software defined networking, multiple servers, multiple cloud, archive icon  - Download on Iconfinder">
            <a:extLst>
              <a:ext uri="{FF2B5EF4-FFF2-40B4-BE49-F238E27FC236}">
                <a16:creationId xmlns:a16="http://schemas.microsoft.com/office/drawing/2014/main" id="{2F39586A-D051-93EB-51DC-3A36C0010B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13" y="364677"/>
            <a:ext cx="524948" cy="524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24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18</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DÙNG ĐỂ LÀM GÌ?</a:t>
            </a:r>
          </a:p>
        </p:txBody>
      </p:sp>
      <p:cxnSp>
        <p:nvCxnSpPr>
          <p:cNvPr id="14" name="Google Shape;814;p36">
            <a:extLst>
              <a:ext uri="{FF2B5EF4-FFF2-40B4-BE49-F238E27FC236}">
                <a16:creationId xmlns:a16="http://schemas.microsoft.com/office/drawing/2014/main" id="{12FE4738-3268-0F07-1129-FD364818AC47}"/>
              </a:ext>
            </a:extLst>
          </p:cNvPr>
          <p:cNvCxnSpPr>
            <a:cxnSpLocks/>
            <a:stCxn id="16" idx="3"/>
            <a:endCxn id="17" idx="0"/>
          </p:cNvCxnSpPr>
          <p:nvPr/>
        </p:nvCxnSpPr>
        <p:spPr>
          <a:xfrm rot="16200000" flipH="1">
            <a:off x="3034565" y="3322864"/>
            <a:ext cx="2810324" cy="7"/>
          </a:xfrm>
          <a:prstGeom prst="bentConnector3">
            <a:avLst>
              <a:gd name="adj1" fmla="val 50000"/>
            </a:avLst>
          </a:prstGeom>
          <a:noFill/>
          <a:ln w="19050" cap="flat" cmpd="sng">
            <a:solidFill>
              <a:schemeClr val="lt1"/>
            </a:solidFill>
            <a:prstDash val="solid"/>
            <a:round/>
            <a:headEnd type="none" w="med" len="med"/>
            <a:tailEnd type="none" w="med" len="med"/>
          </a:ln>
        </p:spPr>
      </p:cxnSp>
      <p:sp>
        <p:nvSpPr>
          <p:cNvPr id="15" name="Google Shape;817;p36">
            <a:extLst>
              <a:ext uri="{FF2B5EF4-FFF2-40B4-BE49-F238E27FC236}">
                <a16:creationId xmlns:a16="http://schemas.microsoft.com/office/drawing/2014/main" id="{1261085F-FFCF-A9B7-B52E-A7404E07C695}"/>
              </a:ext>
            </a:extLst>
          </p:cNvPr>
          <p:cNvSpPr/>
          <p:nvPr/>
        </p:nvSpPr>
        <p:spPr>
          <a:xfrm>
            <a:off x="4312831" y="3240984"/>
            <a:ext cx="253800" cy="25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6">
            <a:extLst>
              <a:ext uri="{FF2B5EF4-FFF2-40B4-BE49-F238E27FC236}">
                <a16:creationId xmlns:a16="http://schemas.microsoft.com/office/drawing/2014/main" id="{14C854E4-8178-679F-D839-3E50EBCDB824}"/>
              </a:ext>
            </a:extLst>
          </p:cNvPr>
          <p:cNvSpPr/>
          <p:nvPr/>
        </p:nvSpPr>
        <p:spPr>
          <a:xfrm>
            <a:off x="4307448" y="1663906"/>
            <a:ext cx="264552" cy="25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6">
            <a:extLst>
              <a:ext uri="{FF2B5EF4-FFF2-40B4-BE49-F238E27FC236}">
                <a16:creationId xmlns:a16="http://schemas.microsoft.com/office/drawing/2014/main" id="{CE102D1D-1565-8245-C278-692E6FCED857}"/>
              </a:ext>
            </a:extLst>
          </p:cNvPr>
          <p:cNvSpPr/>
          <p:nvPr/>
        </p:nvSpPr>
        <p:spPr>
          <a:xfrm>
            <a:off x="4312831" y="4728030"/>
            <a:ext cx="253800" cy="25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56572D98-E221-9423-D25D-F7A0CFE90BF5}"/>
              </a:ext>
            </a:extLst>
          </p:cNvPr>
          <p:cNvSpPr txBox="1"/>
          <p:nvPr/>
        </p:nvSpPr>
        <p:spPr>
          <a:xfrm>
            <a:off x="272996" y="1492083"/>
            <a:ext cx="4012220" cy="325473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Quản lý tài nguyên bên ngoài</a:t>
            </a:r>
          </a:p>
          <a:p>
            <a:pPr marL="342900" indent="-342900">
              <a:lnSpc>
                <a:spcPct val="200000"/>
              </a:lnSpc>
              <a:buFont typeface="Arial" panose="020B0604020202020204" pitchFamily="34" charset="0"/>
              <a:buChar char="•"/>
            </a:pPr>
            <a:r>
              <a:rPr lang="vi-VN" sz="1500">
                <a:latin typeface="Lexend Deca" pitchFamily="2" charset="0"/>
              </a:rPr>
              <a:t>Triển khai đám mây</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Các ứng dụng nhiều tầng</a:t>
            </a:r>
          </a:p>
          <a:p>
            <a:pPr marL="342900" indent="-342900">
              <a:lnSpc>
                <a:spcPct val="200000"/>
              </a:lnSpc>
              <a:buFont typeface="Arial" panose="020B0604020202020204" pitchFamily="34" charset="0"/>
              <a:buChar char="•"/>
            </a:pPr>
            <a:r>
              <a:rPr lang="vi-VN" sz="1500">
                <a:latin typeface="Lexend Deca" pitchFamily="2" charset="0"/>
              </a:rPr>
              <a:t>Các cụm tự phục vụ</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Mạng do phần mềm định nghĩa (SDN)</a:t>
            </a:r>
          </a:p>
          <a:p>
            <a:pPr marL="342900" indent="-342900">
              <a:lnSpc>
                <a:spcPct val="200000"/>
              </a:lnSpc>
              <a:buFont typeface="Arial" panose="020B0604020202020204" pitchFamily="34" charset="0"/>
              <a:buChar char="•"/>
            </a:pPr>
            <a:r>
              <a:rPr lang="vi-VN" sz="1500">
                <a:highlight>
                  <a:srgbClr val="FFFF00"/>
                </a:highlight>
                <a:latin typeface="Lexend Deca" pitchFamily="2" charset="0"/>
              </a:rPr>
              <a:t>Trình lập lịch tài nguyên</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Môi trường dùng một lần</a:t>
            </a:r>
          </a:p>
        </p:txBody>
      </p:sp>
      <p:sp>
        <p:nvSpPr>
          <p:cNvPr id="26" name="TextBox 25">
            <a:extLst>
              <a:ext uri="{FF2B5EF4-FFF2-40B4-BE49-F238E27FC236}">
                <a16:creationId xmlns:a16="http://schemas.microsoft.com/office/drawing/2014/main" id="{EBBC8F4B-9CE7-EE8E-BD80-7E30BE619812}"/>
              </a:ext>
            </a:extLst>
          </p:cNvPr>
          <p:cNvSpPr txBox="1"/>
          <p:nvPr/>
        </p:nvSpPr>
        <p:spPr>
          <a:xfrm>
            <a:off x="4693523" y="1938030"/>
            <a:ext cx="3668196" cy="2121350"/>
          </a:xfrm>
          <a:prstGeom prst="rect">
            <a:avLst/>
          </a:prstGeom>
          <a:noFill/>
        </p:spPr>
        <p:txBody>
          <a:bodyPr wrap="square" rtlCol="0">
            <a:spAutoFit/>
          </a:bodyPr>
          <a:lstStyle/>
          <a:p>
            <a:pPr>
              <a:lnSpc>
                <a:spcPct val="150000"/>
              </a:lnSpc>
            </a:pPr>
            <a:r>
              <a:rPr lang="vi-VN" sz="1800">
                <a:latin typeface="Lexend Deca" pitchFamily="2" charset="0"/>
              </a:rPr>
              <a:t>Mô-đun Terraform có thể dừng và khởi động tài nguyên trên </a:t>
            </a:r>
            <a:r>
              <a:rPr lang="vi-VN" sz="1800" b="1">
                <a:latin typeface="Lexend Deca" pitchFamily="2" charset="0"/>
              </a:rPr>
              <a:t>AWS</a:t>
            </a:r>
            <a:r>
              <a:rPr lang="vi-VN" sz="1800">
                <a:latin typeface="Lexend Deca" pitchFamily="2" charset="0"/>
              </a:rPr>
              <a:t> và cho phép </a:t>
            </a:r>
            <a:r>
              <a:rPr lang="vi-VN" sz="1800" b="1">
                <a:latin typeface="Lexend Deca" pitchFamily="2" charset="0"/>
              </a:rPr>
              <a:t>Kubernetes </a:t>
            </a:r>
            <a:r>
              <a:rPr lang="vi-VN" sz="1800">
                <a:latin typeface="Lexend Deca" pitchFamily="2" charset="0"/>
              </a:rPr>
              <a:t>lập lịch cho các vùng chứa </a:t>
            </a:r>
            <a:r>
              <a:rPr lang="vi-VN" sz="1800" b="1">
                <a:latin typeface="Lexend Deca" pitchFamily="2" charset="0"/>
              </a:rPr>
              <a:t>Docker</a:t>
            </a:r>
            <a:r>
              <a:rPr lang="vi-VN" sz="1800">
                <a:latin typeface="Lexend Deca" pitchFamily="2" charset="0"/>
              </a:rPr>
              <a:t>.</a:t>
            </a:r>
            <a:endParaRPr lang="vi-VN" sz="3200" b="0" i="0">
              <a:solidFill>
                <a:srgbClr val="000000"/>
              </a:solidFill>
              <a:effectLst/>
              <a:latin typeface="Lexend Deca" pitchFamily="2" charset="0"/>
            </a:endParaRP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15362" name="Picture 2" descr="Resource Scheduling software tool from x-dream-group portfolio">
            <a:extLst>
              <a:ext uri="{FF2B5EF4-FFF2-40B4-BE49-F238E27FC236}">
                <a16:creationId xmlns:a16="http://schemas.microsoft.com/office/drawing/2014/main" id="{0F12C744-81C3-7448-F34D-93318F42A4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400" t="10978" r="22533" b="34387"/>
          <a:stretch/>
        </p:blipFill>
        <p:spPr bwMode="auto">
          <a:xfrm>
            <a:off x="272996" y="464455"/>
            <a:ext cx="593668" cy="441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16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19</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DÙNG ĐỂ LÀM GÌ?</a:t>
            </a:r>
          </a:p>
        </p:txBody>
      </p:sp>
      <p:cxnSp>
        <p:nvCxnSpPr>
          <p:cNvPr id="14" name="Google Shape;814;p36">
            <a:extLst>
              <a:ext uri="{FF2B5EF4-FFF2-40B4-BE49-F238E27FC236}">
                <a16:creationId xmlns:a16="http://schemas.microsoft.com/office/drawing/2014/main" id="{12FE4738-3268-0F07-1129-FD364818AC47}"/>
              </a:ext>
            </a:extLst>
          </p:cNvPr>
          <p:cNvCxnSpPr>
            <a:cxnSpLocks/>
            <a:stCxn id="16" idx="3"/>
            <a:endCxn id="17" idx="0"/>
          </p:cNvCxnSpPr>
          <p:nvPr/>
        </p:nvCxnSpPr>
        <p:spPr>
          <a:xfrm rot="16200000" flipH="1">
            <a:off x="3034565" y="3322864"/>
            <a:ext cx="2810324" cy="7"/>
          </a:xfrm>
          <a:prstGeom prst="bentConnector3">
            <a:avLst>
              <a:gd name="adj1" fmla="val 50000"/>
            </a:avLst>
          </a:prstGeom>
          <a:noFill/>
          <a:ln w="19050" cap="flat" cmpd="sng">
            <a:solidFill>
              <a:schemeClr val="lt1"/>
            </a:solidFill>
            <a:prstDash val="solid"/>
            <a:round/>
            <a:headEnd type="none" w="med" len="med"/>
            <a:tailEnd type="none" w="med" len="med"/>
          </a:ln>
        </p:spPr>
      </p:cxnSp>
      <p:sp>
        <p:nvSpPr>
          <p:cNvPr id="15" name="Google Shape;817;p36">
            <a:extLst>
              <a:ext uri="{FF2B5EF4-FFF2-40B4-BE49-F238E27FC236}">
                <a16:creationId xmlns:a16="http://schemas.microsoft.com/office/drawing/2014/main" id="{1261085F-FFCF-A9B7-B52E-A7404E07C695}"/>
              </a:ext>
            </a:extLst>
          </p:cNvPr>
          <p:cNvSpPr/>
          <p:nvPr/>
        </p:nvSpPr>
        <p:spPr>
          <a:xfrm>
            <a:off x="4312831" y="3240984"/>
            <a:ext cx="253800" cy="25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6">
            <a:extLst>
              <a:ext uri="{FF2B5EF4-FFF2-40B4-BE49-F238E27FC236}">
                <a16:creationId xmlns:a16="http://schemas.microsoft.com/office/drawing/2014/main" id="{14C854E4-8178-679F-D839-3E50EBCDB824}"/>
              </a:ext>
            </a:extLst>
          </p:cNvPr>
          <p:cNvSpPr/>
          <p:nvPr/>
        </p:nvSpPr>
        <p:spPr>
          <a:xfrm>
            <a:off x="4307448" y="1663906"/>
            <a:ext cx="264552" cy="25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6">
            <a:extLst>
              <a:ext uri="{FF2B5EF4-FFF2-40B4-BE49-F238E27FC236}">
                <a16:creationId xmlns:a16="http://schemas.microsoft.com/office/drawing/2014/main" id="{CE102D1D-1565-8245-C278-692E6FCED857}"/>
              </a:ext>
            </a:extLst>
          </p:cNvPr>
          <p:cNvSpPr/>
          <p:nvPr/>
        </p:nvSpPr>
        <p:spPr>
          <a:xfrm>
            <a:off x="4312831" y="4728030"/>
            <a:ext cx="253800" cy="25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56572D98-E221-9423-D25D-F7A0CFE90BF5}"/>
              </a:ext>
            </a:extLst>
          </p:cNvPr>
          <p:cNvSpPr txBox="1"/>
          <p:nvPr/>
        </p:nvSpPr>
        <p:spPr>
          <a:xfrm>
            <a:off x="272996" y="1492083"/>
            <a:ext cx="4012220" cy="325473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Quản lý tài nguyên bên ngoài</a:t>
            </a:r>
          </a:p>
          <a:p>
            <a:pPr marL="342900" indent="-342900">
              <a:lnSpc>
                <a:spcPct val="200000"/>
              </a:lnSpc>
              <a:buFont typeface="Arial" panose="020B0604020202020204" pitchFamily="34" charset="0"/>
              <a:buChar char="•"/>
            </a:pPr>
            <a:r>
              <a:rPr lang="vi-VN" sz="1500">
                <a:latin typeface="Lexend Deca" pitchFamily="2" charset="0"/>
              </a:rPr>
              <a:t>Triển khai đám mây</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Các ứng dụng nhiều tầng</a:t>
            </a:r>
          </a:p>
          <a:p>
            <a:pPr marL="342900" indent="-342900">
              <a:lnSpc>
                <a:spcPct val="200000"/>
              </a:lnSpc>
              <a:buFont typeface="Arial" panose="020B0604020202020204" pitchFamily="34" charset="0"/>
              <a:buChar char="•"/>
            </a:pPr>
            <a:r>
              <a:rPr lang="vi-VN" sz="1500">
                <a:latin typeface="Lexend Deca" pitchFamily="2" charset="0"/>
              </a:rPr>
              <a:t>Các cụm tự phục vụ</a:t>
            </a:r>
          </a:p>
          <a:p>
            <a:pPr marL="342900" indent="-342900">
              <a:lnSpc>
                <a:spcPct val="200000"/>
              </a:lnSpc>
              <a:buFont typeface="Arial" panose="020B0604020202020204" pitchFamily="34" charset="0"/>
              <a:buChar char="•"/>
            </a:pPr>
            <a:r>
              <a:rPr lang="vi-VN" sz="1500" b="0" i="0">
                <a:solidFill>
                  <a:srgbClr val="000000"/>
                </a:solidFill>
                <a:effectLst/>
                <a:latin typeface="Lexend Deca" pitchFamily="2" charset="0"/>
              </a:rPr>
              <a:t>Mạng do phần mềm định nghĩa (SDN)</a:t>
            </a:r>
          </a:p>
          <a:p>
            <a:pPr marL="342900" indent="-342900">
              <a:lnSpc>
                <a:spcPct val="200000"/>
              </a:lnSpc>
              <a:buFont typeface="Arial" panose="020B0604020202020204" pitchFamily="34" charset="0"/>
              <a:buChar char="•"/>
            </a:pPr>
            <a:r>
              <a:rPr lang="vi-VN" sz="1500">
                <a:latin typeface="Lexend Deca" pitchFamily="2" charset="0"/>
              </a:rPr>
              <a:t>Trình lập lịch tài nguyên</a:t>
            </a:r>
          </a:p>
          <a:p>
            <a:pPr marL="342900" indent="-342900">
              <a:lnSpc>
                <a:spcPct val="200000"/>
              </a:lnSpc>
              <a:buFont typeface="Arial" panose="020B0604020202020204" pitchFamily="34" charset="0"/>
              <a:buChar char="•"/>
            </a:pPr>
            <a:r>
              <a:rPr lang="vi-VN" sz="1500" b="0" i="0">
                <a:solidFill>
                  <a:srgbClr val="000000"/>
                </a:solidFill>
                <a:effectLst/>
                <a:highlight>
                  <a:srgbClr val="FFFF00"/>
                </a:highlight>
                <a:latin typeface="Lexend Deca" pitchFamily="2" charset="0"/>
              </a:rPr>
              <a:t>Môi trường dùng một lần</a:t>
            </a:r>
          </a:p>
        </p:txBody>
      </p:sp>
      <p:sp>
        <p:nvSpPr>
          <p:cNvPr id="26" name="TextBox 25">
            <a:extLst>
              <a:ext uri="{FF2B5EF4-FFF2-40B4-BE49-F238E27FC236}">
                <a16:creationId xmlns:a16="http://schemas.microsoft.com/office/drawing/2014/main" id="{EBBC8F4B-9CE7-EE8E-BD80-7E30BE619812}"/>
              </a:ext>
            </a:extLst>
          </p:cNvPr>
          <p:cNvSpPr txBox="1"/>
          <p:nvPr/>
        </p:nvSpPr>
        <p:spPr>
          <a:xfrm>
            <a:off x="4693523" y="1938030"/>
            <a:ext cx="3668196" cy="2121350"/>
          </a:xfrm>
          <a:prstGeom prst="rect">
            <a:avLst/>
          </a:prstGeom>
          <a:noFill/>
        </p:spPr>
        <p:txBody>
          <a:bodyPr wrap="square" rtlCol="0">
            <a:spAutoFit/>
          </a:bodyPr>
          <a:lstStyle/>
          <a:p>
            <a:pPr>
              <a:lnSpc>
                <a:spcPct val="150000"/>
              </a:lnSpc>
            </a:pPr>
            <a:r>
              <a:rPr lang="vi-VN" sz="1800">
                <a:latin typeface="Lexend Deca" pitchFamily="2" charset="0"/>
              </a:rPr>
              <a:t>Các mô-đun có thể được sử dụng để tạo môi trường thử nghiệm đặc biệt, nhanh chóng cho mã trước khi nó được đưa vào sản xuất.</a:t>
            </a:r>
            <a:endParaRPr lang="vi-VN" sz="3200" b="0" i="0">
              <a:solidFill>
                <a:srgbClr val="000000"/>
              </a:solidFill>
              <a:effectLst/>
              <a:latin typeface="Lexend Deca" pitchFamily="2" charset="0"/>
            </a:endParaRP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16386" name="Picture 2" descr="Environmental, monitoring, cloud, ecology, environment, forecast, weather  icon - Download on Iconfinder">
            <a:extLst>
              <a:ext uri="{FF2B5EF4-FFF2-40B4-BE49-F238E27FC236}">
                <a16:creationId xmlns:a16="http://schemas.microsoft.com/office/drawing/2014/main" id="{BBDB2560-A64F-6308-8BEB-00A019E87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487" y="400310"/>
            <a:ext cx="493801" cy="493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79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sp>
        <p:nvSpPr>
          <p:cNvPr id="1228" name="Google Shape;1228;p52"/>
          <p:cNvSpPr/>
          <p:nvPr/>
        </p:nvSpPr>
        <p:spPr>
          <a:xfrm rot="10800000">
            <a:off x="214800" y="145125"/>
            <a:ext cx="962400" cy="962400"/>
          </a:xfrm>
          <a:prstGeom prst="blockArc">
            <a:avLst>
              <a:gd name="adj1" fmla="val 10800000"/>
              <a:gd name="adj2" fmla="val 0"/>
              <a:gd name="adj3" fmla="val 25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2"/>
          <p:cNvSpPr txBox="1">
            <a:spLocks noGrp="1"/>
          </p:cNvSpPr>
          <p:nvPr>
            <p:ph type="title"/>
          </p:nvPr>
        </p:nvSpPr>
        <p:spPr>
          <a:xfrm>
            <a:off x="0" y="445025"/>
            <a:ext cx="914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b="1">
                <a:latin typeface="Lexend Deca" pitchFamily="2" charset="0"/>
              </a:rPr>
              <a:t>THÀNH VIÊN</a:t>
            </a:r>
            <a:endParaRPr sz="2800" b="1">
              <a:latin typeface="Lexend Deca" pitchFamily="2" charset="0"/>
            </a:endParaRPr>
          </a:p>
        </p:txBody>
      </p:sp>
      <p:sp>
        <p:nvSpPr>
          <p:cNvPr id="1230" name="Google Shape;1230;p52"/>
          <p:cNvSpPr txBox="1">
            <a:spLocks noGrp="1"/>
          </p:cNvSpPr>
          <p:nvPr>
            <p:ph type="subTitle" idx="1"/>
          </p:nvPr>
        </p:nvSpPr>
        <p:spPr>
          <a:xfrm>
            <a:off x="0" y="1309175"/>
            <a:ext cx="9144000" cy="239303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vi-VN" sz="2800">
                <a:latin typeface="Lexend Deca" pitchFamily="2" charset="0"/>
              </a:rPr>
              <a:t>Nguyễn Cao Khoa</a:t>
            </a:r>
          </a:p>
          <a:p>
            <a:pPr marL="0" lvl="0" indent="0" algn="ctr" rtl="0">
              <a:lnSpc>
                <a:spcPct val="150000"/>
              </a:lnSpc>
              <a:spcBef>
                <a:spcPts val="0"/>
              </a:spcBef>
              <a:spcAft>
                <a:spcPts val="0"/>
              </a:spcAft>
              <a:buNone/>
            </a:pPr>
            <a:r>
              <a:rPr lang="vi-VN" sz="2800">
                <a:latin typeface="Lexend Deca" pitchFamily="2" charset="0"/>
              </a:rPr>
              <a:t>Hồ Trọng Khang</a:t>
            </a:r>
          </a:p>
          <a:p>
            <a:pPr marL="0" lvl="0" indent="0" algn="ctr" rtl="0">
              <a:lnSpc>
                <a:spcPct val="150000"/>
              </a:lnSpc>
              <a:spcBef>
                <a:spcPts val="0"/>
              </a:spcBef>
              <a:spcAft>
                <a:spcPts val="0"/>
              </a:spcAft>
              <a:buNone/>
            </a:pPr>
            <a:r>
              <a:rPr lang="vi-VN" sz="2800">
                <a:latin typeface="Lexend Deca" pitchFamily="2" charset="0"/>
              </a:rPr>
              <a:t>Trần Nhật Tân</a:t>
            </a:r>
          </a:p>
          <a:p>
            <a:pPr marL="0" lvl="0" indent="0" algn="ctr" rtl="0">
              <a:lnSpc>
                <a:spcPct val="150000"/>
              </a:lnSpc>
              <a:spcBef>
                <a:spcPts val="0"/>
              </a:spcBef>
              <a:spcAft>
                <a:spcPts val="0"/>
              </a:spcAft>
              <a:buNone/>
            </a:pPr>
            <a:r>
              <a:rPr lang="vi-VN" sz="2800">
                <a:latin typeface="Lexend Deca" pitchFamily="2" charset="0"/>
              </a:rPr>
              <a:t>Huỳnh Quốc Khánh</a:t>
            </a:r>
          </a:p>
        </p:txBody>
      </p:sp>
      <p:grpSp>
        <p:nvGrpSpPr>
          <p:cNvPr id="1236" name="Google Shape;1236;p52"/>
          <p:cNvGrpSpPr/>
          <p:nvPr/>
        </p:nvGrpSpPr>
        <p:grpSpPr>
          <a:xfrm>
            <a:off x="1464680" y="2456970"/>
            <a:ext cx="496549" cy="229560"/>
            <a:chOff x="5456771" y="2495661"/>
            <a:chExt cx="496549" cy="229560"/>
          </a:xfrm>
        </p:grpSpPr>
        <p:sp>
          <p:nvSpPr>
            <p:cNvPr id="1237" name="Google Shape;1237;p52"/>
            <p:cNvSpPr/>
            <p:nvPr/>
          </p:nvSpPr>
          <p:spPr>
            <a:xfrm>
              <a:off x="5622511" y="2495661"/>
              <a:ext cx="165046" cy="229560"/>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a:off x="5788275"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a:off x="5456771"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52"/>
          <p:cNvGrpSpPr/>
          <p:nvPr/>
        </p:nvGrpSpPr>
        <p:grpSpPr>
          <a:xfrm>
            <a:off x="357292" y="2519519"/>
            <a:ext cx="875045" cy="125099"/>
            <a:chOff x="4462994" y="2622072"/>
            <a:chExt cx="496508" cy="125099"/>
          </a:xfrm>
        </p:grpSpPr>
        <p:sp>
          <p:nvSpPr>
            <p:cNvPr id="1241" name="Google Shape;1241;p52"/>
            <p:cNvSpPr/>
            <p:nvPr/>
          </p:nvSpPr>
          <p:spPr>
            <a:xfrm>
              <a:off x="4462994" y="2622072"/>
              <a:ext cx="496508" cy="425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a:off x="4462994" y="2704573"/>
              <a:ext cx="496508" cy="425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52"/>
          <p:cNvGrpSpPr/>
          <p:nvPr/>
        </p:nvGrpSpPr>
        <p:grpSpPr>
          <a:xfrm>
            <a:off x="7102504" y="2390910"/>
            <a:ext cx="496549" cy="229560"/>
            <a:chOff x="5456771" y="2495661"/>
            <a:chExt cx="496549" cy="229560"/>
          </a:xfrm>
        </p:grpSpPr>
        <p:sp>
          <p:nvSpPr>
            <p:cNvPr id="1244" name="Google Shape;1244;p52"/>
            <p:cNvSpPr/>
            <p:nvPr/>
          </p:nvSpPr>
          <p:spPr>
            <a:xfrm>
              <a:off x="5622511" y="2495661"/>
              <a:ext cx="165046" cy="229560"/>
            </a:xfrm>
            <a:custGeom>
              <a:avLst/>
              <a:gdLst/>
              <a:ahLst/>
              <a:cxnLst/>
              <a:rect l="l" t="t" r="r" b="b"/>
              <a:pathLst>
                <a:path w="6992" h="10487" extrusionOk="0">
                  <a:moveTo>
                    <a:pt x="1" y="0"/>
                  </a:moveTo>
                  <a:lnTo>
                    <a:pt x="1" y="5259"/>
                  </a:lnTo>
                  <a:lnTo>
                    <a:pt x="1" y="10487"/>
                  </a:lnTo>
                  <a:lnTo>
                    <a:pt x="3496" y="7873"/>
                  </a:lnTo>
                  <a:lnTo>
                    <a:pt x="6992" y="5259"/>
                  </a:lnTo>
                  <a:lnTo>
                    <a:pt x="3496" y="2614"/>
                  </a:lnTo>
                  <a:lnTo>
                    <a:pt x="1" y="0"/>
                  </a:lnTo>
                  <a:close/>
                </a:path>
              </a:pathLst>
            </a:custGeom>
            <a:solidFill>
              <a:srgbClr val="232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2"/>
            <p:cNvSpPr/>
            <p:nvPr/>
          </p:nvSpPr>
          <p:spPr>
            <a:xfrm>
              <a:off x="5788275"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5456771" y="2495661"/>
              <a:ext cx="165046" cy="229560"/>
            </a:xfrm>
            <a:custGeom>
              <a:avLst/>
              <a:gdLst/>
              <a:ahLst/>
              <a:cxnLst/>
              <a:rect l="l" t="t" r="r" b="b"/>
              <a:pathLst>
                <a:path w="6992" h="10487" extrusionOk="0">
                  <a:moveTo>
                    <a:pt x="0" y="0"/>
                  </a:moveTo>
                  <a:lnTo>
                    <a:pt x="0" y="5259"/>
                  </a:lnTo>
                  <a:lnTo>
                    <a:pt x="0" y="10487"/>
                  </a:lnTo>
                  <a:lnTo>
                    <a:pt x="3496" y="7873"/>
                  </a:lnTo>
                  <a:lnTo>
                    <a:pt x="6991" y="5259"/>
                  </a:lnTo>
                  <a:lnTo>
                    <a:pt x="3496" y="261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7" name="Google Shape;1247;p52"/>
          <p:cNvGrpSpPr/>
          <p:nvPr/>
        </p:nvGrpSpPr>
        <p:grpSpPr>
          <a:xfrm>
            <a:off x="7831780" y="2461902"/>
            <a:ext cx="875045" cy="125099"/>
            <a:chOff x="4462994" y="2622072"/>
            <a:chExt cx="496508" cy="125099"/>
          </a:xfrm>
        </p:grpSpPr>
        <p:sp>
          <p:nvSpPr>
            <p:cNvPr id="1248" name="Google Shape;1248;p52"/>
            <p:cNvSpPr/>
            <p:nvPr/>
          </p:nvSpPr>
          <p:spPr>
            <a:xfrm>
              <a:off x="4462994" y="2622072"/>
              <a:ext cx="496508" cy="42598"/>
            </a:xfrm>
            <a:custGeom>
              <a:avLst/>
              <a:gdLst/>
              <a:ahLst/>
              <a:cxnLst/>
              <a:rect l="l" t="t" r="r" b="b"/>
              <a:pathLst>
                <a:path w="21034" h="1946" extrusionOk="0">
                  <a:moveTo>
                    <a:pt x="0" y="0"/>
                  </a:moveTo>
                  <a:lnTo>
                    <a:pt x="0" y="1946"/>
                  </a:lnTo>
                  <a:lnTo>
                    <a:pt x="21034" y="1946"/>
                  </a:lnTo>
                  <a:lnTo>
                    <a:pt x="2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a:off x="4462994" y="2704573"/>
              <a:ext cx="496508" cy="42598"/>
            </a:xfrm>
            <a:custGeom>
              <a:avLst/>
              <a:gdLst/>
              <a:ahLst/>
              <a:cxnLst/>
              <a:rect l="l" t="t" r="r" b="b"/>
              <a:pathLst>
                <a:path w="21034" h="1946" extrusionOk="0">
                  <a:moveTo>
                    <a:pt x="0" y="1"/>
                  </a:moveTo>
                  <a:lnTo>
                    <a:pt x="0" y="1946"/>
                  </a:lnTo>
                  <a:lnTo>
                    <a:pt x="21034" y="1946"/>
                  </a:lnTo>
                  <a:lnTo>
                    <a:pt x="2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 name="Google Shape;1250;p52"/>
          <p:cNvSpPr/>
          <p:nvPr/>
        </p:nvSpPr>
        <p:spPr>
          <a:xfrm rot="10800000" flipH="1">
            <a:off x="3814798" y="4410735"/>
            <a:ext cx="2518362" cy="584327"/>
          </a:xfrm>
          <a:custGeom>
            <a:avLst/>
            <a:gdLst/>
            <a:ahLst/>
            <a:cxnLst/>
            <a:rect l="l" t="t" r="r" b="b"/>
            <a:pathLst>
              <a:path w="84198" h="84197" extrusionOk="0">
                <a:moveTo>
                  <a:pt x="1" y="1"/>
                </a:moveTo>
                <a:lnTo>
                  <a:pt x="1" y="84197"/>
                </a:lnTo>
                <a:lnTo>
                  <a:pt x="84197" y="84197"/>
                </a:lnTo>
                <a:lnTo>
                  <a:pt x="84197" y="1"/>
                </a:lnTo>
                <a:close/>
              </a:path>
            </a:pathLst>
          </a:custGeom>
          <a:solidFill>
            <a:srgbClr val="1C7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2"/>
          <p:cNvSpPr/>
          <p:nvPr/>
        </p:nvSpPr>
        <p:spPr>
          <a:xfrm rot="10800000" flipH="1">
            <a:off x="4444881" y="4409899"/>
            <a:ext cx="629127" cy="778203"/>
          </a:xfrm>
          <a:custGeom>
            <a:avLst/>
            <a:gdLst/>
            <a:ahLst/>
            <a:cxnLst/>
            <a:rect l="l" t="t" r="r" b="b"/>
            <a:pathLst>
              <a:path w="21034" h="28056" extrusionOk="0">
                <a:moveTo>
                  <a:pt x="0" y="0"/>
                </a:moveTo>
                <a:lnTo>
                  <a:pt x="0" y="28055"/>
                </a:lnTo>
                <a:lnTo>
                  <a:pt x="21034" y="28055"/>
                </a:lnTo>
                <a:lnTo>
                  <a:pt x="21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Rectangle: Rounded Corners 31">
            <a:extLst>
              <a:ext uri="{FF2B5EF4-FFF2-40B4-BE49-F238E27FC236}">
                <a16:creationId xmlns:a16="http://schemas.microsoft.com/office/drawing/2014/main" id="{FFA1C1A7-FF1F-9119-F255-006C0A2C396A}"/>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20</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ĐẶC ĐIỂM CỦA TERRAFORM</a:t>
            </a: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1026" name="Picture 2" descr="Vector Icon Settings Feature. Isolated Contour Symbol Illustration Stock  Vector - Illustration of component, cube: 167525960">
            <a:extLst>
              <a:ext uri="{FF2B5EF4-FFF2-40B4-BE49-F238E27FC236}">
                <a16:creationId xmlns:a16="http://schemas.microsoft.com/office/drawing/2014/main" id="{E5931036-CB6D-2390-66FE-B6A83BE26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37" y="360075"/>
            <a:ext cx="572700" cy="572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C17D5F-57D7-44C4-9350-43C9D3EEF181}"/>
              </a:ext>
            </a:extLst>
          </p:cNvPr>
          <p:cNvSpPr txBox="1"/>
          <p:nvPr/>
        </p:nvSpPr>
        <p:spPr>
          <a:xfrm>
            <a:off x="568725" y="1491607"/>
            <a:ext cx="6953643" cy="3168175"/>
          </a:xfrm>
          <a:prstGeom prst="rect">
            <a:avLst/>
          </a:prstGeom>
          <a:noFill/>
        </p:spPr>
        <p:txBody>
          <a:bodyPr wrap="square" rtlCol="0">
            <a:spAutoFit/>
          </a:bodyPr>
          <a:lstStyle/>
          <a:p>
            <a:pPr marL="285750" marR="0" lvl="0" indent="-285750">
              <a:lnSpc>
                <a:spcPct val="150000"/>
              </a:lnSpc>
              <a:spcBef>
                <a:spcPts val="1875"/>
              </a:spcBef>
              <a:spcAft>
                <a:spcPts val="0"/>
              </a:spcAft>
              <a:buFont typeface="Arial" panose="020B0604020202020204" pitchFamily="34" charset="0"/>
              <a:buChar char="•"/>
            </a:pPr>
            <a:r>
              <a:rPr lang="en-US" sz="1500">
                <a:effectLst/>
                <a:latin typeface="Lexend Deca" pitchFamily="2" charset="0"/>
                <a:ea typeface="Times New Roman" panose="02020603050405020304" pitchFamily="18" charset="0"/>
                <a:cs typeface="Leelawadee" panose="020B0502040204020203" pitchFamily="34" charset="-34"/>
              </a:rPr>
              <a:t>M</a:t>
            </a:r>
            <a:r>
              <a:rPr lang="vi-VN" sz="1500">
                <a:effectLst/>
                <a:latin typeface="Lexend Deca" pitchFamily="2" charset="0"/>
                <a:ea typeface="Times New Roman" panose="02020603050405020304" pitchFamily="18" charset="0"/>
                <a:cs typeface="Leelawadee" panose="020B0502040204020203" pitchFamily="34" charset="-34"/>
              </a:rPr>
              <a:t>ột console cho phép người dùng quan sát các chức năng như số, chuỗi, ngày và giờ, bộ sưu tập cũng như các hàm mã hóa.</a:t>
            </a:r>
            <a:endParaRPr lang="en-US" sz="1500">
              <a:latin typeface="Lexend Deca" pitchFamily="2" charset="0"/>
              <a:ea typeface="Times New Roman" panose="02020603050405020304" pitchFamily="18" charset="0"/>
              <a:cs typeface="Leelawadee" panose="020B0502040204020203" pitchFamily="34" charset="-34"/>
            </a:endParaRPr>
          </a:p>
          <a:p>
            <a:pPr marL="285750" indent="-285750">
              <a:lnSpc>
                <a:spcPct val="150000"/>
              </a:lnSpc>
              <a:buFont typeface="Arial" panose="020B0604020202020204" pitchFamily="34" charset="0"/>
              <a:buChar char="•"/>
            </a:pPr>
            <a:r>
              <a:rPr lang="en-US" sz="1500">
                <a:effectLst/>
                <a:latin typeface="Lexend Deca" pitchFamily="2" charset="0"/>
                <a:ea typeface="Times New Roman" panose="02020603050405020304" pitchFamily="18" charset="0"/>
              </a:rPr>
              <a:t>M</a:t>
            </a:r>
            <a:r>
              <a:rPr lang="vi-VN" sz="1500">
                <a:effectLst/>
                <a:latin typeface="Lexend Deca" pitchFamily="2" charset="0"/>
                <a:ea typeface="Times New Roman" panose="02020603050405020304" pitchFamily="18" charset="0"/>
              </a:rPr>
              <a:t>ột ngôn ngữ cấu hình hỗ trợ nội suy và cho phép quản trị viên truyền các hàm dưới dạng một chuỗi để thực hiện một loạt các hoạt động.</a:t>
            </a:r>
          </a:p>
          <a:p>
            <a:pPr marL="285750" indent="-285750">
              <a:lnSpc>
                <a:spcPct val="150000"/>
              </a:lnSpc>
              <a:buFont typeface="Arial" panose="020B0604020202020204" pitchFamily="34" charset="0"/>
              <a:buChar char="•"/>
            </a:pPr>
            <a:r>
              <a:rPr lang="en-US" sz="1500">
                <a:effectLst/>
                <a:latin typeface="Lexend Deca" pitchFamily="2" charset="0"/>
                <a:ea typeface="Times New Roman" panose="02020603050405020304" pitchFamily="18" charset="0"/>
              </a:rPr>
              <a:t>K</a:t>
            </a:r>
            <a:r>
              <a:rPr lang="vi-VN" sz="1500">
                <a:effectLst/>
                <a:latin typeface="Lexend Deca" pitchFamily="2" charset="0"/>
                <a:ea typeface="Times New Roman" panose="02020603050405020304" pitchFamily="18" charset="0"/>
              </a:rPr>
              <a:t>hả năng dịch mã HCL sang định dạng </a:t>
            </a:r>
            <a:r>
              <a:rPr lang="vi-VN">
                <a:latin typeface="Lexend Deca" pitchFamily="2" charset="0"/>
              </a:rPr>
              <a:t>JSON</a:t>
            </a:r>
            <a:r>
              <a:rPr lang="vi-VN" sz="1500">
                <a:solidFill>
                  <a:srgbClr val="0563C1"/>
                </a:solidFill>
                <a:latin typeface="Lexend Deca" pitchFamily="2" charset="0"/>
                <a:ea typeface="Times New Roman" panose="02020603050405020304" pitchFamily="18" charset="0"/>
              </a:rPr>
              <a:t>.</a:t>
            </a:r>
            <a:endParaRPr lang="vi-VN" sz="1500">
              <a:effectLst/>
              <a:latin typeface="Lexend Deca" pitchFamily="2" charset="0"/>
              <a:ea typeface="Times New Roman" panose="02020603050405020304" pitchFamily="18" charset="0"/>
            </a:endParaRPr>
          </a:p>
          <a:p>
            <a:pPr marL="285750" indent="-285750">
              <a:lnSpc>
                <a:spcPct val="150000"/>
              </a:lnSpc>
              <a:buFont typeface="Arial" panose="020B0604020202020204" pitchFamily="34" charset="0"/>
              <a:buChar char="•"/>
            </a:pPr>
            <a:r>
              <a:rPr lang="en-US" sz="1500">
                <a:effectLst/>
                <a:latin typeface="Lexend Deca" pitchFamily="2" charset="0"/>
                <a:ea typeface="Times New Roman" panose="02020603050405020304" pitchFamily="18" charset="0"/>
              </a:rPr>
              <a:t>M</a:t>
            </a:r>
            <a:r>
              <a:rPr lang="vi-VN" sz="1500">
                <a:effectLst/>
                <a:latin typeface="Lexend Deca" pitchFamily="2" charset="0"/>
                <a:ea typeface="Times New Roman" panose="02020603050405020304" pitchFamily="18" charset="0"/>
              </a:rPr>
              <a:t>ột tính năng được gọi là </a:t>
            </a:r>
            <a:r>
              <a:rPr lang="vi-VN" sz="1500" b="1">
                <a:effectLst/>
                <a:latin typeface="Lexend Deca" pitchFamily="2" charset="0"/>
                <a:ea typeface="Times New Roman" panose="02020603050405020304" pitchFamily="18" charset="0"/>
              </a:rPr>
              <a:t>Module Count </a:t>
            </a:r>
            <a:r>
              <a:rPr lang="vi-VN" sz="1500">
                <a:effectLst/>
                <a:latin typeface="Lexend Deca" pitchFamily="2" charset="0"/>
                <a:ea typeface="Times New Roman" panose="02020603050405020304" pitchFamily="18" charset="0"/>
              </a:rPr>
              <a:t>chỉ định số lượng mô-đun đã được áp dụng cho cơ sở hạ tầng.</a:t>
            </a:r>
          </a:p>
          <a:p>
            <a:pPr marL="285750" indent="-285750">
              <a:lnSpc>
                <a:spcPct val="150000"/>
              </a:lnSpc>
              <a:buFont typeface="Arial" panose="020B0604020202020204" pitchFamily="34" charset="0"/>
              <a:buChar char="•"/>
            </a:pPr>
            <a:endParaRPr lang="vi-VN" sz="1500">
              <a:latin typeface="Lexend Deca" pitchFamily="2" charset="0"/>
              <a:cs typeface="Leelawadee" panose="020B0502040204020203" pitchFamily="34" charset="-34"/>
            </a:endParaRPr>
          </a:p>
        </p:txBody>
      </p:sp>
      <p:sp>
        <p:nvSpPr>
          <p:cNvPr id="4" name="TextBox 3">
            <a:extLst>
              <a:ext uri="{FF2B5EF4-FFF2-40B4-BE49-F238E27FC236}">
                <a16:creationId xmlns:a16="http://schemas.microsoft.com/office/drawing/2014/main" id="{C7A32F27-FF7C-A524-7326-B6AAE7F20CD5}"/>
              </a:ext>
            </a:extLst>
          </p:cNvPr>
          <p:cNvSpPr txBox="1"/>
          <p:nvPr/>
        </p:nvSpPr>
        <p:spPr>
          <a:xfrm>
            <a:off x="568725" y="1112813"/>
            <a:ext cx="2217339" cy="398186"/>
          </a:xfrm>
          <a:prstGeom prst="rect">
            <a:avLst/>
          </a:prstGeom>
          <a:noFill/>
        </p:spPr>
        <p:txBody>
          <a:bodyPr wrap="square" rtlCol="0">
            <a:spAutoFit/>
          </a:bodyPr>
          <a:lstStyle/>
          <a:p>
            <a:pPr marR="0" lvl="0">
              <a:lnSpc>
                <a:spcPct val="150000"/>
              </a:lnSpc>
              <a:spcBef>
                <a:spcPts val="1875"/>
              </a:spcBef>
              <a:spcAft>
                <a:spcPts val="0"/>
              </a:spcAft>
            </a:pPr>
            <a:r>
              <a:rPr lang="vi-VN" sz="1500" b="1">
                <a:effectLst/>
                <a:latin typeface="Lexend Deca" pitchFamily="2" charset="0"/>
                <a:ea typeface="Times New Roman" panose="02020603050405020304" pitchFamily="18" charset="0"/>
                <a:cs typeface="Leelawadee" panose="020B0502040204020203" pitchFamily="34" charset="-34"/>
              </a:rPr>
              <a:t>Terraform bao gồm:</a:t>
            </a:r>
            <a:endParaRPr lang="vi-VN" sz="1500" b="1">
              <a:latin typeface="Lexend Deca" pitchFamily="2" charset="0"/>
              <a:cs typeface="Leelawadee" panose="020B0502040204020203" pitchFamily="34" charset="-34"/>
            </a:endParaRPr>
          </a:p>
        </p:txBody>
      </p:sp>
    </p:spTree>
    <p:extLst>
      <p:ext uri="{BB962C8B-B14F-4D97-AF65-F5344CB8AC3E}">
        <p14:creationId xmlns:p14="http://schemas.microsoft.com/office/powerpoint/2010/main" val="2784848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graphicFrame>
        <p:nvGraphicFramePr>
          <p:cNvPr id="48" name="Table 14">
            <a:extLst>
              <a:ext uri="{FF2B5EF4-FFF2-40B4-BE49-F238E27FC236}">
                <a16:creationId xmlns:a16="http://schemas.microsoft.com/office/drawing/2014/main" id="{3DF7AFC8-B42A-DFD2-6C26-5C8D4C6BD4AE}"/>
              </a:ext>
            </a:extLst>
          </p:cNvPr>
          <p:cNvGraphicFramePr>
            <a:graphicFrameLocks noGrp="1"/>
          </p:cNvGraphicFramePr>
          <p:nvPr>
            <p:extLst>
              <p:ext uri="{D42A27DB-BD31-4B8C-83A1-F6EECF244321}">
                <p14:modId xmlns:p14="http://schemas.microsoft.com/office/powerpoint/2010/main" val="1668698465"/>
              </p:ext>
            </p:extLst>
          </p:nvPr>
        </p:nvGraphicFramePr>
        <p:xfrm>
          <a:off x="0" y="1094190"/>
          <a:ext cx="7432964" cy="4049310"/>
        </p:xfrm>
        <a:graphic>
          <a:graphicData uri="http://schemas.openxmlformats.org/drawingml/2006/table">
            <a:tbl>
              <a:tblPr firstRow="1" bandRow="1">
                <a:tableStyleId>{70A65619-7EB5-429D-B3E6-EE1803F4560B}</a:tableStyleId>
              </a:tblPr>
              <a:tblGrid>
                <a:gridCol w="4053840">
                  <a:extLst>
                    <a:ext uri="{9D8B030D-6E8A-4147-A177-3AD203B41FA5}">
                      <a16:colId xmlns:a16="http://schemas.microsoft.com/office/drawing/2014/main" val="1703541339"/>
                    </a:ext>
                  </a:extLst>
                </a:gridCol>
                <a:gridCol w="3379124">
                  <a:extLst>
                    <a:ext uri="{9D8B030D-6E8A-4147-A177-3AD203B41FA5}">
                      <a16:colId xmlns:a16="http://schemas.microsoft.com/office/drawing/2014/main" val="3349513966"/>
                    </a:ext>
                  </a:extLst>
                </a:gridCol>
              </a:tblGrid>
              <a:tr h="378604">
                <a:tc>
                  <a:txBody>
                    <a:bodyPr/>
                    <a:lstStyle/>
                    <a:p>
                      <a:pPr algn="ctr"/>
                      <a:r>
                        <a:rPr lang="vi-VN" b="1">
                          <a:latin typeface="Lexend Deca" pitchFamily="2" charset="0"/>
                        </a:rPr>
                        <a:t>TERRAFORM</a:t>
                      </a:r>
                    </a:p>
                  </a:txBody>
                  <a:tcPr>
                    <a:solidFill>
                      <a:schemeClr val="bg2">
                        <a:lumMod val="90000"/>
                      </a:schemeClr>
                    </a:solidFill>
                  </a:tcPr>
                </a:tc>
                <a:tc>
                  <a:txBody>
                    <a:bodyPr/>
                    <a:lstStyle/>
                    <a:p>
                      <a:pPr algn="ctr"/>
                      <a:r>
                        <a:rPr lang="en-US" b="1" dirty="0">
                          <a:latin typeface="Lexend Deca" pitchFamily="2" charset="0"/>
                        </a:rPr>
                        <a:t>CLOUDFORMATION</a:t>
                      </a:r>
                      <a:endParaRPr lang="vi-VN" b="1" dirty="0">
                        <a:latin typeface="Lexend Deca" pitchFamily="2" charset="0"/>
                      </a:endParaRPr>
                    </a:p>
                  </a:txBody>
                  <a:tcPr>
                    <a:solidFill>
                      <a:schemeClr val="bg2">
                        <a:lumMod val="90000"/>
                      </a:schemeClr>
                    </a:solidFill>
                  </a:tcPr>
                </a:tc>
                <a:extLst>
                  <a:ext uri="{0D108BD9-81ED-4DB2-BD59-A6C34878D82A}">
                    <a16:rowId xmlns:a16="http://schemas.microsoft.com/office/drawing/2014/main" val="2171674808"/>
                  </a:ext>
                </a:extLst>
              </a:tr>
              <a:tr h="876509">
                <a:tc>
                  <a:txBody>
                    <a:bodyPr/>
                    <a:lstStyle/>
                    <a:p>
                      <a:pPr marL="0" marR="0" algn="ctr">
                        <a:lnSpc>
                          <a:spcPct val="150000"/>
                        </a:lnSpc>
                        <a:spcBef>
                          <a:spcPts val="0"/>
                        </a:spcBef>
                        <a:spcAft>
                          <a:spcPts val="0"/>
                        </a:spcAft>
                      </a:pPr>
                      <a:r>
                        <a:rPr lang="en-US" sz="1300">
                          <a:effectLst/>
                          <a:latin typeface="Lexend Deca" pitchFamily="2" charset="0"/>
                          <a:ea typeface="Times New Roman" panose="02020603050405020304" pitchFamily="18" charset="0"/>
                          <a:cs typeface="Arial" panose="020B0604020202020204" pitchFamily="34" charset="0"/>
                        </a:rPr>
                        <a:t>Bao gồm </a:t>
                      </a:r>
                      <a:r>
                        <a:rPr lang="en-US" sz="1300" b="1">
                          <a:effectLst/>
                          <a:latin typeface="Lexend Deca" pitchFamily="2" charset="0"/>
                          <a:ea typeface="Times New Roman" panose="02020603050405020304" pitchFamily="18" charset="0"/>
                          <a:cs typeface="Arial" panose="020B0604020202020204" pitchFamily="34" charset="0"/>
                        </a:rPr>
                        <a:t>hầu hết</a:t>
                      </a:r>
                      <a:r>
                        <a:rPr lang="en-US" sz="1300">
                          <a:effectLst/>
                          <a:latin typeface="Lexend Deca" pitchFamily="2" charset="0"/>
                          <a:ea typeface="Times New Roman" panose="02020603050405020304" pitchFamily="18" charset="0"/>
                          <a:cs typeface="Arial" panose="020B0604020202020204" pitchFamily="34" charset="0"/>
                        </a:rPr>
                        <a:t> các tài nguyên và </a:t>
                      </a:r>
                      <a:r>
                        <a:rPr lang="vi-VN" sz="1300">
                          <a:effectLst/>
                          <a:latin typeface="Lexend Deca" pitchFamily="2" charset="0"/>
                          <a:ea typeface="Times New Roman" panose="02020603050405020304" pitchFamily="18" charset="0"/>
                          <a:cs typeface="Arial" panose="020B0604020202020204" pitchFamily="34" charset="0"/>
                        </a:rPr>
                        <a:t>thành phần</a:t>
                      </a:r>
                      <a:r>
                        <a:rPr lang="en-US" sz="1300">
                          <a:effectLst/>
                          <a:latin typeface="Lexend Deca" pitchFamily="2" charset="0"/>
                          <a:ea typeface="Times New Roman" panose="02020603050405020304" pitchFamily="18" charset="0"/>
                          <a:cs typeface="Arial" panose="020B0604020202020204" pitchFamily="34" charset="0"/>
                        </a:rPr>
                        <a:t> AWS và tương đối nhanh hơn trong việc hỗ trợ các tính năng AWS mới</a:t>
                      </a:r>
                      <a:r>
                        <a:rPr lang="vi-VN" sz="1300">
                          <a:effectLst/>
                          <a:latin typeface="Lexend Deca" pitchFamily="2" charset="0"/>
                          <a:ea typeface="Times New Roman" panose="02020603050405020304" pitchFamily="18" charset="0"/>
                          <a:cs typeface="Arial" panose="020B0604020202020204" pitchFamily="34" charset="0"/>
                        </a:rPr>
                        <a:t>.</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marL="0" marR="0" algn="ctr">
                        <a:lnSpc>
                          <a:spcPct val="150000"/>
                        </a:lnSpc>
                        <a:spcBef>
                          <a:spcPts val="0"/>
                        </a:spcBef>
                        <a:spcAft>
                          <a:spcPts val="0"/>
                        </a:spcAft>
                      </a:pPr>
                      <a:r>
                        <a:rPr lang="en-US" sz="1300">
                          <a:effectLst/>
                          <a:latin typeface="Lexend Deca" pitchFamily="2" charset="0"/>
                          <a:ea typeface="Times New Roman" panose="02020603050405020304" pitchFamily="18" charset="0"/>
                          <a:cs typeface="Arial" panose="020B0604020202020204" pitchFamily="34" charset="0"/>
                        </a:rPr>
                        <a:t>Bao gồm </a:t>
                      </a:r>
                      <a:r>
                        <a:rPr lang="vi-VN" sz="1300">
                          <a:effectLst/>
                          <a:latin typeface="Lexend Deca" pitchFamily="2" charset="0"/>
                          <a:ea typeface="Times New Roman" panose="02020603050405020304" pitchFamily="18" charset="0"/>
                          <a:cs typeface="Arial" panose="020B0604020202020204" pitchFamily="34" charset="0"/>
                        </a:rPr>
                        <a:t>các thành phần </a:t>
                      </a:r>
                      <a:r>
                        <a:rPr lang="vi-VN" sz="1300" b="1">
                          <a:effectLst/>
                          <a:latin typeface="Lexend Deca" pitchFamily="2" charset="0"/>
                          <a:ea typeface="Times New Roman" panose="02020603050405020304" pitchFamily="18" charset="0"/>
                          <a:cs typeface="Arial" panose="020B0604020202020204" pitchFamily="34" charset="0"/>
                        </a:rPr>
                        <a:t>chính</a:t>
                      </a:r>
                      <a:r>
                        <a:rPr lang="vi-VN" sz="1300">
                          <a:effectLst/>
                          <a:latin typeface="Lexend Deca" pitchFamily="2" charset="0"/>
                          <a:ea typeface="Times New Roman" panose="02020603050405020304" pitchFamily="18" charset="0"/>
                          <a:cs typeface="Arial" panose="020B0604020202020204" pitchFamily="34" charset="0"/>
                        </a:rPr>
                        <a:t> của</a:t>
                      </a:r>
                      <a:r>
                        <a:rPr lang="en-US" sz="1300">
                          <a:effectLst/>
                          <a:latin typeface="Lexend Deca" pitchFamily="2" charset="0"/>
                          <a:ea typeface="Times New Roman" panose="02020603050405020304" pitchFamily="18" charset="0"/>
                          <a:cs typeface="Arial" panose="020B0604020202020204" pitchFamily="34" charset="0"/>
                        </a:rPr>
                        <a:t> AWS </a:t>
                      </a:r>
                      <a:r>
                        <a:rPr lang="vi-VN" sz="1300">
                          <a:effectLst/>
                          <a:latin typeface="Lexend Deca" pitchFamily="2" charset="0"/>
                          <a:ea typeface="Times New Roman" panose="02020603050405020304" pitchFamily="18" charset="0"/>
                          <a:cs typeface="Arial" panose="020B0604020202020204" pitchFamily="34" charset="0"/>
                        </a:rPr>
                        <a:t>nhưng chậm hơn trong việc hỗ trợ các chức năng AWS mới.</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4183098560"/>
                  </a:ext>
                </a:extLst>
              </a:tr>
              <a:tr h="476220">
                <a:tc>
                  <a:txBody>
                    <a:bodyPr/>
                    <a:lstStyle/>
                    <a:p>
                      <a:pPr marL="0" marR="0" algn="ctr">
                        <a:lnSpc>
                          <a:spcPct val="150000"/>
                        </a:lnSpc>
                        <a:spcBef>
                          <a:spcPts val="0"/>
                        </a:spcBef>
                        <a:spcAft>
                          <a:spcPts val="0"/>
                        </a:spcAft>
                      </a:pPr>
                      <a:r>
                        <a:rPr lang="vi-VN" sz="1300">
                          <a:effectLst/>
                          <a:latin typeface="Lexend Deca" pitchFamily="2" charset="0"/>
                          <a:ea typeface="Times New Roman" panose="02020603050405020304" pitchFamily="18" charset="0"/>
                          <a:cs typeface="Arial" panose="020B0604020202020204" pitchFamily="34" charset="0"/>
                        </a:rPr>
                        <a:t>Dự án mã nguồn mở.</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bg2">
                        <a:lumMod val="90000"/>
                      </a:schemeClr>
                    </a:solidFill>
                  </a:tcPr>
                </a:tc>
                <a:tc>
                  <a:txBody>
                    <a:bodyPr/>
                    <a:lstStyle/>
                    <a:p>
                      <a:pPr marL="0" marR="0" algn="ctr">
                        <a:lnSpc>
                          <a:spcPct val="150000"/>
                        </a:lnSpc>
                        <a:spcBef>
                          <a:spcPts val="0"/>
                        </a:spcBef>
                        <a:spcAft>
                          <a:spcPts val="0"/>
                        </a:spcAft>
                      </a:pPr>
                      <a:r>
                        <a:rPr lang="vi-VN" sz="1300">
                          <a:effectLst/>
                          <a:latin typeface="Lexend Deca" pitchFamily="2" charset="0"/>
                          <a:ea typeface="Times New Roman" panose="02020603050405020304" pitchFamily="18" charset="0"/>
                          <a:cs typeface="Arial" panose="020B0604020202020204" pitchFamily="34" charset="0"/>
                        </a:rPr>
                        <a:t>Cung cấp miễn phí trên AWS.</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bg2">
                        <a:lumMod val="90000"/>
                      </a:schemeClr>
                    </a:solidFill>
                  </a:tcPr>
                </a:tc>
                <a:extLst>
                  <a:ext uri="{0D108BD9-81ED-4DB2-BD59-A6C34878D82A}">
                    <a16:rowId xmlns:a16="http://schemas.microsoft.com/office/drawing/2014/main" val="939254691"/>
                  </a:ext>
                </a:extLst>
              </a:tr>
              <a:tr h="364796">
                <a:tc>
                  <a:txBody>
                    <a:bodyPr/>
                    <a:lstStyle/>
                    <a:p>
                      <a:pPr marL="0" marR="0" algn="ctr">
                        <a:lnSpc>
                          <a:spcPct val="150000"/>
                        </a:lnSpc>
                        <a:spcBef>
                          <a:spcPts val="0"/>
                        </a:spcBef>
                        <a:spcAft>
                          <a:spcPts val="0"/>
                        </a:spcAft>
                      </a:pPr>
                      <a:r>
                        <a:rPr lang="vi-VN" sz="1300">
                          <a:effectLst/>
                          <a:latin typeface="Lexend Deca" pitchFamily="2" charset="0"/>
                          <a:ea typeface="Times New Roman" panose="02020603050405020304" pitchFamily="18" charset="0"/>
                          <a:cs typeface="Arial" panose="020B0604020202020204" pitchFamily="34" charset="0"/>
                        </a:rPr>
                        <a:t>Hashicorp hỗ trợ 24/7.</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marL="0" marR="0" algn="ctr">
                        <a:lnSpc>
                          <a:spcPct val="150000"/>
                        </a:lnSpc>
                        <a:spcBef>
                          <a:spcPts val="0"/>
                        </a:spcBef>
                        <a:spcAft>
                          <a:spcPts val="0"/>
                        </a:spcAft>
                      </a:pPr>
                      <a:r>
                        <a:rPr lang="vi-VN" sz="1300">
                          <a:effectLst/>
                          <a:latin typeface="Lexend Deca" pitchFamily="2" charset="0"/>
                          <a:ea typeface="Times New Roman" panose="02020603050405020304" pitchFamily="18" charset="0"/>
                          <a:cs typeface="Arial" panose="020B0604020202020204" pitchFamily="34" charset="0"/>
                        </a:rPr>
                        <a:t>Hỗ trợ bởi AWS.</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2269693072"/>
                  </a:ext>
                </a:extLst>
              </a:tr>
              <a:tr h="412557">
                <a:tc>
                  <a:txBody>
                    <a:bodyPr/>
                    <a:lstStyle/>
                    <a:p>
                      <a:pPr marL="0" marR="0" algn="ctr">
                        <a:lnSpc>
                          <a:spcPct val="150000"/>
                        </a:lnSpc>
                        <a:spcBef>
                          <a:spcPts val="0"/>
                        </a:spcBef>
                        <a:spcAft>
                          <a:spcPts val="0"/>
                        </a:spcAft>
                      </a:pPr>
                      <a:r>
                        <a:rPr lang="vi-VN" sz="1300">
                          <a:effectLst/>
                          <a:latin typeface="Lexend Deca" pitchFamily="2" charset="0"/>
                          <a:ea typeface="Times New Roman" panose="02020603050405020304" pitchFamily="18" charset="0"/>
                          <a:cs typeface="Arial" panose="020B0604020202020204" pitchFamily="34" charset="0"/>
                        </a:rPr>
                        <a:t>Lưu trữ state trên đĩa và cho phép sử dụng từ xa.</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bg2">
                        <a:lumMod val="90000"/>
                      </a:schemeClr>
                    </a:solidFill>
                  </a:tcPr>
                </a:tc>
                <a:tc>
                  <a:txBody>
                    <a:bodyPr/>
                    <a:lstStyle/>
                    <a:p>
                      <a:pPr marL="0" marR="0" algn="ctr">
                        <a:lnSpc>
                          <a:spcPct val="150000"/>
                        </a:lnSpc>
                        <a:spcBef>
                          <a:spcPts val="0"/>
                        </a:spcBef>
                        <a:spcAft>
                          <a:spcPts val="0"/>
                        </a:spcAft>
                      </a:pPr>
                      <a:r>
                        <a:rPr lang="vi-VN" sz="1300">
                          <a:effectLst/>
                          <a:latin typeface="Lexend Deca" pitchFamily="2" charset="0"/>
                          <a:ea typeface="Times New Roman" panose="02020603050405020304" pitchFamily="18" charset="0"/>
                          <a:cs typeface="Arial" panose="020B0604020202020204" pitchFamily="34" charset="0"/>
                        </a:rPr>
                        <a:t>Lưu trữ và quản lý state trong các stack.</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bg2">
                        <a:lumMod val="90000"/>
                      </a:schemeClr>
                    </a:solidFill>
                  </a:tcPr>
                </a:tc>
                <a:extLst>
                  <a:ext uri="{0D108BD9-81ED-4DB2-BD59-A6C34878D82A}">
                    <a16:rowId xmlns:a16="http://schemas.microsoft.com/office/drawing/2014/main" val="34128528"/>
                  </a:ext>
                </a:extLst>
              </a:tr>
              <a:tr h="877684">
                <a:tc>
                  <a:txBody>
                    <a:bodyPr/>
                    <a:lstStyle/>
                    <a:p>
                      <a:pPr marL="0" marR="0" algn="ctr">
                        <a:lnSpc>
                          <a:spcPct val="150000"/>
                        </a:lnSpc>
                        <a:spcBef>
                          <a:spcPts val="0"/>
                        </a:spcBef>
                        <a:spcAft>
                          <a:spcPts val="0"/>
                        </a:spcAft>
                      </a:pPr>
                      <a:r>
                        <a:rPr lang="vi-VN" sz="1300">
                          <a:effectLst/>
                          <a:latin typeface="Lexend Deca" pitchFamily="2" charset="0"/>
                          <a:ea typeface="Times New Roman" panose="02020603050405020304" pitchFamily="18" charset="0"/>
                          <a:cs typeface="Arial" panose="020B0604020202020204" pitchFamily="34" charset="0"/>
                        </a:rPr>
                        <a:t>Cung cấp hoàn toàn hỗ trợ gốc cho các mô-đun.</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marL="0" marR="0" algn="ctr">
                        <a:lnSpc>
                          <a:spcPct val="150000"/>
                        </a:lnSpc>
                        <a:spcBef>
                          <a:spcPts val="0"/>
                        </a:spcBef>
                        <a:spcAft>
                          <a:spcPts val="0"/>
                        </a:spcAft>
                      </a:pPr>
                      <a:r>
                        <a:rPr lang="vi-VN" sz="1300">
                          <a:effectLst/>
                          <a:latin typeface="Lexend Deca" pitchFamily="2" charset="0"/>
                          <a:ea typeface="Times New Roman" panose="02020603050405020304" pitchFamily="18" charset="0"/>
                          <a:cs typeface="Arial" panose="020B0604020202020204" pitchFamily="34" charset="0"/>
                        </a:rPr>
                        <a:t>Không hỗ trợ sử dụng mô-đun nhưng có tính năng mô-đun hóa các templates.</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1196521993"/>
                  </a:ext>
                </a:extLst>
              </a:tr>
              <a:tr h="662940">
                <a:tc>
                  <a:txBody>
                    <a:bodyPr/>
                    <a:lstStyle/>
                    <a:p>
                      <a:pPr marL="0" marR="0" algn="ctr">
                        <a:lnSpc>
                          <a:spcPct val="150000"/>
                        </a:lnSpc>
                        <a:spcBef>
                          <a:spcPts val="0"/>
                        </a:spcBef>
                        <a:spcAft>
                          <a:spcPts val="0"/>
                        </a:spcAft>
                      </a:pPr>
                      <a:r>
                        <a:rPr lang="vi-VN" sz="1300">
                          <a:effectLst/>
                          <a:latin typeface="Lexend Deca" pitchFamily="2" charset="0"/>
                          <a:ea typeface="Times New Roman" panose="02020603050405020304" pitchFamily="18" charset="0"/>
                          <a:cs typeface="Arial" panose="020B0604020202020204" pitchFamily="34" charset="0"/>
                        </a:rPr>
                        <a:t>S</a:t>
                      </a:r>
                      <a:r>
                        <a:rPr lang="en-US" sz="1300">
                          <a:effectLst/>
                          <a:latin typeface="Lexend Deca" pitchFamily="2" charset="0"/>
                          <a:ea typeface="Times New Roman" panose="02020603050405020304" pitchFamily="18" charset="0"/>
                          <a:cs typeface="Arial" panose="020B0604020202020204" pitchFamily="34" charset="0"/>
                        </a:rPr>
                        <a:t>ử dụng </a:t>
                      </a:r>
                      <a:r>
                        <a:rPr lang="vi-VN" sz="1300">
                          <a:effectLst/>
                          <a:latin typeface="Lexend Deca" pitchFamily="2" charset="0"/>
                          <a:ea typeface="Times New Roman" panose="02020603050405020304" pitchFamily="18" charset="0"/>
                          <a:cs typeface="Arial" panose="020B0604020202020204" pitchFamily="34" charset="0"/>
                        </a:rPr>
                        <a:t>lệnh ‘plan’ </a:t>
                      </a:r>
                      <a:r>
                        <a:rPr lang="en-US" sz="1300">
                          <a:effectLst/>
                          <a:latin typeface="Lexend Deca" pitchFamily="2" charset="0"/>
                          <a:ea typeface="Times New Roman" panose="02020603050405020304" pitchFamily="18" charset="0"/>
                          <a:cs typeface="Arial" panose="020B0604020202020204" pitchFamily="34" charset="0"/>
                        </a:rPr>
                        <a:t>để xác định những thay đổi cần thiết</a:t>
                      </a:r>
                      <a:r>
                        <a:rPr lang="vi-VN" sz="1300">
                          <a:effectLst/>
                          <a:latin typeface="Lexend Deca" pitchFamily="2" charset="0"/>
                          <a:ea typeface="Times New Roman" panose="02020603050405020304" pitchFamily="18" charset="0"/>
                          <a:cs typeface="Arial" panose="020B0604020202020204" pitchFamily="34" charset="0"/>
                        </a:rPr>
                        <a:t>.</a:t>
                      </a:r>
                      <a:endParaRPr lang="vi-VN" sz="140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bg2">
                        <a:lumMod val="90000"/>
                      </a:schemeClr>
                    </a:solidFill>
                  </a:tcPr>
                </a:tc>
                <a:tc>
                  <a:txBody>
                    <a:bodyPr/>
                    <a:lstStyle/>
                    <a:p>
                      <a:pPr marL="0" marR="0" algn="ctr">
                        <a:lnSpc>
                          <a:spcPct val="150000"/>
                        </a:lnSpc>
                        <a:spcBef>
                          <a:spcPts val="0"/>
                        </a:spcBef>
                        <a:spcAft>
                          <a:spcPts val="0"/>
                        </a:spcAft>
                      </a:pPr>
                      <a:r>
                        <a:rPr lang="vi-VN" sz="1300" dirty="0">
                          <a:effectLst/>
                          <a:latin typeface="Lexend Deca" pitchFamily="2" charset="0"/>
                          <a:ea typeface="Times New Roman" panose="02020603050405020304" pitchFamily="18" charset="0"/>
                          <a:cs typeface="Arial" panose="020B0604020202020204" pitchFamily="34" charset="0"/>
                        </a:rPr>
                        <a:t>Sử dụng ‘change sets’ để xác định yêu cầu hoặc thay đổi được thực hiện.</a:t>
                      </a:r>
                      <a:endParaRPr lang="vi-VN" sz="1400" dirty="0">
                        <a:effectLst/>
                        <a:latin typeface="Lexend Deca" pitchFamily="2" charset="0"/>
                        <a:ea typeface="Times New Roman" panose="02020603050405020304" pitchFamily="18" charset="0"/>
                        <a:cs typeface="Arial" panose="020B0604020202020204" pitchFamily="34" charset="0"/>
                      </a:endParaRPr>
                    </a:p>
                  </a:txBody>
                  <a:tcPr marL="68580" marR="68580" marT="0" marB="0" anchor="ctr">
                    <a:solidFill>
                      <a:schemeClr val="bg2">
                        <a:lumMod val="90000"/>
                      </a:schemeClr>
                    </a:solidFill>
                  </a:tcPr>
                </a:tc>
                <a:extLst>
                  <a:ext uri="{0D108BD9-81ED-4DB2-BD59-A6C34878D82A}">
                    <a16:rowId xmlns:a16="http://schemas.microsoft.com/office/drawing/2014/main" val="1162787917"/>
                  </a:ext>
                </a:extLst>
              </a:tr>
            </a:tbl>
          </a:graphicData>
        </a:graphic>
      </p:graphicFrame>
      <p:sp>
        <p:nvSpPr>
          <p:cNvPr id="50" name="Rectangle: Rounded Corners 49">
            <a:extLst>
              <a:ext uri="{FF2B5EF4-FFF2-40B4-BE49-F238E27FC236}">
                <a16:creationId xmlns:a16="http://schemas.microsoft.com/office/drawing/2014/main" id="{2CD054E9-6E38-9738-CB92-14B783145026}"/>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21</a:t>
            </a:r>
          </a:p>
        </p:txBody>
      </p:sp>
      <p:sp>
        <p:nvSpPr>
          <p:cNvPr id="2" name="Google Shape;743;p31">
            <a:extLst>
              <a:ext uri="{FF2B5EF4-FFF2-40B4-BE49-F238E27FC236}">
                <a16:creationId xmlns:a16="http://schemas.microsoft.com/office/drawing/2014/main" id="{4C28646A-F23D-082B-003F-64C490146838}"/>
              </a:ext>
            </a:extLst>
          </p:cNvPr>
          <p:cNvSpPr txBox="1">
            <a:spLocks noGrp="1"/>
          </p:cNvSpPr>
          <p:nvPr>
            <p:ph type="title"/>
          </p:nvPr>
        </p:nvSpPr>
        <p:spPr>
          <a:xfrm>
            <a:off x="426027" y="189676"/>
            <a:ext cx="7374075" cy="5201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latin typeface="Lexend Deca" pitchFamily="2" charset="0"/>
              </a:rPr>
              <a:t> 02. GIỚI THIỆU TERRAFORM</a:t>
            </a:r>
          </a:p>
        </p:txBody>
      </p:sp>
      <p:sp>
        <p:nvSpPr>
          <p:cNvPr id="3" name="TextBox 2">
            <a:extLst>
              <a:ext uri="{FF2B5EF4-FFF2-40B4-BE49-F238E27FC236}">
                <a16:creationId xmlns:a16="http://schemas.microsoft.com/office/drawing/2014/main" id="{BFF70C9D-3FB0-08A1-5C26-36DF6ED374FA}"/>
              </a:ext>
            </a:extLst>
          </p:cNvPr>
          <p:cNvSpPr txBox="1"/>
          <p:nvPr/>
        </p:nvSpPr>
        <p:spPr>
          <a:xfrm>
            <a:off x="-49364" y="523968"/>
            <a:ext cx="7849466" cy="500137"/>
          </a:xfrm>
          <a:prstGeom prst="rect">
            <a:avLst/>
          </a:prstGeom>
          <a:noFill/>
        </p:spPr>
        <p:txBody>
          <a:bodyPr wrap="square">
            <a:spAutoFit/>
          </a:bodyPr>
          <a:lstStyle/>
          <a:p>
            <a:pPr lvl="0" algn="ctr" rtl="0">
              <a:lnSpc>
                <a:spcPct val="150000"/>
              </a:lnSpc>
              <a:spcBef>
                <a:spcPts val="0"/>
              </a:spcBef>
              <a:spcAft>
                <a:spcPts val="0"/>
              </a:spcAft>
            </a:pPr>
            <a:r>
              <a:rPr lang="vi-VN" sz="2000" b="1">
                <a:solidFill>
                  <a:schemeClr val="tx2"/>
                </a:solidFill>
                <a:latin typeface="Lexend Deca" pitchFamily="2" charset="0"/>
                <a:ea typeface="Anton"/>
                <a:cs typeface="Anton"/>
                <a:sym typeface="Anton"/>
              </a:rPr>
              <a:t>SO SÁNH TERRAFORM </a:t>
            </a:r>
            <a:r>
              <a:rPr lang="vi-VN" sz="2000" b="1">
                <a:solidFill>
                  <a:srgbClr val="0070C0"/>
                </a:solidFill>
                <a:latin typeface="Lexend Deca" pitchFamily="2" charset="0"/>
                <a:ea typeface="Anton"/>
                <a:cs typeface="Anton"/>
                <a:sym typeface="Anton"/>
              </a:rPr>
              <a:t>vs</a:t>
            </a:r>
            <a:r>
              <a:rPr lang="vi-VN" sz="2000" b="1">
                <a:solidFill>
                  <a:schemeClr val="tx2"/>
                </a:solidFill>
                <a:latin typeface="Lexend Deca" pitchFamily="2" charset="0"/>
                <a:ea typeface="Anton"/>
                <a:cs typeface="Anton"/>
                <a:sym typeface="Anton"/>
              </a:rPr>
              <a:t> CLOUDFORMATION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down)">
                                      <p:cBhvr>
                                        <p:cTn id="1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22</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LỢI ÍCH CỦA TERRAFORM</a:t>
            </a: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 name="TextBox 1">
            <a:extLst>
              <a:ext uri="{FF2B5EF4-FFF2-40B4-BE49-F238E27FC236}">
                <a16:creationId xmlns:a16="http://schemas.microsoft.com/office/drawing/2014/main" id="{43C17D5F-57D7-44C4-9350-43C9D3EEF181}"/>
              </a:ext>
            </a:extLst>
          </p:cNvPr>
          <p:cNvSpPr txBox="1"/>
          <p:nvPr/>
        </p:nvSpPr>
        <p:spPr>
          <a:xfrm>
            <a:off x="866737" y="1200735"/>
            <a:ext cx="6953643" cy="3367845"/>
          </a:xfrm>
          <a:prstGeom prst="rect">
            <a:avLst/>
          </a:prstGeom>
          <a:noFill/>
        </p:spPr>
        <p:txBody>
          <a:bodyPr wrap="square" rtlCol="0">
            <a:spAutoFit/>
          </a:bodyPr>
          <a:lstStyle/>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Dịch mã HCL thành JSON</a:t>
            </a:r>
            <a:r>
              <a:rPr lang="vi-VN" sz="1800">
                <a:effectLst/>
                <a:latin typeface="Lexend Deca" pitchFamily="2" charset="0"/>
                <a:ea typeface="Times New Roman" panose="02020603050405020304" pitchFamily="18" charset="0"/>
              </a:rPr>
              <a:t>.</a:t>
            </a:r>
          </a:p>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Hỗ trợ nhiều nền tảng đám mây</a:t>
            </a:r>
            <a:r>
              <a:rPr lang="vi-VN" sz="1800">
                <a:effectLst/>
                <a:latin typeface="Lexend Deca" pitchFamily="2" charset="0"/>
                <a:ea typeface="Times New Roman" panose="02020603050405020304" pitchFamily="18" charset="0"/>
              </a:rPr>
              <a:t>.</a:t>
            </a:r>
          </a:p>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Thực hiện các thay đổi gia tăng đối với các nguồn lực</a:t>
            </a:r>
            <a:r>
              <a:rPr lang="vi-VN" sz="1800">
                <a:effectLst/>
                <a:latin typeface="Lexend Deca" pitchFamily="2" charset="0"/>
                <a:ea typeface="Times New Roman" panose="02020603050405020304" pitchFamily="18" charset="0"/>
              </a:rPr>
              <a:t>.</a:t>
            </a:r>
          </a:p>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Cung cấp hỗ trợ cho mạng do phần mềm xác định</a:t>
            </a:r>
            <a:r>
              <a:rPr lang="vi-VN" sz="1800">
                <a:effectLst/>
                <a:latin typeface="Lexend Deca" pitchFamily="2" charset="0"/>
                <a:ea typeface="Times New Roman" panose="02020603050405020304" pitchFamily="18" charset="0"/>
              </a:rPr>
              <a:t>.</a:t>
            </a:r>
          </a:p>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Nhập các tài nguyên hiện có vào trạng thái Terraform</a:t>
            </a:r>
            <a:r>
              <a:rPr lang="vi-VN" sz="1800">
                <a:effectLst/>
                <a:latin typeface="Lexend Deca" pitchFamily="2" charset="0"/>
                <a:ea typeface="Times New Roman" panose="02020603050405020304" pitchFamily="18" charset="0"/>
              </a:rPr>
              <a:t>.</a:t>
            </a:r>
          </a:p>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Khóa các mô-đun trước khi áp dụng các thay đổi trạng thái để đảm bảo rằng chỉ một người có thể thực hiện thay đổi tại một thời điểm.</a:t>
            </a:r>
            <a:endParaRPr lang="vi-VN" sz="1800">
              <a:effectLst/>
              <a:latin typeface="Lexend Deca" pitchFamily="2" charset="0"/>
              <a:ea typeface="Times New Roman" panose="02020603050405020304" pitchFamily="18" charset="0"/>
            </a:endParaRPr>
          </a:p>
        </p:txBody>
      </p:sp>
      <p:pic>
        <p:nvPicPr>
          <p:cNvPr id="2050" name="Picture 2" descr="Medical Icon | IconBros">
            <a:extLst>
              <a:ext uri="{FF2B5EF4-FFF2-40B4-BE49-F238E27FC236}">
                <a16:creationId xmlns:a16="http://schemas.microsoft.com/office/drawing/2014/main" id="{5D10DAA3-73EB-845E-A44E-1852B16388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67653" y="349145"/>
            <a:ext cx="625469" cy="625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325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23</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THỬ THÁCH CỦA TERRAFORM</a:t>
            </a: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 name="TextBox 1">
            <a:extLst>
              <a:ext uri="{FF2B5EF4-FFF2-40B4-BE49-F238E27FC236}">
                <a16:creationId xmlns:a16="http://schemas.microsoft.com/office/drawing/2014/main" id="{43C17D5F-57D7-44C4-9350-43C9D3EEF181}"/>
              </a:ext>
            </a:extLst>
          </p:cNvPr>
          <p:cNvSpPr txBox="1"/>
          <p:nvPr/>
        </p:nvSpPr>
        <p:spPr>
          <a:xfrm>
            <a:off x="866737" y="1223595"/>
            <a:ext cx="6953643" cy="2951064"/>
          </a:xfrm>
          <a:prstGeom prst="rect">
            <a:avLst/>
          </a:prstGeom>
          <a:noFill/>
        </p:spPr>
        <p:txBody>
          <a:bodyPr wrap="square" rtlCol="0">
            <a:spAutoFit/>
          </a:bodyPr>
          <a:lstStyle/>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Các bản phát hành và bản cập nhật mới có thể có lỗi.</a:t>
            </a:r>
            <a:endParaRPr lang="vi-VN" sz="1800">
              <a:effectLst/>
              <a:latin typeface="Lexend Deca" pitchFamily="2" charset="0"/>
              <a:ea typeface="Times New Roman" panose="02020603050405020304" pitchFamily="18" charset="0"/>
            </a:endParaRPr>
          </a:p>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Các </a:t>
            </a:r>
            <a:r>
              <a:rPr lang="vi-VN" sz="1800">
                <a:effectLst/>
                <a:latin typeface="Lexend Deca" pitchFamily="2" charset="0"/>
                <a:ea typeface="Times New Roman" panose="02020603050405020304" pitchFamily="18" charset="0"/>
              </a:rPr>
              <a:t>state</a:t>
            </a:r>
            <a:r>
              <a:rPr lang="en-US" sz="1800">
                <a:effectLst/>
                <a:latin typeface="Lexend Deca" pitchFamily="2" charset="0"/>
                <a:ea typeface="Times New Roman" panose="02020603050405020304" pitchFamily="18" charset="0"/>
              </a:rPr>
              <a:t> phải đồng bộ với cơ sở hạ tầng mọi lúc.</a:t>
            </a:r>
            <a:endParaRPr lang="vi-VN" sz="1800">
              <a:effectLst/>
              <a:latin typeface="Lexend Deca" pitchFamily="2" charset="0"/>
              <a:ea typeface="Times New Roman" panose="02020603050405020304" pitchFamily="18" charset="0"/>
            </a:endParaRPr>
          </a:p>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Nếu người dùng không chọn sử dụng JSON, họ sẽ phải học một ngôn ngữ mới</a:t>
            </a:r>
            <a:r>
              <a:rPr lang="vi-VN" sz="1800">
                <a:effectLst/>
                <a:latin typeface="Lexend Deca" pitchFamily="2" charset="0"/>
                <a:ea typeface="Times New Roman" panose="02020603050405020304" pitchFamily="18" charset="0"/>
              </a:rPr>
              <a:t> đó là </a:t>
            </a:r>
            <a:r>
              <a:rPr lang="en-US" sz="1800">
                <a:effectLst/>
                <a:latin typeface="Lexend Deca" pitchFamily="2" charset="0"/>
                <a:ea typeface="Times New Roman" panose="02020603050405020304" pitchFamily="18" charset="0"/>
              </a:rPr>
              <a:t>HCL.</a:t>
            </a:r>
            <a:endParaRPr lang="vi-VN" sz="1800">
              <a:effectLst/>
              <a:latin typeface="Lexend Deca" pitchFamily="2" charset="0"/>
              <a:ea typeface="Times New Roman" panose="02020603050405020304" pitchFamily="18" charset="0"/>
            </a:endParaRPr>
          </a:p>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Nó không có xử lý lỗi.</a:t>
            </a:r>
            <a:endParaRPr lang="vi-VN" sz="1800">
              <a:effectLst/>
              <a:latin typeface="Lexend Deca" pitchFamily="2" charset="0"/>
              <a:ea typeface="Times New Roman" panose="02020603050405020304" pitchFamily="18" charset="0"/>
            </a:endParaRPr>
          </a:p>
          <a:p>
            <a:pPr marL="285750" marR="0" lvl="0" indent="-285750">
              <a:lnSpc>
                <a:spcPct val="150000"/>
              </a:lnSpc>
              <a:spcBef>
                <a:spcPts val="0"/>
              </a:spcBef>
              <a:spcAft>
                <a:spcPts val="0"/>
              </a:spcAft>
              <a:buFont typeface="Arial" panose="020B0604020202020204" pitchFamily="34" charset="0"/>
              <a:buChar char="•"/>
            </a:pPr>
            <a:r>
              <a:rPr lang="en-US" sz="1800">
                <a:effectLst/>
                <a:latin typeface="Lexend Deca" pitchFamily="2" charset="0"/>
                <a:ea typeface="Times New Roman" panose="02020603050405020304" pitchFamily="18" charset="0"/>
              </a:rPr>
              <a:t>Đổi tên tài nguyên và di chuyển chúng sâu hơn vào các mô-đun có thể khó khăn</a:t>
            </a:r>
            <a:r>
              <a:rPr lang="vi-VN" sz="1800">
                <a:effectLst/>
                <a:latin typeface="Lexend Deca" pitchFamily="2" charset="0"/>
                <a:ea typeface="Times New Roman" panose="02020603050405020304" pitchFamily="18" charset="0"/>
              </a:rPr>
              <a:t>.</a:t>
            </a:r>
          </a:p>
        </p:txBody>
      </p:sp>
      <p:pic>
        <p:nvPicPr>
          <p:cNvPr id="3076" name="Picture 4" descr="Challenges - Free business and finance icons">
            <a:extLst>
              <a:ext uri="{FF2B5EF4-FFF2-40B4-BE49-F238E27FC236}">
                <a16:creationId xmlns:a16="http://schemas.microsoft.com/office/drawing/2014/main" id="{B241A334-4639-1A08-152F-10EF4465E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32" y="323698"/>
            <a:ext cx="606905" cy="606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16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24</a:t>
            </a:r>
          </a:p>
        </p:txBody>
      </p:sp>
      <p:sp>
        <p:nvSpPr>
          <p:cNvPr id="5" name="TextBox 4">
            <a:extLst>
              <a:ext uri="{FF2B5EF4-FFF2-40B4-BE49-F238E27FC236}">
                <a16:creationId xmlns:a16="http://schemas.microsoft.com/office/drawing/2014/main" id="{999CBEA9-EF5F-DA7F-35BF-69E993E87E5B}"/>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LÍ DO NÊN CHỌN TERRAFORM</a:t>
            </a:r>
          </a:p>
        </p:txBody>
      </p:sp>
      <p:sp>
        <p:nvSpPr>
          <p:cNvPr id="3" name="Google Shape;804;p36">
            <a:extLst>
              <a:ext uri="{FF2B5EF4-FFF2-40B4-BE49-F238E27FC236}">
                <a16:creationId xmlns:a16="http://schemas.microsoft.com/office/drawing/2014/main" id="{B5C30FEA-BDDA-66CC-D512-A43ED3D6A628}"/>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 name="TextBox 1">
            <a:extLst>
              <a:ext uri="{FF2B5EF4-FFF2-40B4-BE49-F238E27FC236}">
                <a16:creationId xmlns:a16="http://schemas.microsoft.com/office/drawing/2014/main" id="{43C17D5F-57D7-44C4-9350-43C9D3EEF181}"/>
              </a:ext>
            </a:extLst>
          </p:cNvPr>
          <p:cNvSpPr txBox="1"/>
          <p:nvPr/>
        </p:nvSpPr>
        <p:spPr>
          <a:xfrm>
            <a:off x="350520" y="1223595"/>
            <a:ext cx="7978139" cy="3373231"/>
          </a:xfrm>
          <a:prstGeom prst="rect">
            <a:avLst/>
          </a:prstGeom>
          <a:noFill/>
        </p:spPr>
        <p:txBody>
          <a:bodyPr wrap="square" rtlCol="0">
            <a:spAutoFit/>
          </a:bodyPr>
          <a:lstStyle/>
          <a:p>
            <a:pPr marL="285750" marR="0" lvl="0" indent="-285750">
              <a:lnSpc>
                <a:spcPct val="150000"/>
              </a:lnSpc>
              <a:spcBef>
                <a:spcPts val="0"/>
              </a:spcBef>
              <a:spcAft>
                <a:spcPts val="0"/>
              </a:spcAft>
              <a:buFont typeface="Arial" panose="020B0604020202020204" pitchFamily="34" charset="0"/>
              <a:buChar char="•"/>
            </a:pPr>
            <a:r>
              <a:rPr lang="vi-VN" sz="1600" b="1">
                <a:latin typeface="Lexend Deca" pitchFamily="2" charset="0"/>
                <a:ea typeface="Times New Roman" panose="02020603050405020304" pitchFamily="18" charset="0"/>
              </a:rPr>
              <a:t>Nguồn mở: </a:t>
            </a:r>
            <a:r>
              <a:rPr lang="en-US" sz="1600">
                <a:effectLst/>
                <a:latin typeface="Lexend Deca" pitchFamily="2" charset="0"/>
                <a:ea typeface="Calibri" panose="020F0502020204030204" pitchFamily="34" charset="0"/>
              </a:rPr>
              <a:t>Terraform được hỗ trợ bởi cộng đồng lớn những người đóng góp, những người xây dựng các plugin cho nền tảng này.</a:t>
            </a:r>
          </a:p>
          <a:p>
            <a:pPr marL="285750" marR="0" lvl="0" indent="-285750">
              <a:lnSpc>
                <a:spcPct val="150000"/>
              </a:lnSpc>
              <a:spcBef>
                <a:spcPts val="0"/>
              </a:spcBef>
              <a:spcAft>
                <a:spcPts val="0"/>
              </a:spcAft>
              <a:buFont typeface="Arial" panose="020B0604020202020204" pitchFamily="34" charset="0"/>
              <a:buChar char="•"/>
            </a:pPr>
            <a:r>
              <a:rPr lang="en-US" sz="1600" b="1">
                <a:latin typeface="Lexend Deca" pitchFamily="2" charset="0"/>
                <a:ea typeface="Calibri" panose="020F0502020204030204" pitchFamily="34" charset="0"/>
              </a:rPr>
              <a:t>Nền tảng bất khả thi: </a:t>
            </a:r>
            <a:r>
              <a:rPr lang="en-US" sz="1600">
                <a:effectLst/>
                <a:latin typeface="Lexend Deca" pitchFamily="2" charset="0"/>
                <a:ea typeface="Calibri" panose="020F0502020204030204" pitchFamily="34" charset="0"/>
              </a:rPr>
              <a:t>Có nghĩa là bạn có thể sử dụng nó với bất kỳ nhà cung cấp dịch vụ đám mây nào. Hầu hết các công cụ IaC khác được thiết kế để hoạt động với một nhà cung cấp đám mây duy nhất. </a:t>
            </a:r>
          </a:p>
          <a:p>
            <a:pPr marL="285750" marR="0" lvl="0" indent="-285750">
              <a:lnSpc>
                <a:spcPct val="150000"/>
              </a:lnSpc>
              <a:spcBef>
                <a:spcPts val="0"/>
              </a:spcBef>
              <a:spcAft>
                <a:spcPts val="0"/>
              </a:spcAft>
              <a:buFont typeface="Arial" panose="020B0604020202020204" pitchFamily="34" charset="0"/>
              <a:buChar char="•"/>
            </a:pPr>
            <a:r>
              <a:rPr lang="en-US" sz="1600" b="1">
                <a:latin typeface="Lexend Deca" pitchFamily="2" charset="0"/>
                <a:ea typeface="Calibri" panose="020F0502020204030204" pitchFamily="34" charset="0"/>
              </a:rPr>
              <a:t>Cơ sở hạ tầng bất biến: </a:t>
            </a:r>
            <a:r>
              <a:rPr lang="en-US" sz="1600">
                <a:effectLst/>
                <a:latin typeface="Lexend Deca" pitchFamily="2" charset="0"/>
                <a:ea typeface="Calibri" panose="020F0502020204030204" pitchFamily="34" charset="0"/>
              </a:rPr>
              <a:t>Hầu hết các công cụ Cơ sở hạ tầng dưới dạng mã đều tạo ra cơ sở hạ tầng có thể thay đổi, nghĩa là cơ sở hạ tầng có thể thay đổi để thích ứng với những thay đổi như nâng cấp phần mềm trung gian hoặc máy chủ lưu trữ mới.</a:t>
            </a:r>
            <a:endParaRPr lang="vi-VN" sz="1600">
              <a:effectLst/>
              <a:latin typeface="Lexend Deca" pitchFamily="2" charset="0"/>
              <a:ea typeface="Times New Roman" panose="02020603050405020304" pitchFamily="18" charset="0"/>
            </a:endParaRPr>
          </a:p>
        </p:txBody>
      </p:sp>
      <p:pic>
        <p:nvPicPr>
          <p:cNvPr id="3076" name="Picture 4" descr="Challenges - Free business and finance icons">
            <a:extLst>
              <a:ext uri="{FF2B5EF4-FFF2-40B4-BE49-F238E27FC236}">
                <a16:creationId xmlns:a16="http://schemas.microsoft.com/office/drawing/2014/main" id="{B241A334-4639-1A08-152F-10EF4465E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32" y="323698"/>
            <a:ext cx="606905" cy="606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929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33"/>
          <p:cNvSpPr/>
          <p:nvPr/>
        </p:nvSpPr>
        <p:spPr>
          <a:xfrm flipH="1">
            <a:off x="1066020" y="3240100"/>
            <a:ext cx="899100" cy="89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68" name="Google Shape;768;p33"/>
          <p:cNvSpPr txBox="1">
            <a:spLocks noGrp="1"/>
          </p:cNvSpPr>
          <p:nvPr>
            <p:ph type="title"/>
          </p:nvPr>
        </p:nvSpPr>
        <p:spPr>
          <a:xfrm flipH="1">
            <a:off x="3459985" y="1"/>
            <a:ext cx="5684015" cy="21262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Lexend Deca" pitchFamily="2" charset="0"/>
              </a:rPr>
              <a:t>CÀI ĐẶT TERRAFORM</a:t>
            </a:r>
            <a:endParaRPr b="1">
              <a:latin typeface="Lexend Deca" pitchFamily="2" charset="0"/>
            </a:endParaRPr>
          </a:p>
        </p:txBody>
      </p:sp>
      <p:sp>
        <p:nvSpPr>
          <p:cNvPr id="770" name="Google Shape;770;p33"/>
          <p:cNvSpPr txBox="1">
            <a:spLocks noGrp="1"/>
          </p:cNvSpPr>
          <p:nvPr>
            <p:ph type="title" idx="2"/>
          </p:nvPr>
        </p:nvSpPr>
        <p:spPr>
          <a:xfrm flipH="1">
            <a:off x="1230950" y="3627900"/>
            <a:ext cx="1598700" cy="100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exend Deca" pitchFamily="2" charset="0"/>
              </a:rPr>
              <a:t>0</a:t>
            </a:r>
            <a:r>
              <a:rPr lang="vi-VN" b="1">
                <a:latin typeface="Lexend Deca" pitchFamily="2" charset="0"/>
              </a:rPr>
              <a:t>3</a:t>
            </a:r>
            <a:endParaRPr b="1">
              <a:latin typeface="Lexend Deca" pitchFamily="2" charset="0"/>
            </a:endParaRPr>
          </a:p>
        </p:txBody>
      </p:sp>
      <p:sp>
        <p:nvSpPr>
          <p:cNvPr id="771" name="Google Shape;771;p33"/>
          <p:cNvSpPr/>
          <p:nvPr/>
        </p:nvSpPr>
        <p:spPr>
          <a:xfrm rot="5400000">
            <a:off x="6470391" y="2122892"/>
            <a:ext cx="3025755" cy="3015469"/>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2" name="Google Shape;772;p33"/>
          <p:cNvSpPr/>
          <p:nvPr/>
        </p:nvSpPr>
        <p:spPr>
          <a:xfrm rot="5400000">
            <a:off x="3457124" y="2124976"/>
            <a:ext cx="3025755" cy="3011301"/>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3" name="Google Shape;773;p33"/>
          <p:cNvSpPr/>
          <p:nvPr/>
        </p:nvSpPr>
        <p:spPr>
          <a:xfrm rot="5400000">
            <a:off x="6470391" y="2122892"/>
            <a:ext cx="3025755" cy="3015469"/>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4" name="Google Shape;774;p33"/>
          <p:cNvSpPr/>
          <p:nvPr/>
        </p:nvSpPr>
        <p:spPr>
          <a:xfrm rot="5400000">
            <a:off x="7523747" y="2129557"/>
            <a:ext cx="1970560" cy="1963952"/>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5" name="Google Shape;775;p33"/>
          <p:cNvSpPr/>
          <p:nvPr/>
        </p:nvSpPr>
        <p:spPr>
          <a:xfrm rot="5400000">
            <a:off x="5472887" y="4140739"/>
            <a:ext cx="1004449" cy="1001081"/>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6" name="Google Shape;776;p33"/>
          <p:cNvSpPr/>
          <p:nvPr/>
        </p:nvSpPr>
        <p:spPr>
          <a:xfrm rot="5400000">
            <a:off x="5470796" y="3134338"/>
            <a:ext cx="1008631" cy="1001081"/>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7" name="Google Shape;777;p33"/>
          <p:cNvSpPr/>
          <p:nvPr/>
        </p:nvSpPr>
        <p:spPr>
          <a:xfrm rot="5400000">
            <a:off x="5468635" y="2123685"/>
            <a:ext cx="1012953" cy="1001081"/>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8" name="Google Shape;778;p33"/>
          <p:cNvSpPr/>
          <p:nvPr/>
        </p:nvSpPr>
        <p:spPr>
          <a:xfrm rot="5400000">
            <a:off x="2707449" y="2870333"/>
            <a:ext cx="3025755" cy="1520587"/>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9" name="Google Shape;779;p33"/>
          <p:cNvSpPr/>
          <p:nvPr/>
        </p:nvSpPr>
        <p:spPr>
          <a:xfrm rot="5400000">
            <a:off x="434375" y="-17800"/>
            <a:ext cx="3025755" cy="3025755"/>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0" name="Google Shape;780;p33"/>
          <p:cNvSpPr/>
          <p:nvPr/>
        </p:nvSpPr>
        <p:spPr>
          <a:xfrm rot="5400000">
            <a:off x="-2591178" y="-17730"/>
            <a:ext cx="3025755" cy="3025615"/>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1" name="Google Shape;781;p33"/>
          <p:cNvSpPr/>
          <p:nvPr/>
        </p:nvSpPr>
        <p:spPr>
          <a:xfrm rot="5400000">
            <a:off x="-324159" y="740730"/>
            <a:ext cx="3025755" cy="1508695"/>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2" name="Google Shape;782;p33"/>
          <p:cNvSpPr/>
          <p:nvPr/>
        </p:nvSpPr>
        <p:spPr>
          <a:xfrm rot="5400000">
            <a:off x="-2591178" y="-17730"/>
            <a:ext cx="3025755" cy="3025615"/>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3" name="Google Shape;783;p33"/>
          <p:cNvSpPr/>
          <p:nvPr/>
        </p:nvSpPr>
        <p:spPr>
          <a:xfrm rot="5400000">
            <a:off x="-1536054" y="-9296"/>
            <a:ext cx="1970560" cy="1970560"/>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4" name="Google Shape;784;p33"/>
          <p:cNvSpPr/>
          <p:nvPr/>
        </p:nvSpPr>
        <p:spPr>
          <a:xfrm rot="5400000">
            <a:off x="2566122" y="2113472"/>
            <a:ext cx="889993" cy="898979"/>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5" name="Google Shape;785;p33"/>
          <p:cNvSpPr/>
          <p:nvPr/>
        </p:nvSpPr>
        <p:spPr>
          <a:xfrm rot="5400000">
            <a:off x="1938679" y="-13548"/>
            <a:ext cx="1517199" cy="1508695"/>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3" name="Rectangle: Rounded Corners 22">
            <a:extLst>
              <a:ext uri="{FF2B5EF4-FFF2-40B4-BE49-F238E27FC236}">
                <a16:creationId xmlns:a16="http://schemas.microsoft.com/office/drawing/2014/main" id="{56E90F46-AFEE-C509-B6E2-F2A7C0F1B760}"/>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25</a:t>
            </a:r>
          </a:p>
        </p:txBody>
      </p:sp>
    </p:spTree>
    <p:extLst>
      <p:ext uri="{BB962C8B-B14F-4D97-AF65-F5344CB8AC3E}">
        <p14:creationId xmlns:p14="http://schemas.microsoft.com/office/powerpoint/2010/main" val="2089604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892;p39">
            <a:extLst>
              <a:ext uri="{FF2B5EF4-FFF2-40B4-BE49-F238E27FC236}">
                <a16:creationId xmlns:a16="http://schemas.microsoft.com/office/drawing/2014/main" id="{82B60681-EC5B-C523-DFA5-AA27B4C30D58}"/>
              </a:ext>
            </a:extLst>
          </p:cNvPr>
          <p:cNvSpPr txBox="1">
            <a:spLocks noGrp="1"/>
          </p:cNvSpPr>
          <p:nvPr>
            <p:ph type="title"/>
          </p:nvPr>
        </p:nvSpPr>
        <p:spPr>
          <a:xfrm>
            <a:off x="367282" y="189768"/>
            <a:ext cx="75169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03. CÀI ĐẶT TERRAFORM</a:t>
            </a:r>
            <a:endParaRPr>
              <a:latin typeface="Lexend Deca" pitchFamily="2" charset="0"/>
            </a:endParaRPr>
          </a:p>
        </p:txBody>
      </p:sp>
      <p:sp>
        <p:nvSpPr>
          <p:cNvPr id="2" name="Rectangle: Rounded Corners 1">
            <a:extLst>
              <a:ext uri="{FF2B5EF4-FFF2-40B4-BE49-F238E27FC236}">
                <a16:creationId xmlns:a16="http://schemas.microsoft.com/office/drawing/2014/main" id="{C8BAC581-24C7-6328-901D-8E3CC1817F2B}"/>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26</a:t>
            </a:r>
          </a:p>
        </p:txBody>
      </p:sp>
      <p:pic>
        <p:nvPicPr>
          <p:cNvPr id="6" name="Picture 5" descr="Không có mô tả.">
            <a:extLst>
              <a:ext uri="{FF2B5EF4-FFF2-40B4-BE49-F238E27FC236}">
                <a16:creationId xmlns:a16="http://schemas.microsoft.com/office/drawing/2014/main" id="{80C6C2D7-0E68-42E0-7DF8-9A83AFCD84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3964" y="762468"/>
            <a:ext cx="4416072" cy="3339697"/>
          </a:xfrm>
          <a:prstGeom prst="rect">
            <a:avLst/>
          </a:prstGeom>
          <a:noFill/>
          <a:ln>
            <a:solidFill>
              <a:schemeClr val="bg1"/>
            </a:solidFill>
          </a:ln>
        </p:spPr>
      </p:pic>
      <p:sp>
        <p:nvSpPr>
          <p:cNvPr id="7" name="TextBox 6">
            <a:extLst>
              <a:ext uri="{FF2B5EF4-FFF2-40B4-BE49-F238E27FC236}">
                <a16:creationId xmlns:a16="http://schemas.microsoft.com/office/drawing/2014/main" id="{CFC13ACF-45FF-88BE-84CA-DAB409DB06F1}"/>
              </a:ext>
            </a:extLst>
          </p:cNvPr>
          <p:cNvSpPr txBox="1"/>
          <p:nvPr/>
        </p:nvSpPr>
        <p:spPr>
          <a:xfrm>
            <a:off x="754380" y="4180169"/>
            <a:ext cx="7635240" cy="874855"/>
          </a:xfrm>
          <a:prstGeom prst="rect">
            <a:avLst/>
          </a:prstGeom>
          <a:noFill/>
        </p:spPr>
        <p:txBody>
          <a:bodyPr wrap="square" rtlCol="0">
            <a:spAutoFit/>
          </a:bodyPr>
          <a:lstStyle/>
          <a:p>
            <a:pPr algn="ctr">
              <a:lnSpc>
                <a:spcPct val="150000"/>
              </a:lnSpc>
            </a:pPr>
            <a:r>
              <a:rPr lang="vi-VN" sz="1800">
                <a:effectLst/>
                <a:latin typeface="Lexend Deca" pitchFamily="2" charset="0"/>
                <a:ea typeface="Times New Roman" panose="02020603050405020304" pitchFamily="18" charset="0"/>
              </a:rPr>
              <a:t>V</a:t>
            </a:r>
            <a:r>
              <a:rPr lang="vi-VN" sz="1800">
                <a:latin typeface="Lexend Deca" pitchFamily="2" charset="0"/>
                <a:ea typeface="Times New Roman" panose="02020603050405020304" pitchFamily="18" charset="0"/>
              </a:rPr>
              <a:t>ào trang dowload Terraform.</a:t>
            </a:r>
          </a:p>
          <a:p>
            <a:pPr algn="ctr">
              <a:lnSpc>
                <a:spcPct val="150000"/>
              </a:lnSpc>
            </a:pPr>
            <a:r>
              <a:rPr lang="vi-VN" sz="1800">
                <a:effectLst/>
                <a:latin typeface="Lexend Deca" pitchFamily="2" charset="0"/>
                <a:ea typeface="Times New Roman" panose="02020603050405020304" pitchFamily="18" charset="0"/>
              </a:rPr>
              <a:t>Chọn và tải folder ‘</a:t>
            </a:r>
            <a:r>
              <a:rPr lang="vi-VN" sz="1800" b="1">
                <a:effectLst/>
                <a:latin typeface="Lexend Deca" pitchFamily="2" charset="0"/>
                <a:ea typeface="Times New Roman" panose="02020603050405020304" pitchFamily="18" charset="0"/>
              </a:rPr>
              <a:t>terraform_1.3.1_linux_amd64.zip</a:t>
            </a:r>
            <a:r>
              <a:rPr lang="vi-VN" sz="1800">
                <a:effectLst/>
                <a:latin typeface="Lexend Deca" pitchFamily="2" charset="0"/>
                <a:ea typeface="Times New Roman" panose="02020603050405020304" pitchFamily="18" charset="0"/>
              </a:rPr>
              <a:t>’</a:t>
            </a:r>
            <a:endParaRPr lang="vi-VN">
              <a:latin typeface="Lexend Deca" pitchFamily="2" charset="0"/>
            </a:endParaRPr>
          </a:p>
        </p:txBody>
      </p:sp>
    </p:spTree>
    <p:extLst>
      <p:ext uri="{BB962C8B-B14F-4D97-AF65-F5344CB8AC3E}">
        <p14:creationId xmlns:p14="http://schemas.microsoft.com/office/powerpoint/2010/main" val="1544248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892;p39">
            <a:extLst>
              <a:ext uri="{FF2B5EF4-FFF2-40B4-BE49-F238E27FC236}">
                <a16:creationId xmlns:a16="http://schemas.microsoft.com/office/drawing/2014/main" id="{82B60681-EC5B-C523-DFA5-AA27B4C30D58}"/>
              </a:ext>
            </a:extLst>
          </p:cNvPr>
          <p:cNvSpPr txBox="1">
            <a:spLocks noGrp="1"/>
          </p:cNvSpPr>
          <p:nvPr>
            <p:ph type="title"/>
          </p:nvPr>
        </p:nvSpPr>
        <p:spPr>
          <a:xfrm>
            <a:off x="367282" y="189768"/>
            <a:ext cx="75169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03. CÀI ĐẶT TERRAFORM</a:t>
            </a:r>
            <a:endParaRPr>
              <a:latin typeface="Lexend Deca" pitchFamily="2" charset="0"/>
            </a:endParaRPr>
          </a:p>
        </p:txBody>
      </p:sp>
      <p:sp>
        <p:nvSpPr>
          <p:cNvPr id="2" name="Rectangle: Rounded Corners 1">
            <a:extLst>
              <a:ext uri="{FF2B5EF4-FFF2-40B4-BE49-F238E27FC236}">
                <a16:creationId xmlns:a16="http://schemas.microsoft.com/office/drawing/2014/main" id="{C8BAC581-24C7-6328-901D-8E3CC1817F2B}"/>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27</a:t>
            </a:r>
          </a:p>
        </p:txBody>
      </p:sp>
      <p:pic>
        <p:nvPicPr>
          <p:cNvPr id="4" name="Picture 3" descr="Graphical user interface, text, application&#10;&#10;Description automatically generated">
            <a:extLst>
              <a:ext uri="{FF2B5EF4-FFF2-40B4-BE49-F238E27FC236}">
                <a16:creationId xmlns:a16="http://schemas.microsoft.com/office/drawing/2014/main" id="{A32BEDD0-C080-5EAD-6A5E-5F5A0C19134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7558" y="934184"/>
            <a:ext cx="4336415" cy="3275132"/>
          </a:xfrm>
          <a:prstGeom prst="rect">
            <a:avLst/>
          </a:prstGeom>
          <a:noFill/>
          <a:ln>
            <a:solidFill>
              <a:schemeClr val="bg1"/>
            </a:solidFill>
          </a:ln>
        </p:spPr>
      </p:pic>
      <p:sp>
        <p:nvSpPr>
          <p:cNvPr id="5" name="TextBox 4">
            <a:extLst>
              <a:ext uri="{FF2B5EF4-FFF2-40B4-BE49-F238E27FC236}">
                <a16:creationId xmlns:a16="http://schemas.microsoft.com/office/drawing/2014/main" id="{964F31C0-9736-1EAB-5F0E-AB0BE035FC08}"/>
              </a:ext>
            </a:extLst>
          </p:cNvPr>
          <p:cNvSpPr txBox="1"/>
          <p:nvPr/>
        </p:nvSpPr>
        <p:spPr>
          <a:xfrm>
            <a:off x="0" y="4209316"/>
            <a:ext cx="8412480" cy="874855"/>
          </a:xfrm>
          <a:prstGeom prst="rect">
            <a:avLst/>
          </a:prstGeom>
          <a:noFill/>
        </p:spPr>
        <p:txBody>
          <a:bodyPr wrap="square" rtlCol="0">
            <a:spAutoFit/>
          </a:bodyPr>
          <a:lstStyle/>
          <a:p>
            <a:pPr algn="ctr">
              <a:lnSpc>
                <a:spcPct val="150000"/>
              </a:lnSpc>
            </a:pPr>
            <a:r>
              <a:rPr lang="vi-VN" sz="1800">
                <a:latin typeface="Lexend Deca" pitchFamily="2" charset="0"/>
              </a:rPr>
              <a:t>Giải nén folder sau đó chỉnh sửa file .bashrc để cài đặt môi trường.</a:t>
            </a:r>
          </a:p>
          <a:p>
            <a:pPr algn="ctr">
              <a:lnSpc>
                <a:spcPct val="150000"/>
              </a:lnSpc>
            </a:pPr>
            <a:r>
              <a:rPr lang="vi-VN" sz="1800">
                <a:latin typeface="Lexend Deca" pitchFamily="2" charset="0"/>
              </a:rPr>
              <a:t>Set PATH là đường dẫn folder Terraform vừa mới tải về.</a:t>
            </a:r>
          </a:p>
        </p:txBody>
      </p:sp>
    </p:spTree>
    <p:extLst>
      <p:ext uri="{BB962C8B-B14F-4D97-AF65-F5344CB8AC3E}">
        <p14:creationId xmlns:p14="http://schemas.microsoft.com/office/powerpoint/2010/main" val="1303535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892;p39">
            <a:extLst>
              <a:ext uri="{FF2B5EF4-FFF2-40B4-BE49-F238E27FC236}">
                <a16:creationId xmlns:a16="http://schemas.microsoft.com/office/drawing/2014/main" id="{82B60681-EC5B-C523-DFA5-AA27B4C30D58}"/>
              </a:ext>
            </a:extLst>
          </p:cNvPr>
          <p:cNvSpPr txBox="1">
            <a:spLocks noGrp="1"/>
          </p:cNvSpPr>
          <p:nvPr>
            <p:ph type="title"/>
          </p:nvPr>
        </p:nvSpPr>
        <p:spPr>
          <a:xfrm>
            <a:off x="367282" y="189768"/>
            <a:ext cx="75169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03. CÀI ĐẶT TERRAFORM</a:t>
            </a:r>
            <a:endParaRPr>
              <a:latin typeface="Lexend Deca" pitchFamily="2" charset="0"/>
            </a:endParaRPr>
          </a:p>
        </p:txBody>
      </p:sp>
      <p:sp>
        <p:nvSpPr>
          <p:cNvPr id="2" name="Rectangle: Rounded Corners 1">
            <a:extLst>
              <a:ext uri="{FF2B5EF4-FFF2-40B4-BE49-F238E27FC236}">
                <a16:creationId xmlns:a16="http://schemas.microsoft.com/office/drawing/2014/main" id="{C8BAC581-24C7-6328-901D-8E3CC1817F2B}"/>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28</a:t>
            </a:r>
          </a:p>
        </p:txBody>
      </p:sp>
      <p:sp>
        <p:nvSpPr>
          <p:cNvPr id="5" name="TextBox 4">
            <a:extLst>
              <a:ext uri="{FF2B5EF4-FFF2-40B4-BE49-F238E27FC236}">
                <a16:creationId xmlns:a16="http://schemas.microsoft.com/office/drawing/2014/main" id="{964F31C0-9736-1EAB-5F0E-AB0BE035FC08}"/>
              </a:ext>
            </a:extLst>
          </p:cNvPr>
          <p:cNvSpPr txBox="1"/>
          <p:nvPr/>
        </p:nvSpPr>
        <p:spPr>
          <a:xfrm>
            <a:off x="0" y="3012976"/>
            <a:ext cx="8412480" cy="874855"/>
          </a:xfrm>
          <a:prstGeom prst="rect">
            <a:avLst/>
          </a:prstGeom>
          <a:noFill/>
        </p:spPr>
        <p:txBody>
          <a:bodyPr wrap="square" rtlCol="0">
            <a:spAutoFit/>
          </a:bodyPr>
          <a:lstStyle/>
          <a:p>
            <a:pPr algn="ctr">
              <a:lnSpc>
                <a:spcPct val="150000"/>
              </a:lnSpc>
            </a:pPr>
            <a:r>
              <a:rPr lang="vi-VN" sz="1800">
                <a:latin typeface="Lexend Deca" pitchFamily="2" charset="0"/>
              </a:rPr>
              <a:t>Lưu và thực thi file .bashrc.</a:t>
            </a:r>
          </a:p>
          <a:p>
            <a:pPr algn="ctr">
              <a:lnSpc>
                <a:spcPct val="150000"/>
              </a:lnSpc>
            </a:pPr>
            <a:r>
              <a:rPr lang="vi-VN" sz="1800">
                <a:latin typeface="Lexend Deca" pitchFamily="2" charset="0"/>
              </a:rPr>
              <a:t>Kiểm tra cài đặt thành công bằng ‘terraform –version’.</a:t>
            </a:r>
          </a:p>
        </p:txBody>
      </p:sp>
      <p:pic>
        <p:nvPicPr>
          <p:cNvPr id="3" name="Picture 2" descr="Không có mô tả.">
            <a:extLst>
              <a:ext uri="{FF2B5EF4-FFF2-40B4-BE49-F238E27FC236}">
                <a16:creationId xmlns:a16="http://schemas.microsoft.com/office/drawing/2014/main" id="{281B27CE-3A8C-9A79-08BF-39DCDFCD62A7}"/>
              </a:ext>
            </a:extLst>
          </p:cNvPr>
          <p:cNvPicPr>
            <a:picLocks noChangeAspect="1"/>
          </p:cNvPicPr>
          <p:nvPr/>
        </p:nvPicPr>
        <p:blipFill rotWithShape="1">
          <a:blip r:embed="rId2">
            <a:extLst>
              <a:ext uri="{28A0092B-C50C-407E-A947-70E740481C1C}">
                <a14:useLocalDpi xmlns:a14="http://schemas.microsoft.com/office/drawing/2010/main" val="0"/>
              </a:ext>
            </a:extLst>
          </a:blip>
          <a:srcRect b="67958"/>
          <a:stretch/>
        </p:blipFill>
        <p:spPr bwMode="auto">
          <a:xfrm>
            <a:off x="1706245" y="1488757"/>
            <a:ext cx="5731510" cy="1388745"/>
          </a:xfrm>
          <a:prstGeom prst="rect">
            <a:avLst/>
          </a:prstGeom>
          <a:noFill/>
          <a:ln w="12700">
            <a:solidFill>
              <a:schemeClr val="accent2"/>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17259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33"/>
          <p:cNvSpPr/>
          <p:nvPr/>
        </p:nvSpPr>
        <p:spPr>
          <a:xfrm flipH="1">
            <a:off x="1066020" y="3240100"/>
            <a:ext cx="899100" cy="89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68" name="Google Shape;768;p33"/>
          <p:cNvSpPr txBox="1">
            <a:spLocks noGrp="1"/>
          </p:cNvSpPr>
          <p:nvPr>
            <p:ph type="title"/>
          </p:nvPr>
        </p:nvSpPr>
        <p:spPr>
          <a:xfrm flipH="1">
            <a:off x="3459985" y="1"/>
            <a:ext cx="5684015" cy="21262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Lexend Deca" pitchFamily="2" charset="0"/>
              </a:rPr>
              <a:t>DEMO</a:t>
            </a:r>
            <a:endParaRPr b="1">
              <a:latin typeface="Lexend Deca" pitchFamily="2" charset="0"/>
            </a:endParaRPr>
          </a:p>
        </p:txBody>
      </p:sp>
      <p:sp>
        <p:nvSpPr>
          <p:cNvPr id="770" name="Google Shape;770;p33"/>
          <p:cNvSpPr txBox="1">
            <a:spLocks noGrp="1"/>
          </p:cNvSpPr>
          <p:nvPr>
            <p:ph type="title" idx="2"/>
          </p:nvPr>
        </p:nvSpPr>
        <p:spPr>
          <a:xfrm flipH="1">
            <a:off x="1230950" y="3627900"/>
            <a:ext cx="1598700" cy="100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exend Deca" pitchFamily="2" charset="0"/>
              </a:rPr>
              <a:t>0</a:t>
            </a:r>
            <a:r>
              <a:rPr lang="vi-VN" b="1">
                <a:latin typeface="Lexend Deca" pitchFamily="2" charset="0"/>
              </a:rPr>
              <a:t>3</a:t>
            </a:r>
            <a:endParaRPr b="1">
              <a:latin typeface="Lexend Deca" pitchFamily="2" charset="0"/>
            </a:endParaRPr>
          </a:p>
        </p:txBody>
      </p:sp>
      <p:sp>
        <p:nvSpPr>
          <p:cNvPr id="771" name="Google Shape;771;p33"/>
          <p:cNvSpPr/>
          <p:nvPr/>
        </p:nvSpPr>
        <p:spPr>
          <a:xfrm rot="5400000">
            <a:off x="6470391" y="2122892"/>
            <a:ext cx="3025755" cy="3015469"/>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2" name="Google Shape;772;p33"/>
          <p:cNvSpPr/>
          <p:nvPr/>
        </p:nvSpPr>
        <p:spPr>
          <a:xfrm rot="5400000">
            <a:off x="3457124" y="2124976"/>
            <a:ext cx="3025755" cy="3011301"/>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3" name="Google Shape;773;p33"/>
          <p:cNvSpPr/>
          <p:nvPr/>
        </p:nvSpPr>
        <p:spPr>
          <a:xfrm rot="5400000">
            <a:off x="6470391" y="2122892"/>
            <a:ext cx="3025755" cy="3015469"/>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4" name="Google Shape;774;p33"/>
          <p:cNvSpPr/>
          <p:nvPr/>
        </p:nvSpPr>
        <p:spPr>
          <a:xfrm rot="5400000">
            <a:off x="7523747" y="2129557"/>
            <a:ext cx="1970560" cy="1963952"/>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5" name="Google Shape;775;p33"/>
          <p:cNvSpPr/>
          <p:nvPr/>
        </p:nvSpPr>
        <p:spPr>
          <a:xfrm rot="5400000">
            <a:off x="5472887" y="4140739"/>
            <a:ext cx="1004449" cy="1001081"/>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6" name="Google Shape;776;p33"/>
          <p:cNvSpPr/>
          <p:nvPr/>
        </p:nvSpPr>
        <p:spPr>
          <a:xfrm rot="5400000">
            <a:off x="5470796" y="3134338"/>
            <a:ext cx="1008631" cy="1001081"/>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7" name="Google Shape;777;p33"/>
          <p:cNvSpPr/>
          <p:nvPr/>
        </p:nvSpPr>
        <p:spPr>
          <a:xfrm rot="5400000">
            <a:off x="5468635" y="2123685"/>
            <a:ext cx="1012953" cy="1001081"/>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8" name="Google Shape;778;p33"/>
          <p:cNvSpPr/>
          <p:nvPr/>
        </p:nvSpPr>
        <p:spPr>
          <a:xfrm rot="5400000">
            <a:off x="2707449" y="2870333"/>
            <a:ext cx="3025755" cy="1520587"/>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9" name="Google Shape;779;p33"/>
          <p:cNvSpPr/>
          <p:nvPr/>
        </p:nvSpPr>
        <p:spPr>
          <a:xfrm rot="5400000">
            <a:off x="434375" y="-17800"/>
            <a:ext cx="3025755" cy="3025755"/>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0" name="Google Shape;780;p33"/>
          <p:cNvSpPr/>
          <p:nvPr/>
        </p:nvSpPr>
        <p:spPr>
          <a:xfrm rot="5400000">
            <a:off x="-2591178" y="-17730"/>
            <a:ext cx="3025755" cy="3025615"/>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1" name="Google Shape;781;p33"/>
          <p:cNvSpPr/>
          <p:nvPr/>
        </p:nvSpPr>
        <p:spPr>
          <a:xfrm rot="5400000">
            <a:off x="-324159" y="740730"/>
            <a:ext cx="3025755" cy="1508695"/>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2" name="Google Shape;782;p33"/>
          <p:cNvSpPr/>
          <p:nvPr/>
        </p:nvSpPr>
        <p:spPr>
          <a:xfrm rot="5400000">
            <a:off x="-2591178" y="-17730"/>
            <a:ext cx="3025755" cy="3025615"/>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3" name="Google Shape;783;p33"/>
          <p:cNvSpPr/>
          <p:nvPr/>
        </p:nvSpPr>
        <p:spPr>
          <a:xfrm rot="5400000">
            <a:off x="-1536054" y="-9296"/>
            <a:ext cx="1970560" cy="1970560"/>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4" name="Google Shape;784;p33"/>
          <p:cNvSpPr/>
          <p:nvPr/>
        </p:nvSpPr>
        <p:spPr>
          <a:xfrm rot="5400000">
            <a:off x="2566122" y="2113472"/>
            <a:ext cx="889993" cy="898979"/>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5" name="Google Shape;785;p33"/>
          <p:cNvSpPr/>
          <p:nvPr/>
        </p:nvSpPr>
        <p:spPr>
          <a:xfrm rot="5400000">
            <a:off x="1938679" y="-13548"/>
            <a:ext cx="1517199" cy="1508695"/>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3" name="Rectangle: Rounded Corners 22">
            <a:extLst>
              <a:ext uri="{FF2B5EF4-FFF2-40B4-BE49-F238E27FC236}">
                <a16:creationId xmlns:a16="http://schemas.microsoft.com/office/drawing/2014/main" id="{56E90F46-AFEE-C509-B6E2-F2A7C0F1B760}"/>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29</a:t>
            </a:r>
          </a:p>
        </p:txBody>
      </p:sp>
    </p:spTree>
    <p:extLst>
      <p:ext uri="{BB962C8B-B14F-4D97-AF65-F5344CB8AC3E}">
        <p14:creationId xmlns:p14="http://schemas.microsoft.com/office/powerpoint/2010/main" val="1641509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32"/>
          <p:cNvSpPr/>
          <p:nvPr/>
        </p:nvSpPr>
        <p:spPr>
          <a:xfrm rot="10800000">
            <a:off x="246000" y="-312250"/>
            <a:ext cx="1263000" cy="1263000"/>
          </a:xfrm>
          <a:prstGeom prst="blockArc">
            <a:avLst>
              <a:gd name="adj1" fmla="val 10800000"/>
              <a:gd name="adj2" fmla="val 0"/>
              <a:gd name="adj3" fmla="val 25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50" name="Google Shape;750;p32"/>
          <p:cNvSpPr txBox="1">
            <a:spLocks noGrp="1"/>
          </p:cNvSpPr>
          <p:nvPr>
            <p:ph type="title"/>
          </p:nvPr>
        </p:nvSpPr>
        <p:spPr>
          <a:xfrm>
            <a:off x="1662104" y="1005380"/>
            <a:ext cx="5763926"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000">
                <a:latin typeface="Lexend Deca" pitchFamily="2" charset="0"/>
              </a:rPr>
              <a:t>GIỚI THIỆU INFRASTRUCTURE AS CODE</a:t>
            </a:r>
            <a:endParaRPr sz="2000">
              <a:latin typeface="Lexend Deca" pitchFamily="2" charset="0"/>
            </a:endParaRPr>
          </a:p>
        </p:txBody>
      </p:sp>
      <p:sp>
        <p:nvSpPr>
          <p:cNvPr id="751" name="Google Shape;751;p32"/>
          <p:cNvSpPr txBox="1">
            <a:spLocks noGrp="1"/>
          </p:cNvSpPr>
          <p:nvPr>
            <p:ph type="title" idx="2"/>
          </p:nvPr>
        </p:nvSpPr>
        <p:spPr>
          <a:xfrm>
            <a:off x="717137" y="1000847"/>
            <a:ext cx="7890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b="1">
                <a:latin typeface="Lexend Deca" pitchFamily="2" charset="0"/>
              </a:rPr>
              <a:t>01</a:t>
            </a:r>
            <a:endParaRPr sz="2500" b="1">
              <a:latin typeface="Lexend Deca" pitchFamily="2" charset="0"/>
            </a:endParaRPr>
          </a:p>
        </p:txBody>
      </p:sp>
      <p:sp>
        <p:nvSpPr>
          <p:cNvPr id="753" name="Google Shape;753;p32"/>
          <p:cNvSpPr txBox="1">
            <a:spLocks noGrp="1"/>
          </p:cNvSpPr>
          <p:nvPr>
            <p:ph type="title" idx="3"/>
          </p:nvPr>
        </p:nvSpPr>
        <p:spPr>
          <a:xfrm>
            <a:off x="1662103" y="1578666"/>
            <a:ext cx="5763926"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000">
                <a:latin typeface="Lexend Deca" pitchFamily="2" charset="0"/>
              </a:rPr>
              <a:t>GIỚI THIỆU TERRAFORM</a:t>
            </a:r>
          </a:p>
        </p:txBody>
      </p:sp>
      <p:sp>
        <p:nvSpPr>
          <p:cNvPr id="754" name="Google Shape;754;p32"/>
          <p:cNvSpPr txBox="1">
            <a:spLocks noGrp="1"/>
          </p:cNvSpPr>
          <p:nvPr>
            <p:ph type="title" idx="4"/>
          </p:nvPr>
        </p:nvSpPr>
        <p:spPr>
          <a:xfrm>
            <a:off x="717137" y="1574485"/>
            <a:ext cx="7890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b="1">
                <a:latin typeface="Lexend Deca" pitchFamily="2" charset="0"/>
              </a:rPr>
              <a:t>02</a:t>
            </a:r>
            <a:endParaRPr sz="2500" b="1">
              <a:latin typeface="Lexend Deca" pitchFamily="2" charset="0"/>
            </a:endParaRPr>
          </a:p>
        </p:txBody>
      </p:sp>
      <p:sp>
        <p:nvSpPr>
          <p:cNvPr id="756" name="Google Shape;756;p32"/>
          <p:cNvSpPr txBox="1">
            <a:spLocks noGrp="1"/>
          </p:cNvSpPr>
          <p:nvPr>
            <p:ph type="title" idx="6"/>
          </p:nvPr>
        </p:nvSpPr>
        <p:spPr>
          <a:xfrm>
            <a:off x="1662103" y="2144790"/>
            <a:ext cx="5763926" cy="527700"/>
          </a:xfrm>
          <a:prstGeom prst="rect">
            <a:avLst/>
          </a:prstGeom>
        </p:spPr>
        <p:txBody>
          <a:bodyPr spcFirstLastPara="1" wrap="square" lIns="91425" tIns="91425" rIns="91425" bIns="91425" anchor="ctr" anchorCtr="0">
            <a:noAutofit/>
          </a:bodyPr>
          <a:lstStyle/>
          <a:p>
            <a:r>
              <a:rPr lang="vi-VN" sz="2000">
                <a:latin typeface="Lexend Deca" pitchFamily="2" charset="0"/>
              </a:rPr>
              <a:t>CÀI ĐẶT TERRAFORM</a:t>
            </a:r>
            <a:endParaRPr sz="2000">
              <a:latin typeface="Lexend Deca" pitchFamily="2" charset="0"/>
            </a:endParaRPr>
          </a:p>
        </p:txBody>
      </p:sp>
      <p:sp>
        <p:nvSpPr>
          <p:cNvPr id="757" name="Google Shape;757;p32"/>
          <p:cNvSpPr txBox="1">
            <a:spLocks noGrp="1"/>
          </p:cNvSpPr>
          <p:nvPr>
            <p:ph type="title" idx="7"/>
          </p:nvPr>
        </p:nvSpPr>
        <p:spPr>
          <a:xfrm>
            <a:off x="717137" y="2148123"/>
            <a:ext cx="7890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b="1">
                <a:latin typeface="Lexend Deca" pitchFamily="2" charset="0"/>
              </a:rPr>
              <a:t>03</a:t>
            </a:r>
            <a:endParaRPr sz="2500" b="1">
              <a:latin typeface="Lexend Deca" pitchFamily="2" charset="0"/>
            </a:endParaRPr>
          </a:p>
        </p:txBody>
      </p:sp>
      <p:sp>
        <p:nvSpPr>
          <p:cNvPr id="762" name="Google Shape;762;p32"/>
          <p:cNvSpPr txBox="1">
            <a:spLocks noGrp="1"/>
          </p:cNvSpPr>
          <p:nvPr>
            <p:ph type="title" idx="15"/>
          </p:nvPr>
        </p:nvSpPr>
        <p:spPr>
          <a:xfrm>
            <a:off x="0" y="316965"/>
            <a:ext cx="7426033"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b="1">
                <a:latin typeface="Lexend Deca" pitchFamily="2" charset="0"/>
              </a:rPr>
              <a:t>NỘI DUNG </a:t>
            </a:r>
            <a:endParaRPr sz="2800" b="1">
              <a:latin typeface="Lexend Deca" pitchFamily="2" charset="0"/>
            </a:endParaRPr>
          </a:p>
        </p:txBody>
      </p:sp>
      <p:sp>
        <p:nvSpPr>
          <p:cNvPr id="30" name="Rectangle: Rounded Corners 29">
            <a:extLst>
              <a:ext uri="{FF2B5EF4-FFF2-40B4-BE49-F238E27FC236}">
                <a16:creationId xmlns:a16="http://schemas.microsoft.com/office/drawing/2014/main" id="{56B9C017-04E8-CDF7-6738-C522F781955B}"/>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03</a:t>
            </a:r>
          </a:p>
        </p:txBody>
      </p:sp>
      <p:sp>
        <p:nvSpPr>
          <p:cNvPr id="2" name="Google Shape;756;p32">
            <a:extLst>
              <a:ext uri="{FF2B5EF4-FFF2-40B4-BE49-F238E27FC236}">
                <a16:creationId xmlns:a16="http://schemas.microsoft.com/office/drawing/2014/main" id="{23A4F167-8905-9BDB-33A3-74D15A6511D3}"/>
              </a:ext>
            </a:extLst>
          </p:cNvPr>
          <p:cNvSpPr txBox="1">
            <a:spLocks/>
          </p:cNvSpPr>
          <p:nvPr/>
        </p:nvSpPr>
        <p:spPr>
          <a:xfrm>
            <a:off x="1662103" y="2735990"/>
            <a:ext cx="576392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Anton"/>
              <a:buNone/>
              <a:defRPr sz="22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2pPr>
            <a:lvl3pPr marR="0" lvl="2"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3pPr>
            <a:lvl4pPr marR="0" lvl="3"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4pPr>
            <a:lvl5pPr marR="0" lvl="4"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5pPr>
            <a:lvl6pPr marR="0" lvl="5"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6pPr>
            <a:lvl7pPr marR="0" lvl="6"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7pPr>
            <a:lvl8pPr marR="0" lvl="7"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8pPr>
            <a:lvl9pPr marR="0" lvl="8" algn="l" rtl="0">
              <a:lnSpc>
                <a:spcPct val="100000"/>
              </a:lnSpc>
              <a:spcBef>
                <a:spcPts val="0"/>
              </a:spcBef>
              <a:spcAft>
                <a:spcPts val="0"/>
              </a:spcAft>
              <a:buClr>
                <a:schemeClr val="lt1"/>
              </a:buClr>
              <a:buSzPts val="2400"/>
              <a:buFont typeface="Anton"/>
              <a:buNone/>
              <a:defRPr sz="2400" b="0" i="0" u="none" strike="noStrike" cap="none">
                <a:solidFill>
                  <a:schemeClr val="lt1"/>
                </a:solidFill>
                <a:latin typeface="Anton"/>
                <a:ea typeface="Anton"/>
                <a:cs typeface="Anton"/>
                <a:sym typeface="Anton"/>
              </a:defRPr>
            </a:lvl9pPr>
          </a:lstStyle>
          <a:p>
            <a:r>
              <a:rPr lang="vi-VN" sz="2000">
                <a:latin typeface="Lexend Deca" pitchFamily="2" charset="0"/>
              </a:rPr>
              <a:t>DEMO</a:t>
            </a:r>
          </a:p>
        </p:txBody>
      </p:sp>
      <p:sp>
        <p:nvSpPr>
          <p:cNvPr id="3" name="Google Shape;757;p32">
            <a:extLst>
              <a:ext uri="{FF2B5EF4-FFF2-40B4-BE49-F238E27FC236}">
                <a16:creationId xmlns:a16="http://schemas.microsoft.com/office/drawing/2014/main" id="{038B8F43-7397-82C8-7063-9F65D026A89C}"/>
              </a:ext>
            </a:extLst>
          </p:cNvPr>
          <p:cNvSpPr txBox="1">
            <a:spLocks/>
          </p:cNvSpPr>
          <p:nvPr/>
        </p:nvSpPr>
        <p:spPr>
          <a:xfrm>
            <a:off x="717137" y="2739323"/>
            <a:ext cx="7890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1pPr>
            <a:lvl2pPr marR="0" lvl="1"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2pPr>
            <a:lvl3pPr marR="0" lvl="2"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3pPr>
            <a:lvl4pPr marR="0" lvl="3"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4pPr>
            <a:lvl5pPr marR="0" lvl="4"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5pPr>
            <a:lvl6pPr marR="0" lvl="5"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6pPr>
            <a:lvl7pPr marR="0" lvl="6"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7pPr>
            <a:lvl8pPr marR="0" lvl="7"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8pPr>
            <a:lvl9pPr marR="0" lvl="8" algn="l" rtl="0">
              <a:lnSpc>
                <a:spcPct val="100000"/>
              </a:lnSpc>
              <a:spcBef>
                <a:spcPts val="0"/>
              </a:spcBef>
              <a:spcAft>
                <a:spcPts val="0"/>
              </a:spcAft>
              <a:buClr>
                <a:schemeClr val="lt1"/>
              </a:buClr>
              <a:buSzPts val="3000"/>
              <a:buFont typeface="Anton"/>
              <a:buNone/>
              <a:defRPr sz="3000" b="0" i="0" u="none" strike="noStrike" cap="none">
                <a:solidFill>
                  <a:schemeClr val="lt1"/>
                </a:solidFill>
                <a:latin typeface="Anton"/>
                <a:ea typeface="Anton"/>
                <a:cs typeface="Anton"/>
                <a:sym typeface="Anton"/>
              </a:defRPr>
            </a:lvl9pPr>
          </a:lstStyle>
          <a:p>
            <a:r>
              <a:rPr lang="en" sz="2500" b="1">
                <a:latin typeface="Lexend Deca" pitchFamily="2" charset="0"/>
              </a:rPr>
              <a:t>0</a:t>
            </a:r>
            <a:r>
              <a:rPr lang="vi-VN" sz="2500" b="1">
                <a:latin typeface="Lexend Deca" pitchFamily="2" charset="0"/>
              </a:rPr>
              <a:t>4</a:t>
            </a:r>
            <a:endParaRPr lang="en" sz="2500" b="1">
              <a:latin typeface="Lexend Deca" pitchFamily="2"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34"/>
          <p:cNvSpPr/>
          <p:nvPr/>
        </p:nvSpPr>
        <p:spPr>
          <a:xfrm rot="900318" flipH="1">
            <a:off x="2825513" y="782961"/>
            <a:ext cx="899160" cy="747866"/>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91" name="Google Shape;791;p34"/>
          <p:cNvSpPr txBox="1">
            <a:spLocks noGrp="1"/>
          </p:cNvSpPr>
          <p:nvPr>
            <p:ph type="title"/>
          </p:nvPr>
        </p:nvSpPr>
        <p:spPr>
          <a:xfrm>
            <a:off x="2048100" y="-51931"/>
            <a:ext cx="504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b="1">
                <a:latin typeface="Lexend Deca" pitchFamily="2" charset="0"/>
              </a:rPr>
              <a:t>TÀI LIỆU THAM KHẢO</a:t>
            </a:r>
            <a:endParaRPr sz="2800" b="1">
              <a:latin typeface="Lexend Deca" pitchFamily="2" charset="0"/>
            </a:endParaRPr>
          </a:p>
        </p:txBody>
      </p:sp>
      <p:sp>
        <p:nvSpPr>
          <p:cNvPr id="792" name="Google Shape;792;p34"/>
          <p:cNvSpPr txBox="1">
            <a:spLocks noGrp="1"/>
          </p:cNvSpPr>
          <p:nvPr>
            <p:ph type="subTitle" idx="1"/>
          </p:nvPr>
        </p:nvSpPr>
        <p:spPr>
          <a:xfrm>
            <a:off x="0" y="679311"/>
            <a:ext cx="9144000" cy="4637531"/>
          </a:xfrm>
          <a:prstGeom prst="rect">
            <a:avLst/>
          </a:prstGeom>
        </p:spPr>
        <p:txBody>
          <a:bodyPr spcFirstLastPara="1" wrap="square" lIns="91425" tIns="91425" rIns="91425" bIns="91425" anchor="t" anchorCtr="0">
            <a:noAutofit/>
          </a:bodyPr>
          <a:lstStyle/>
          <a:p>
            <a:pPr marL="0" marR="0" indent="457200" algn="l">
              <a:lnSpc>
                <a:spcPct val="105000"/>
              </a:lnSpc>
              <a:spcBef>
                <a:spcPts val="0"/>
              </a:spcBef>
              <a:spcAft>
                <a:spcPts val="800"/>
              </a:spcAft>
            </a:pPr>
            <a:r>
              <a:rPr lang="en-US">
                <a:effectLst/>
                <a:latin typeface="Lexend Deca" pitchFamily="2" charset="0"/>
                <a:ea typeface="Times New Roman" panose="02020603050405020304" pitchFamily="18" charset="0"/>
              </a:rPr>
              <a:t>[1] </a:t>
            </a:r>
            <a:r>
              <a:rPr lang="vi-VN">
                <a:effectLst/>
                <a:latin typeface="Lexend Deca" pitchFamily="2" charset="0"/>
                <a:ea typeface="Times New Roman" panose="02020603050405020304" pitchFamily="18" charset="0"/>
              </a:rPr>
              <a:t>Viblo</a:t>
            </a:r>
            <a:r>
              <a:rPr lang="en-US">
                <a:effectLst/>
                <a:latin typeface="Lexend Deca" pitchFamily="2" charset="0"/>
                <a:ea typeface="Times New Roman" panose="02020603050405020304" pitchFamily="18" charset="0"/>
              </a:rPr>
              <a:t>, “Infrastructure as Code là gì ? tại sao lại chọn Terraform ? - Website </a:t>
            </a:r>
            <a:r>
              <a:rPr lang="vi-VN">
                <a:effectLst/>
                <a:latin typeface="Lexend Deca" pitchFamily="2" charset="0"/>
                <a:ea typeface="Times New Roman" panose="02020603050405020304" pitchFamily="18" charset="0"/>
              </a:rPr>
              <a:t>chia sẻ kiến thức</a:t>
            </a:r>
            <a:r>
              <a:rPr lang="en-US">
                <a:effectLst/>
                <a:latin typeface="Lexend Deca" pitchFamily="2" charset="0"/>
                <a:ea typeface="Times New Roman" panose="02020603050405020304" pitchFamily="18" charset="0"/>
              </a:rPr>
              <a:t>,” </a:t>
            </a:r>
            <a:r>
              <a:rPr lang="en-US" u="sng">
                <a:solidFill>
                  <a:srgbClr val="0563C1"/>
                </a:solidFill>
                <a:effectLst/>
                <a:latin typeface="Lexend Deca" pitchFamily="2" charset="0"/>
                <a:ea typeface="Times New Roman" panose="02020603050405020304" pitchFamily="18" charset="0"/>
                <a:hlinkClick r:id="rId3"/>
              </a:rPr>
              <a:t>https://viblo.asia/p/infrastructure-as-code-la-gi-tai-sao-lai-chon-terraform-LzD5dwrEljY</a:t>
            </a:r>
            <a:r>
              <a:rPr lang="en-US">
                <a:effectLst/>
                <a:latin typeface="Lexend Deca" pitchFamily="2" charset="0"/>
                <a:ea typeface="Times New Roman" panose="02020603050405020304" pitchFamily="18" charset="0"/>
              </a:rPr>
              <a:t> (truy cập lần cuối </a:t>
            </a:r>
            <a:r>
              <a:rPr lang="vi-VN">
                <a:effectLst/>
                <a:latin typeface="Lexend Deca" pitchFamily="2" charset="0"/>
                <a:ea typeface="Times New Roman" panose="02020603050405020304" pitchFamily="18" charset="0"/>
              </a:rPr>
              <a:t>29</a:t>
            </a:r>
            <a:r>
              <a:rPr lang="en-US">
                <a:effectLst/>
                <a:latin typeface="Lexend Deca" pitchFamily="2" charset="0"/>
                <a:ea typeface="Times New Roman" panose="02020603050405020304" pitchFamily="18" charset="0"/>
              </a:rPr>
              <a:t>/0</a:t>
            </a:r>
            <a:r>
              <a:rPr lang="vi-VN">
                <a:effectLst/>
                <a:latin typeface="Lexend Deca" pitchFamily="2" charset="0"/>
                <a:ea typeface="Times New Roman" panose="02020603050405020304" pitchFamily="18" charset="0"/>
              </a:rPr>
              <a:t>9</a:t>
            </a:r>
            <a:r>
              <a:rPr lang="en-US">
                <a:effectLst/>
                <a:latin typeface="Lexend Deca" pitchFamily="2" charset="0"/>
                <a:ea typeface="Times New Roman" panose="02020603050405020304" pitchFamily="18" charset="0"/>
              </a:rPr>
              <a:t>/2022).</a:t>
            </a:r>
            <a:endParaRPr lang="vi-VN">
              <a:effectLst/>
              <a:latin typeface="Lexend Deca" pitchFamily="2" charset="0"/>
              <a:ea typeface="Times New Roman" panose="02020603050405020304" pitchFamily="18" charset="0"/>
            </a:endParaRPr>
          </a:p>
          <a:p>
            <a:pPr marL="0" marR="0" indent="457200" algn="l">
              <a:lnSpc>
                <a:spcPct val="105000"/>
              </a:lnSpc>
              <a:spcBef>
                <a:spcPts val="0"/>
              </a:spcBef>
              <a:spcAft>
                <a:spcPts val="800"/>
              </a:spcAft>
            </a:pPr>
            <a:r>
              <a:rPr lang="en-US">
                <a:effectLst/>
                <a:latin typeface="Lexend Deca" pitchFamily="2" charset="0"/>
                <a:ea typeface="Times New Roman" panose="02020603050405020304" pitchFamily="18" charset="0"/>
              </a:rPr>
              <a:t>[</a:t>
            </a:r>
            <a:r>
              <a:rPr lang="vi-VN">
                <a:effectLst/>
                <a:latin typeface="Lexend Deca" pitchFamily="2" charset="0"/>
                <a:ea typeface="Times New Roman" panose="02020603050405020304" pitchFamily="18" charset="0"/>
              </a:rPr>
              <a:t>2</a:t>
            </a:r>
            <a:r>
              <a:rPr lang="en-US">
                <a:effectLst/>
                <a:latin typeface="Lexend Deca" pitchFamily="2" charset="0"/>
                <a:ea typeface="Times New Roman" panose="02020603050405020304" pitchFamily="18" charset="0"/>
              </a:rPr>
              <a:t>] </a:t>
            </a:r>
            <a:r>
              <a:rPr lang="vi-VN">
                <a:effectLst/>
                <a:latin typeface="Lexend Deca" pitchFamily="2" charset="0"/>
                <a:ea typeface="Times New Roman" panose="02020603050405020304" pitchFamily="18" charset="0"/>
              </a:rPr>
              <a:t>Whizlabs</a:t>
            </a:r>
            <a:r>
              <a:rPr lang="en-US">
                <a:effectLst/>
                <a:latin typeface="Lexend Deca" pitchFamily="2" charset="0"/>
                <a:ea typeface="Times New Roman" panose="02020603050405020304" pitchFamily="18" charset="0"/>
              </a:rPr>
              <a:t>, “Terraform vs CloudFormation - Website </a:t>
            </a:r>
            <a:r>
              <a:rPr lang="vi-VN">
                <a:effectLst/>
                <a:latin typeface="Lexend Deca" pitchFamily="2" charset="0"/>
                <a:ea typeface="Times New Roman" panose="02020603050405020304" pitchFamily="18" charset="0"/>
              </a:rPr>
              <a:t>chia sẻ kiến thức</a:t>
            </a:r>
            <a:r>
              <a:rPr lang="en-US" u="sng">
                <a:solidFill>
                  <a:srgbClr val="0563C1"/>
                </a:solidFill>
                <a:effectLst/>
                <a:latin typeface="Lexend Deca" pitchFamily="2" charset="0"/>
                <a:ea typeface="Times New Roman" panose="02020603050405020304" pitchFamily="18" charset="0"/>
                <a:hlinkClick r:id="rId4"/>
              </a:rPr>
              <a:t>,” https://www.whizlabs.com/blog/terraform-vs-cloudformation-vs-ansible/</a:t>
            </a:r>
            <a:r>
              <a:rPr lang="en-US">
                <a:effectLst/>
                <a:latin typeface="Lexend Deca" pitchFamily="2" charset="0"/>
                <a:ea typeface="Times New Roman" panose="02020603050405020304" pitchFamily="18" charset="0"/>
              </a:rPr>
              <a:t> (truy cập lần cuối </a:t>
            </a:r>
            <a:r>
              <a:rPr lang="vi-VN">
                <a:effectLst/>
                <a:latin typeface="Lexend Deca" pitchFamily="2" charset="0"/>
                <a:ea typeface="Times New Roman" panose="02020603050405020304" pitchFamily="18" charset="0"/>
              </a:rPr>
              <a:t>29</a:t>
            </a:r>
            <a:r>
              <a:rPr lang="en-US">
                <a:effectLst/>
                <a:latin typeface="Lexend Deca" pitchFamily="2" charset="0"/>
                <a:ea typeface="Times New Roman" panose="02020603050405020304" pitchFamily="18" charset="0"/>
              </a:rPr>
              <a:t>/0</a:t>
            </a:r>
            <a:r>
              <a:rPr lang="vi-VN">
                <a:effectLst/>
                <a:latin typeface="Lexend Deca" pitchFamily="2" charset="0"/>
                <a:ea typeface="Times New Roman" panose="02020603050405020304" pitchFamily="18" charset="0"/>
              </a:rPr>
              <a:t>9</a:t>
            </a:r>
            <a:r>
              <a:rPr lang="en-US">
                <a:effectLst/>
                <a:latin typeface="Lexend Deca" pitchFamily="2" charset="0"/>
                <a:ea typeface="Times New Roman" panose="02020603050405020304" pitchFamily="18" charset="0"/>
              </a:rPr>
              <a:t>/2022).</a:t>
            </a:r>
            <a:endParaRPr lang="vi-VN">
              <a:effectLst/>
              <a:latin typeface="Lexend Deca" pitchFamily="2" charset="0"/>
              <a:ea typeface="Times New Roman" panose="02020603050405020304" pitchFamily="18" charset="0"/>
            </a:endParaRPr>
          </a:p>
          <a:p>
            <a:pPr marL="0" marR="0" indent="457200" algn="l">
              <a:lnSpc>
                <a:spcPct val="105000"/>
              </a:lnSpc>
              <a:spcBef>
                <a:spcPts val="0"/>
              </a:spcBef>
              <a:spcAft>
                <a:spcPts val="0"/>
              </a:spcAft>
            </a:pPr>
            <a:r>
              <a:rPr lang="en-US">
                <a:effectLst/>
                <a:latin typeface="Lexend Deca" pitchFamily="2" charset="0"/>
                <a:ea typeface="Times New Roman" panose="02020603050405020304" pitchFamily="18" charset="0"/>
              </a:rPr>
              <a:t>[</a:t>
            </a:r>
            <a:r>
              <a:rPr lang="vi-VN">
                <a:effectLst/>
                <a:latin typeface="Lexend Deca" pitchFamily="2" charset="0"/>
                <a:ea typeface="Times New Roman" panose="02020603050405020304" pitchFamily="18" charset="0"/>
              </a:rPr>
              <a:t>3</a:t>
            </a:r>
            <a:r>
              <a:rPr lang="en-US">
                <a:effectLst/>
                <a:latin typeface="Lexend Deca" pitchFamily="2" charset="0"/>
                <a:ea typeface="Times New Roman" panose="02020603050405020304" pitchFamily="18" charset="0"/>
              </a:rPr>
              <a:t>] </a:t>
            </a:r>
            <a:r>
              <a:rPr lang="vi-VN">
                <a:effectLst/>
                <a:latin typeface="Lexend Deca" pitchFamily="2" charset="0"/>
                <a:ea typeface="Times New Roman" panose="02020603050405020304" pitchFamily="18" charset="0"/>
              </a:rPr>
              <a:t>TechTarget</a:t>
            </a:r>
            <a:r>
              <a:rPr lang="en-US">
                <a:effectLst/>
                <a:latin typeface="Lexend Deca" pitchFamily="2" charset="0"/>
                <a:ea typeface="Times New Roman" panose="02020603050405020304" pitchFamily="18" charset="0"/>
              </a:rPr>
              <a:t>, “DEFINITION Terraform - Website </a:t>
            </a:r>
            <a:r>
              <a:rPr lang="vi-VN">
                <a:effectLst/>
                <a:latin typeface="Lexend Deca" pitchFamily="2" charset="0"/>
                <a:ea typeface="Times New Roman" panose="02020603050405020304" pitchFamily="18" charset="0"/>
              </a:rPr>
              <a:t>chia sẻ kiến thức</a:t>
            </a:r>
            <a:r>
              <a:rPr lang="en-US">
                <a:effectLst/>
                <a:latin typeface="Lexend Deca" pitchFamily="2" charset="0"/>
                <a:ea typeface="Times New Roman" panose="02020603050405020304" pitchFamily="18" charset="0"/>
              </a:rPr>
              <a:t>” </a:t>
            </a:r>
            <a:r>
              <a:rPr lang="en-US" u="sng">
                <a:solidFill>
                  <a:srgbClr val="0563C1"/>
                </a:solidFill>
                <a:effectLst/>
                <a:latin typeface="Lexend Deca" pitchFamily="2" charset="0"/>
                <a:ea typeface="Times New Roman" panose="02020603050405020304" pitchFamily="18" charset="0"/>
                <a:hlinkClick r:id="rId5"/>
              </a:rPr>
              <a:t>https://www.techtarget.com/searchitoperations/definition/Terraform</a:t>
            </a:r>
            <a:r>
              <a:rPr lang="en-US">
                <a:effectLst/>
                <a:latin typeface="Lexend Deca" pitchFamily="2" charset="0"/>
                <a:ea typeface="Times New Roman" panose="02020603050405020304" pitchFamily="18" charset="0"/>
              </a:rPr>
              <a:t> </a:t>
            </a:r>
            <a:endParaRPr lang="vi-VN">
              <a:effectLst/>
              <a:latin typeface="Lexend Deca" pitchFamily="2" charset="0"/>
              <a:ea typeface="Times New Roman" panose="02020603050405020304" pitchFamily="18" charset="0"/>
            </a:endParaRPr>
          </a:p>
          <a:p>
            <a:pPr marL="0" marR="0" algn="l">
              <a:lnSpc>
                <a:spcPct val="105000"/>
              </a:lnSpc>
              <a:spcBef>
                <a:spcPts val="0"/>
              </a:spcBef>
              <a:spcAft>
                <a:spcPts val="800"/>
              </a:spcAft>
            </a:pPr>
            <a:r>
              <a:rPr lang="en-US">
                <a:effectLst/>
                <a:latin typeface="Lexend Deca" pitchFamily="2" charset="0"/>
                <a:ea typeface="Times New Roman" panose="02020603050405020304" pitchFamily="18" charset="0"/>
              </a:rPr>
              <a:t>(truy cập lần cuối </a:t>
            </a:r>
            <a:r>
              <a:rPr lang="vi-VN">
                <a:effectLst/>
                <a:latin typeface="Lexend Deca" pitchFamily="2" charset="0"/>
                <a:ea typeface="Times New Roman" panose="02020603050405020304" pitchFamily="18" charset="0"/>
              </a:rPr>
              <a:t>29</a:t>
            </a:r>
            <a:r>
              <a:rPr lang="en-US">
                <a:effectLst/>
                <a:latin typeface="Lexend Deca" pitchFamily="2" charset="0"/>
                <a:ea typeface="Times New Roman" panose="02020603050405020304" pitchFamily="18" charset="0"/>
              </a:rPr>
              <a:t>/0</a:t>
            </a:r>
            <a:r>
              <a:rPr lang="vi-VN">
                <a:effectLst/>
                <a:latin typeface="Lexend Deca" pitchFamily="2" charset="0"/>
                <a:ea typeface="Times New Roman" panose="02020603050405020304" pitchFamily="18" charset="0"/>
              </a:rPr>
              <a:t>9</a:t>
            </a:r>
            <a:r>
              <a:rPr lang="en-US">
                <a:effectLst/>
                <a:latin typeface="Lexend Deca" pitchFamily="2" charset="0"/>
                <a:ea typeface="Times New Roman" panose="02020603050405020304" pitchFamily="18" charset="0"/>
              </a:rPr>
              <a:t>/2022).</a:t>
            </a:r>
            <a:endParaRPr lang="vi-VN">
              <a:effectLst/>
              <a:latin typeface="Lexend Deca" pitchFamily="2" charset="0"/>
              <a:ea typeface="Times New Roman" panose="02020603050405020304" pitchFamily="18" charset="0"/>
            </a:endParaRPr>
          </a:p>
          <a:p>
            <a:pPr marL="0" marR="0" indent="457200" algn="l">
              <a:lnSpc>
                <a:spcPct val="105000"/>
              </a:lnSpc>
              <a:spcBef>
                <a:spcPts val="0"/>
              </a:spcBef>
              <a:spcAft>
                <a:spcPts val="0"/>
              </a:spcAft>
            </a:pPr>
            <a:r>
              <a:rPr lang="en-US">
                <a:effectLst/>
                <a:latin typeface="Lexend Deca" pitchFamily="2" charset="0"/>
                <a:ea typeface="Times New Roman" panose="02020603050405020304" pitchFamily="18" charset="0"/>
              </a:rPr>
              <a:t>[</a:t>
            </a:r>
            <a:r>
              <a:rPr lang="vi-VN">
                <a:effectLst/>
                <a:latin typeface="Lexend Deca" pitchFamily="2" charset="0"/>
                <a:ea typeface="Times New Roman" panose="02020603050405020304" pitchFamily="18" charset="0"/>
              </a:rPr>
              <a:t>4</a:t>
            </a:r>
            <a:r>
              <a:rPr lang="en-US">
                <a:effectLst/>
                <a:latin typeface="Lexend Deca" pitchFamily="2" charset="0"/>
                <a:ea typeface="Times New Roman" panose="02020603050405020304" pitchFamily="18" charset="0"/>
              </a:rPr>
              <a:t>] </a:t>
            </a:r>
            <a:r>
              <a:rPr lang="vi-VN">
                <a:effectLst/>
                <a:latin typeface="Lexend Deca" pitchFamily="2" charset="0"/>
                <a:ea typeface="Times New Roman" panose="02020603050405020304" pitchFamily="18" charset="0"/>
              </a:rPr>
              <a:t>HashiCorpTerraform</a:t>
            </a:r>
            <a:r>
              <a:rPr lang="en-US">
                <a:effectLst/>
                <a:latin typeface="Lexend Deca" pitchFamily="2" charset="0"/>
                <a:ea typeface="Times New Roman" panose="02020603050405020304" pitchFamily="18" charset="0"/>
              </a:rPr>
              <a:t>, “</a:t>
            </a:r>
            <a:r>
              <a:rPr lang="vi-VN">
                <a:effectLst/>
                <a:latin typeface="Lexend Deca" pitchFamily="2" charset="0"/>
                <a:ea typeface="Times New Roman" panose="02020603050405020304" pitchFamily="18" charset="0"/>
              </a:rPr>
              <a:t>What is </a:t>
            </a:r>
            <a:r>
              <a:rPr lang="en-US">
                <a:effectLst/>
                <a:latin typeface="Lexend Deca" pitchFamily="2" charset="0"/>
                <a:ea typeface="Times New Roman" panose="02020603050405020304" pitchFamily="18" charset="0"/>
              </a:rPr>
              <a:t>Terraform</a:t>
            </a:r>
            <a:r>
              <a:rPr lang="vi-VN">
                <a:effectLst/>
                <a:latin typeface="Lexend Deca" pitchFamily="2" charset="0"/>
                <a:ea typeface="Times New Roman" panose="02020603050405020304" pitchFamily="18" charset="0"/>
              </a:rPr>
              <a:t>? </a:t>
            </a:r>
            <a:r>
              <a:rPr lang="en-US">
                <a:effectLst/>
                <a:latin typeface="Lexend Deca" pitchFamily="2" charset="0"/>
                <a:ea typeface="Times New Roman" panose="02020603050405020304" pitchFamily="18" charset="0"/>
              </a:rPr>
              <a:t>- Website </a:t>
            </a:r>
            <a:r>
              <a:rPr lang="vi-VN">
                <a:effectLst/>
                <a:latin typeface="Lexend Deca" pitchFamily="2" charset="0"/>
                <a:ea typeface="Times New Roman" panose="02020603050405020304" pitchFamily="18" charset="0"/>
              </a:rPr>
              <a:t>chính của Terraform</a:t>
            </a:r>
            <a:r>
              <a:rPr lang="en-US">
                <a:effectLst/>
                <a:latin typeface="Lexend Deca" pitchFamily="2" charset="0"/>
                <a:ea typeface="Times New Roman" panose="02020603050405020304" pitchFamily="18" charset="0"/>
              </a:rPr>
              <a:t>” </a:t>
            </a:r>
            <a:r>
              <a:rPr lang="en-US" u="sng">
                <a:solidFill>
                  <a:srgbClr val="0563C1"/>
                </a:solidFill>
                <a:effectLst/>
                <a:latin typeface="Lexend Deca" pitchFamily="2" charset="0"/>
                <a:ea typeface="Times New Roman" panose="02020603050405020304" pitchFamily="18" charset="0"/>
                <a:hlinkClick r:id="rId6"/>
              </a:rPr>
              <a:t>https://www.terraform.io/intro</a:t>
            </a:r>
            <a:r>
              <a:rPr lang="en-US">
                <a:effectLst/>
                <a:latin typeface="Lexend Deca" pitchFamily="2" charset="0"/>
                <a:ea typeface="Times New Roman" panose="02020603050405020304" pitchFamily="18" charset="0"/>
              </a:rPr>
              <a:t> (truy cập lần cuối </a:t>
            </a:r>
            <a:r>
              <a:rPr lang="vi-VN">
                <a:effectLst/>
                <a:latin typeface="Lexend Deca" pitchFamily="2" charset="0"/>
                <a:ea typeface="Times New Roman" panose="02020603050405020304" pitchFamily="18" charset="0"/>
              </a:rPr>
              <a:t>29</a:t>
            </a:r>
            <a:r>
              <a:rPr lang="en-US">
                <a:effectLst/>
                <a:latin typeface="Lexend Deca" pitchFamily="2" charset="0"/>
                <a:ea typeface="Times New Roman" panose="02020603050405020304" pitchFamily="18" charset="0"/>
              </a:rPr>
              <a:t>/0</a:t>
            </a:r>
            <a:r>
              <a:rPr lang="vi-VN">
                <a:effectLst/>
                <a:latin typeface="Lexend Deca" pitchFamily="2" charset="0"/>
                <a:ea typeface="Times New Roman" panose="02020603050405020304" pitchFamily="18" charset="0"/>
              </a:rPr>
              <a:t>9</a:t>
            </a:r>
            <a:r>
              <a:rPr lang="en-US">
                <a:effectLst/>
                <a:latin typeface="Lexend Deca" pitchFamily="2" charset="0"/>
                <a:ea typeface="Times New Roman" panose="02020603050405020304" pitchFamily="18" charset="0"/>
              </a:rPr>
              <a:t>/2022).</a:t>
            </a:r>
            <a:endParaRPr lang="vi-VN">
              <a:effectLst/>
              <a:latin typeface="Lexend Deca" pitchFamily="2" charset="0"/>
              <a:ea typeface="Times New Roman" panose="02020603050405020304" pitchFamily="18" charset="0"/>
            </a:endParaRPr>
          </a:p>
          <a:p>
            <a:pPr marL="243840" marR="0" indent="0" algn="l">
              <a:spcBef>
                <a:spcPts val="0"/>
              </a:spcBef>
              <a:spcAft>
                <a:spcPts val="800"/>
              </a:spcAft>
            </a:pPr>
            <a:r>
              <a:rPr lang="vi-VN" sz="1100">
                <a:effectLst/>
                <a:latin typeface="Lexend Deca" pitchFamily="2" charset="0"/>
                <a:ea typeface="Calibri" panose="020F0502020204030204" pitchFamily="34" charset="0"/>
                <a:cs typeface="Times New Roman" panose="02020603050405020304" pitchFamily="18" charset="0"/>
              </a:rPr>
              <a:t> </a:t>
            </a:r>
            <a:endParaRPr lang="vi-VN" sz="1100" dirty="0">
              <a:effectLst/>
              <a:latin typeface="Lexend Deca" pitchFamily="2" charset="0"/>
              <a:ea typeface="Calibri" panose="020F0502020204030204" pitchFamily="34" charset="0"/>
              <a:cs typeface="Arial" panose="020B0604020202020204" pitchFamily="34" charset="0"/>
            </a:endParaRPr>
          </a:p>
          <a:p>
            <a:pPr marL="243840" marR="0" indent="0" algn="l">
              <a:spcBef>
                <a:spcPts val="0"/>
              </a:spcBef>
              <a:spcAft>
                <a:spcPts val="800"/>
              </a:spcAft>
            </a:pPr>
            <a:r>
              <a:rPr lang="vi-VN" sz="1100" dirty="0">
                <a:effectLst/>
                <a:latin typeface="Lexend Deca" pitchFamily="2" charset="0"/>
                <a:ea typeface="Calibri" panose="020F0502020204030204" pitchFamily="34" charset="0"/>
                <a:cs typeface="Times New Roman" panose="02020603050405020304" pitchFamily="18" charset="0"/>
              </a:rPr>
              <a:t> </a:t>
            </a:r>
            <a:endParaRPr lang="vi-VN" sz="1100" dirty="0">
              <a:effectLst/>
              <a:latin typeface="Lexend Deca" pitchFamily="2" charset="0"/>
              <a:ea typeface="Calibri" panose="020F0502020204030204" pitchFamily="34" charset="0"/>
              <a:cs typeface="Arial" panose="020B0604020202020204" pitchFamily="34" charset="0"/>
            </a:endParaRPr>
          </a:p>
          <a:p>
            <a:pPr marL="0" marR="0" indent="0" algn="l">
              <a:spcBef>
                <a:spcPts val="0"/>
              </a:spcBef>
              <a:spcAft>
                <a:spcPts val="800"/>
              </a:spcAft>
            </a:pPr>
            <a:r>
              <a:rPr lang="vi-VN" sz="1100" dirty="0">
                <a:effectLst/>
                <a:latin typeface="Lexend Deca" pitchFamily="2" charset="0"/>
                <a:ea typeface="Calibri" panose="020F0502020204030204" pitchFamily="34" charset="0"/>
                <a:cs typeface="Arial" panose="020B0604020202020204" pitchFamily="34" charset="0"/>
              </a:rPr>
              <a:t> </a:t>
            </a:r>
          </a:p>
          <a:p>
            <a:pPr marL="0" marR="0" indent="0" algn="l">
              <a:spcBef>
                <a:spcPts val="0"/>
              </a:spcBef>
              <a:spcAft>
                <a:spcPts val="800"/>
              </a:spcAft>
            </a:pPr>
            <a:r>
              <a:rPr lang="vi-VN" sz="1100" dirty="0">
                <a:effectLst/>
                <a:latin typeface="Lexend Deca" pitchFamily="2" charset="0"/>
                <a:ea typeface="Calibri" panose="020F0502020204030204" pitchFamily="34" charset="0"/>
                <a:cs typeface="Arial" panose="020B0604020202020204" pitchFamily="34" charset="0"/>
              </a:rPr>
              <a:t> </a:t>
            </a:r>
          </a:p>
          <a:p>
            <a:pPr marL="0" lvl="0" indent="0" algn="l" rtl="0">
              <a:spcBef>
                <a:spcPts val="0"/>
              </a:spcBef>
              <a:spcAft>
                <a:spcPts val="1600"/>
              </a:spcAft>
              <a:buNone/>
            </a:pPr>
            <a:endParaRPr lang="vi-VN" sz="1100" dirty="0">
              <a:latin typeface="Lexend Deca" pitchFamily="2" charset="0"/>
            </a:endParaRPr>
          </a:p>
        </p:txBody>
      </p:sp>
      <p:sp>
        <p:nvSpPr>
          <p:cNvPr id="12" name="Rectangle: Rounded Corners 11">
            <a:extLst>
              <a:ext uri="{FF2B5EF4-FFF2-40B4-BE49-F238E27FC236}">
                <a16:creationId xmlns:a16="http://schemas.microsoft.com/office/drawing/2014/main" id="{63785569-05CF-8C28-84EC-95877018F7C9}"/>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30</a:t>
            </a:r>
          </a:p>
        </p:txBody>
      </p:sp>
    </p:spTree>
    <p:extLst>
      <p:ext uri="{BB962C8B-B14F-4D97-AF65-F5344CB8AC3E}">
        <p14:creationId xmlns:p14="http://schemas.microsoft.com/office/powerpoint/2010/main" val="1011771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9" name="Google Shape;1395;p57">
            <a:extLst>
              <a:ext uri="{FF2B5EF4-FFF2-40B4-BE49-F238E27FC236}">
                <a16:creationId xmlns:a16="http://schemas.microsoft.com/office/drawing/2014/main" id="{C0484FE4-1069-37E8-BC67-A77196015671}"/>
              </a:ext>
            </a:extLst>
          </p:cNvPr>
          <p:cNvSpPr txBox="1">
            <a:spLocks/>
          </p:cNvSpPr>
          <p:nvPr/>
        </p:nvSpPr>
        <p:spPr>
          <a:xfrm>
            <a:off x="1367400" y="772256"/>
            <a:ext cx="6409200" cy="23834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Anton"/>
              <a:buNone/>
              <a:defRPr sz="4500" b="0" i="0" u="none" strike="noStrike" cap="none">
                <a:solidFill>
                  <a:schemeClr val="lt1"/>
                </a:solidFill>
                <a:latin typeface="Anton"/>
                <a:ea typeface="Anton"/>
                <a:cs typeface="Anton"/>
                <a:sym typeface="Anton"/>
              </a:defRPr>
            </a:lvl1pPr>
            <a:lvl2pPr marR="0" lvl="1"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3600"/>
              <a:buFont typeface="Anton"/>
              <a:buNone/>
              <a:defRPr sz="3600" b="0" i="0" u="none" strike="noStrike" cap="none">
                <a:solidFill>
                  <a:schemeClr val="lt1"/>
                </a:solidFill>
                <a:latin typeface="Anton"/>
                <a:ea typeface="Anton"/>
                <a:cs typeface="Anton"/>
                <a:sym typeface="Anton"/>
              </a:defRPr>
            </a:lvl9pPr>
          </a:lstStyle>
          <a:p>
            <a:r>
              <a:rPr lang="vi-VN" sz="4000" b="1">
                <a:latin typeface="Lexend Deca" pitchFamily="2" charset="0"/>
              </a:rPr>
              <a:t>CÁM ƠN THẦY VÀ CÁC BẠN ĐÃ LẮNG NGHE</a:t>
            </a:r>
          </a:p>
        </p:txBody>
      </p:sp>
      <p:sp>
        <p:nvSpPr>
          <p:cNvPr id="10" name="Rectangle: Rounded Corners 9">
            <a:extLst>
              <a:ext uri="{FF2B5EF4-FFF2-40B4-BE49-F238E27FC236}">
                <a16:creationId xmlns:a16="http://schemas.microsoft.com/office/drawing/2014/main" id="{5754D7C9-D547-9476-2BC9-CC0780E29C4F}"/>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31</a:t>
            </a:r>
          </a:p>
        </p:txBody>
      </p:sp>
    </p:spTree>
    <p:extLst>
      <p:ext uri="{BB962C8B-B14F-4D97-AF65-F5344CB8AC3E}">
        <p14:creationId xmlns:p14="http://schemas.microsoft.com/office/powerpoint/2010/main" val="366859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33"/>
          <p:cNvSpPr/>
          <p:nvPr/>
        </p:nvSpPr>
        <p:spPr>
          <a:xfrm flipH="1">
            <a:off x="1066020" y="3240100"/>
            <a:ext cx="899100" cy="89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68" name="Google Shape;768;p33"/>
          <p:cNvSpPr txBox="1">
            <a:spLocks noGrp="1"/>
          </p:cNvSpPr>
          <p:nvPr>
            <p:ph type="title"/>
          </p:nvPr>
        </p:nvSpPr>
        <p:spPr>
          <a:xfrm flipH="1">
            <a:off x="3459985" y="1"/>
            <a:ext cx="5684015" cy="21262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Lexend Deca" pitchFamily="2" charset="0"/>
              </a:rPr>
              <a:t>GIỚI THIỆU</a:t>
            </a:r>
            <a:br>
              <a:rPr lang="vi-VN" b="1">
                <a:latin typeface="Lexend Deca" pitchFamily="2" charset="0"/>
              </a:rPr>
            </a:br>
            <a:r>
              <a:rPr lang="vi-VN" b="1">
                <a:latin typeface="Lexend Deca" pitchFamily="2" charset="0"/>
              </a:rPr>
              <a:t>INFRASTRUCTURE </a:t>
            </a:r>
            <a:br>
              <a:rPr lang="vi-VN" b="1">
                <a:latin typeface="Lexend Deca" pitchFamily="2" charset="0"/>
              </a:rPr>
            </a:br>
            <a:r>
              <a:rPr lang="vi-VN" b="1">
                <a:latin typeface="Lexend Deca" pitchFamily="2" charset="0"/>
              </a:rPr>
              <a:t>AS CODE</a:t>
            </a:r>
            <a:endParaRPr b="1">
              <a:latin typeface="Lexend Deca" pitchFamily="2" charset="0"/>
            </a:endParaRPr>
          </a:p>
        </p:txBody>
      </p:sp>
      <p:sp>
        <p:nvSpPr>
          <p:cNvPr id="770" name="Google Shape;770;p33"/>
          <p:cNvSpPr txBox="1">
            <a:spLocks noGrp="1"/>
          </p:cNvSpPr>
          <p:nvPr>
            <p:ph type="title" idx="2"/>
          </p:nvPr>
        </p:nvSpPr>
        <p:spPr>
          <a:xfrm flipH="1">
            <a:off x="1230950" y="3627900"/>
            <a:ext cx="1598700" cy="100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exend Deca" pitchFamily="2" charset="0"/>
              </a:rPr>
              <a:t>01</a:t>
            </a:r>
            <a:endParaRPr b="1">
              <a:latin typeface="Lexend Deca" pitchFamily="2" charset="0"/>
            </a:endParaRPr>
          </a:p>
        </p:txBody>
      </p:sp>
      <p:sp>
        <p:nvSpPr>
          <p:cNvPr id="771" name="Google Shape;771;p33"/>
          <p:cNvSpPr/>
          <p:nvPr/>
        </p:nvSpPr>
        <p:spPr>
          <a:xfrm rot="5400000">
            <a:off x="6470391" y="2122892"/>
            <a:ext cx="3025755" cy="3015469"/>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2" name="Google Shape;772;p33"/>
          <p:cNvSpPr/>
          <p:nvPr/>
        </p:nvSpPr>
        <p:spPr>
          <a:xfrm rot="5400000">
            <a:off x="3457124" y="2124976"/>
            <a:ext cx="3025755" cy="3011301"/>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3" name="Google Shape;773;p33"/>
          <p:cNvSpPr/>
          <p:nvPr/>
        </p:nvSpPr>
        <p:spPr>
          <a:xfrm rot="5400000">
            <a:off x="6470391" y="2122892"/>
            <a:ext cx="3025755" cy="3015469"/>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4" name="Google Shape;774;p33"/>
          <p:cNvSpPr/>
          <p:nvPr/>
        </p:nvSpPr>
        <p:spPr>
          <a:xfrm rot="5400000">
            <a:off x="7523747" y="2129557"/>
            <a:ext cx="1970560" cy="1963952"/>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5" name="Google Shape;775;p33"/>
          <p:cNvSpPr/>
          <p:nvPr/>
        </p:nvSpPr>
        <p:spPr>
          <a:xfrm rot="5400000">
            <a:off x="5472887" y="4140739"/>
            <a:ext cx="1004449" cy="1001081"/>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6" name="Google Shape;776;p33"/>
          <p:cNvSpPr/>
          <p:nvPr/>
        </p:nvSpPr>
        <p:spPr>
          <a:xfrm rot="5400000">
            <a:off x="5470796" y="3134338"/>
            <a:ext cx="1008631" cy="1001081"/>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7" name="Google Shape;777;p33"/>
          <p:cNvSpPr/>
          <p:nvPr/>
        </p:nvSpPr>
        <p:spPr>
          <a:xfrm rot="5400000">
            <a:off x="5468635" y="2123685"/>
            <a:ext cx="1012953" cy="1001081"/>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8" name="Google Shape;778;p33"/>
          <p:cNvSpPr/>
          <p:nvPr/>
        </p:nvSpPr>
        <p:spPr>
          <a:xfrm rot="5400000">
            <a:off x="2707449" y="2870333"/>
            <a:ext cx="3025755" cy="1520587"/>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9" name="Google Shape;779;p33"/>
          <p:cNvSpPr/>
          <p:nvPr/>
        </p:nvSpPr>
        <p:spPr>
          <a:xfrm rot="5400000">
            <a:off x="434375" y="-17800"/>
            <a:ext cx="3025755" cy="3025755"/>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0" name="Google Shape;780;p33"/>
          <p:cNvSpPr/>
          <p:nvPr/>
        </p:nvSpPr>
        <p:spPr>
          <a:xfrm rot="5400000">
            <a:off x="-2591178" y="-17730"/>
            <a:ext cx="3025755" cy="3025615"/>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1" name="Google Shape;781;p33"/>
          <p:cNvSpPr/>
          <p:nvPr/>
        </p:nvSpPr>
        <p:spPr>
          <a:xfrm rot="5400000">
            <a:off x="-324159" y="740730"/>
            <a:ext cx="3025755" cy="1508695"/>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2" name="Google Shape;782;p33"/>
          <p:cNvSpPr/>
          <p:nvPr/>
        </p:nvSpPr>
        <p:spPr>
          <a:xfrm rot="5400000">
            <a:off x="-2591178" y="-17730"/>
            <a:ext cx="3025755" cy="3025615"/>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3" name="Google Shape;783;p33"/>
          <p:cNvSpPr/>
          <p:nvPr/>
        </p:nvSpPr>
        <p:spPr>
          <a:xfrm rot="5400000">
            <a:off x="-1536054" y="-9296"/>
            <a:ext cx="1970560" cy="1970560"/>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4" name="Google Shape;784;p33"/>
          <p:cNvSpPr/>
          <p:nvPr/>
        </p:nvSpPr>
        <p:spPr>
          <a:xfrm rot="5400000">
            <a:off x="2566122" y="2113472"/>
            <a:ext cx="889993" cy="898979"/>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5" name="Google Shape;785;p33"/>
          <p:cNvSpPr/>
          <p:nvPr/>
        </p:nvSpPr>
        <p:spPr>
          <a:xfrm rot="5400000">
            <a:off x="1938679" y="-13548"/>
            <a:ext cx="1517199" cy="1508695"/>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3" name="Rectangle: Rounded Corners 22">
            <a:extLst>
              <a:ext uri="{FF2B5EF4-FFF2-40B4-BE49-F238E27FC236}">
                <a16:creationId xmlns:a16="http://schemas.microsoft.com/office/drawing/2014/main" id="{56E90F46-AFEE-C509-B6E2-F2A7C0F1B760}"/>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0" y="288570"/>
            <a:ext cx="8424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sz="2200" dirty="0">
                <a:solidFill>
                  <a:schemeClr val="bg1"/>
                </a:solidFill>
                <a:latin typeface="Lexend Deca" pitchFamily="2" charset="0"/>
              </a:rPr>
              <a:t>   01. GIỚI THIỆU </a:t>
            </a:r>
            <a:r>
              <a:rPr lang="vi-VN" sz="2200" dirty="0">
                <a:solidFill>
                  <a:schemeClr val="bg1"/>
                </a:solidFill>
                <a:latin typeface="Lexend Deca" pitchFamily="2" charset="0"/>
                <a:ea typeface="Anton"/>
                <a:cs typeface="Anton"/>
                <a:sym typeface="Anton"/>
              </a:rPr>
              <a:t>INFRASTRUCTURE AS CODE</a:t>
            </a:r>
            <a:endParaRPr sz="2200" dirty="0">
              <a:solidFill>
                <a:schemeClr val="bg1"/>
              </a:solidFill>
              <a:latin typeface="Lexend Deca" pitchFamily="2" charset="0"/>
            </a:endParaRPr>
          </a:p>
        </p:txBody>
      </p:sp>
      <p:sp>
        <p:nvSpPr>
          <p:cNvPr id="901" name="Google Shape;901;p39"/>
          <p:cNvSpPr txBox="1"/>
          <p:nvPr/>
        </p:nvSpPr>
        <p:spPr>
          <a:xfrm>
            <a:off x="354711" y="1305052"/>
            <a:ext cx="3485769" cy="3284899"/>
          </a:xfrm>
          <a:prstGeom prst="rect">
            <a:avLst/>
          </a:prstGeom>
          <a:noFill/>
          <a:ln>
            <a:noFill/>
          </a:ln>
        </p:spPr>
        <p:txBody>
          <a:bodyPr spcFirstLastPara="1" wrap="square" lIns="91425" tIns="91425" rIns="91425" bIns="91425" anchor="ctr" anchorCtr="0">
            <a:noAutofit/>
          </a:bodyPr>
          <a:lstStyle/>
          <a:p>
            <a:pPr lvl="0" algn="l" rtl="0">
              <a:lnSpc>
                <a:spcPct val="150000"/>
              </a:lnSpc>
              <a:spcBef>
                <a:spcPts val="0"/>
              </a:spcBef>
              <a:spcAft>
                <a:spcPts val="0"/>
              </a:spcAft>
            </a:pPr>
            <a:r>
              <a:rPr lang="vi-VN" sz="1600" b="1" i="0">
                <a:solidFill>
                  <a:srgbClr val="1B1B1B"/>
                </a:solidFill>
                <a:effectLst/>
                <a:latin typeface="Lexend Deca" pitchFamily="2" charset="0"/>
                <a:cs typeface="Leelawadee" panose="020B0502040204020203" pitchFamily="34" charset="-34"/>
              </a:rPr>
              <a:t>Infrastructure as Code </a:t>
            </a:r>
            <a:r>
              <a:rPr lang="vi-VN" sz="1600" b="0" i="0">
                <a:solidFill>
                  <a:srgbClr val="1B1B1B"/>
                </a:solidFill>
                <a:effectLst/>
                <a:latin typeface="Lexend Deca" pitchFamily="2" charset="0"/>
                <a:cs typeface="Leelawadee" panose="020B0502040204020203" pitchFamily="34" charset="-34"/>
              </a:rPr>
              <a:t>có thể hiểu là bạn có thể thiết lập/quản lý những stack trước kia của hệ thống thông qua việc định nghĩa chúng trong 1 file script chẳng hạn thay vì tốn thời gian và công sức setup manual từng thứ (eg: ssh rồi cài cắm package, services hay lib,..)</a:t>
            </a:r>
            <a:endParaRPr lang="vi-VN" sz="1300">
              <a:solidFill>
                <a:schemeClr val="lt1"/>
              </a:solidFill>
              <a:latin typeface="Lexend Deca" pitchFamily="2" charset="0"/>
              <a:ea typeface="Anton"/>
              <a:cs typeface="Leelawadee" panose="020B0502040204020203" pitchFamily="34" charset="-34"/>
              <a:sym typeface="Anton"/>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05</a:t>
            </a:r>
          </a:p>
        </p:txBody>
      </p:sp>
      <p:sp>
        <p:nvSpPr>
          <p:cNvPr id="5" name="TextBox 4">
            <a:extLst>
              <a:ext uri="{FF2B5EF4-FFF2-40B4-BE49-F238E27FC236}">
                <a16:creationId xmlns:a16="http://schemas.microsoft.com/office/drawing/2014/main" id="{999CBEA9-EF5F-DA7F-35BF-69E993E87E5B}"/>
              </a:ext>
            </a:extLst>
          </p:cNvPr>
          <p:cNvSpPr txBox="1"/>
          <p:nvPr/>
        </p:nvSpPr>
        <p:spPr>
          <a:xfrm>
            <a:off x="0" y="740651"/>
            <a:ext cx="5387931" cy="500137"/>
          </a:xfrm>
          <a:prstGeom prst="rect">
            <a:avLst/>
          </a:prstGeom>
          <a:noFill/>
        </p:spPr>
        <p:txBody>
          <a:bodyPr wrap="square">
            <a:spAutoFit/>
          </a:bodyPr>
          <a:lstStyle/>
          <a:p>
            <a:pPr lvl="0" algn="ctr" rtl="0">
              <a:lnSpc>
                <a:spcPct val="150000"/>
              </a:lnSpc>
              <a:spcBef>
                <a:spcPts val="0"/>
              </a:spcBef>
              <a:spcAft>
                <a:spcPts val="0"/>
              </a:spcAft>
            </a:pPr>
            <a:r>
              <a:rPr lang="vi-VN" sz="2000" b="1">
                <a:solidFill>
                  <a:schemeClr val="tx2"/>
                </a:solidFill>
                <a:latin typeface="Lexend Deca" pitchFamily="2" charset="0"/>
                <a:ea typeface="Anton"/>
                <a:cs typeface="Anton"/>
                <a:sym typeface="Anton"/>
              </a:rPr>
              <a:t>    INFRASTRUCTURE-AS-CODE LÀ GÌ ?</a:t>
            </a:r>
          </a:p>
        </p:txBody>
      </p:sp>
      <p:pic>
        <p:nvPicPr>
          <p:cNvPr id="2054" name="Picture 6" descr="What Is Infrastructure as Code? | F5">
            <a:extLst>
              <a:ext uri="{FF2B5EF4-FFF2-40B4-BE49-F238E27FC236}">
                <a16:creationId xmlns:a16="http://schemas.microsoft.com/office/drawing/2014/main" id="{F54B00CC-DDA4-40D9-6298-0E49A5949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533763"/>
            <a:ext cx="4259580" cy="2396014"/>
          </a:xfrm>
          <a:prstGeom prst="rect">
            <a:avLst/>
          </a:prstGeom>
          <a:noFill/>
          <a:ln w="19050">
            <a:solidFill>
              <a:schemeClr val="tx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93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49"/>
          <p:cNvSpPr/>
          <p:nvPr/>
        </p:nvSpPr>
        <p:spPr>
          <a:xfrm rot="10800000">
            <a:off x="260775" y="408375"/>
            <a:ext cx="1002600" cy="10026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63" name="Google Shape;1163;p49"/>
          <p:cNvSpPr txBox="1">
            <a:spLocks noGrp="1"/>
          </p:cNvSpPr>
          <p:nvPr>
            <p:ph type="title"/>
          </p:nvPr>
        </p:nvSpPr>
        <p:spPr>
          <a:xfrm>
            <a:off x="717550" y="2674072"/>
            <a:ext cx="1801500" cy="1002601"/>
          </a:xfrm>
          <a:prstGeom prst="rect">
            <a:avLst/>
          </a:prstGeom>
          <a:ln w="12700">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chemeClr val="lt1"/>
                </a:solidFill>
                <a:latin typeface="Lexend Deca" pitchFamily="2" charset="0"/>
                <a:ea typeface="Roboto"/>
                <a:cs typeface="Roboto"/>
                <a:sym typeface="Roboto"/>
              </a:rPr>
              <a:t>Cải thiện tốc độ</a:t>
            </a:r>
            <a:endParaRPr lang="vi-VN">
              <a:latin typeface="Lexend Deca" pitchFamily="2" charset="0"/>
            </a:endParaRPr>
          </a:p>
        </p:txBody>
      </p:sp>
      <p:sp>
        <p:nvSpPr>
          <p:cNvPr id="1165" name="Google Shape;1165;p49"/>
          <p:cNvSpPr txBox="1">
            <a:spLocks noGrp="1"/>
          </p:cNvSpPr>
          <p:nvPr>
            <p:ph type="title" idx="2"/>
          </p:nvPr>
        </p:nvSpPr>
        <p:spPr>
          <a:xfrm>
            <a:off x="4717812" y="2674072"/>
            <a:ext cx="1801500" cy="1002593"/>
          </a:xfrm>
          <a:prstGeom prst="rect">
            <a:avLst/>
          </a:prstGeom>
          <a:ln w="12700">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chemeClr val="lt1"/>
                </a:solidFill>
                <a:latin typeface="Lexend Deca" pitchFamily="2" charset="0"/>
                <a:ea typeface="Roboto"/>
                <a:cs typeface="Roboto"/>
                <a:sym typeface="Roboto"/>
              </a:rPr>
              <a:t>Ngăn trôi cấu hình</a:t>
            </a:r>
            <a:endParaRPr>
              <a:latin typeface="Lexend Deca" pitchFamily="2" charset="0"/>
            </a:endParaRPr>
          </a:p>
        </p:txBody>
      </p:sp>
      <p:sp>
        <p:nvSpPr>
          <p:cNvPr id="1167" name="Google Shape;1167;p49"/>
          <p:cNvSpPr txBox="1">
            <a:spLocks noGrp="1"/>
          </p:cNvSpPr>
          <p:nvPr>
            <p:ph type="title" idx="4"/>
          </p:nvPr>
        </p:nvSpPr>
        <p:spPr>
          <a:xfrm>
            <a:off x="2624681" y="2674079"/>
            <a:ext cx="1987500" cy="1002593"/>
          </a:xfrm>
          <a:prstGeom prst="rect">
            <a:avLst/>
          </a:prstGeom>
          <a:ln w="12700">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chemeClr val="lt1"/>
                </a:solidFill>
                <a:latin typeface="Lexend Deca" pitchFamily="2" charset="0"/>
                <a:ea typeface="Roboto"/>
                <a:cs typeface="Roboto"/>
                <a:sym typeface="Roboto"/>
              </a:rPr>
              <a:t>Cải thiện độ tin cậy</a:t>
            </a:r>
            <a:endParaRPr>
              <a:latin typeface="Lexend Deca" pitchFamily="2" charset="0"/>
            </a:endParaRPr>
          </a:p>
        </p:txBody>
      </p:sp>
      <p:sp>
        <p:nvSpPr>
          <p:cNvPr id="1169" name="Google Shape;1169;p49"/>
          <p:cNvSpPr txBox="1">
            <a:spLocks noGrp="1"/>
          </p:cNvSpPr>
          <p:nvPr>
            <p:ph type="title" idx="6"/>
          </p:nvPr>
        </p:nvSpPr>
        <p:spPr>
          <a:xfrm>
            <a:off x="6624943" y="2674072"/>
            <a:ext cx="2410200" cy="1237528"/>
          </a:xfrm>
          <a:prstGeom prst="rect">
            <a:avLst/>
          </a:prstGeom>
          <a:ln w="12700">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100">
                <a:solidFill>
                  <a:schemeClr val="lt1"/>
                </a:solidFill>
                <a:latin typeface="Lexend Deca" pitchFamily="2" charset="0"/>
                <a:ea typeface="Roboto"/>
                <a:cs typeface="Roboto"/>
                <a:sym typeface="Roboto"/>
              </a:rPr>
              <a:t>Hỗ trợ thử nghiệm, kiểm tra và tối ưu hóa</a:t>
            </a:r>
            <a:endParaRPr sz="2100">
              <a:latin typeface="Lexend Deca" pitchFamily="2" charset="0"/>
            </a:endParaRPr>
          </a:p>
        </p:txBody>
      </p:sp>
      <p:grpSp>
        <p:nvGrpSpPr>
          <p:cNvPr id="1171" name="Google Shape;1171;p49"/>
          <p:cNvGrpSpPr/>
          <p:nvPr/>
        </p:nvGrpSpPr>
        <p:grpSpPr>
          <a:xfrm>
            <a:off x="1442478" y="1571484"/>
            <a:ext cx="351644" cy="351959"/>
            <a:chOff x="3263557" y="1536596"/>
            <a:chExt cx="351644" cy="351959"/>
          </a:xfrm>
        </p:grpSpPr>
        <p:sp>
          <p:nvSpPr>
            <p:cNvPr id="1172" name="Google Shape;1172;p49"/>
            <p:cNvSpPr/>
            <p:nvPr/>
          </p:nvSpPr>
          <p:spPr>
            <a:xfrm>
              <a:off x="3263557" y="1536596"/>
              <a:ext cx="133180" cy="64232"/>
            </a:xfrm>
            <a:custGeom>
              <a:avLst/>
              <a:gdLst/>
              <a:ahLst/>
              <a:cxnLst/>
              <a:rect l="l" t="t" r="r" b="b"/>
              <a:pathLst>
                <a:path w="8895" h="4290" extrusionOk="0">
                  <a:moveTo>
                    <a:pt x="2503" y="1"/>
                  </a:moveTo>
                  <a:cubicBezTo>
                    <a:pt x="1115" y="1"/>
                    <a:pt x="1" y="1115"/>
                    <a:pt x="1" y="2503"/>
                  </a:cubicBezTo>
                  <a:cubicBezTo>
                    <a:pt x="1" y="3491"/>
                    <a:pt x="800" y="4290"/>
                    <a:pt x="1788" y="4290"/>
                  </a:cubicBezTo>
                  <a:cubicBezTo>
                    <a:pt x="2797" y="4290"/>
                    <a:pt x="7191" y="3491"/>
                    <a:pt x="7191" y="2503"/>
                  </a:cubicBezTo>
                  <a:lnTo>
                    <a:pt x="8600" y="2503"/>
                  </a:lnTo>
                  <a:cubicBezTo>
                    <a:pt x="8600" y="1809"/>
                    <a:pt x="8894" y="1178"/>
                    <a:pt x="8432" y="737"/>
                  </a:cubicBezTo>
                  <a:cubicBezTo>
                    <a:pt x="7990" y="274"/>
                    <a:pt x="3197" y="1"/>
                    <a:pt x="250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73" name="Google Shape;1173;p49"/>
            <p:cNvSpPr/>
            <p:nvPr/>
          </p:nvSpPr>
          <p:spPr>
            <a:xfrm>
              <a:off x="3290328" y="1574057"/>
              <a:ext cx="58872" cy="26771"/>
            </a:xfrm>
            <a:custGeom>
              <a:avLst/>
              <a:gdLst/>
              <a:ahLst/>
              <a:cxnLst/>
              <a:rect l="l" t="t" r="r" b="b"/>
              <a:pathLst>
                <a:path w="3932" h="1788" extrusionOk="0">
                  <a:moveTo>
                    <a:pt x="1808" y="1"/>
                  </a:moveTo>
                  <a:cubicBezTo>
                    <a:pt x="1808" y="989"/>
                    <a:pt x="1009" y="1788"/>
                    <a:pt x="0" y="1788"/>
                  </a:cubicBezTo>
                  <a:lnTo>
                    <a:pt x="3932" y="1788"/>
                  </a:lnTo>
                  <a:lnTo>
                    <a:pt x="3932"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74" name="Google Shape;1174;p49"/>
            <p:cNvSpPr/>
            <p:nvPr/>
          </p:nvSpPr>
          <p:spPr>
            <a:xfrm>
              <a:off x="3301018" y="1536596"/>
              <a:ext cx="239261" cy="351959"/>
            </a:xfrm>
            <a:custGeom>
              <a:avLst/>
              <a:gdLst/>
              <a:ahLst/>
              <a:cxnLst/>
              <a:rect l="l" t="t" r="r" b="b"/>
              <a:pathLst>
                <a:path w="15980" h="23507" extrusionOk="0">
                  <a:moveTo>
                    <a:pt x="1" y="1"/>
                  </a:moveTo>
                  <a:cubicBezTo>
                    <a:pt x="653" y="1"/>
                    <a:pt x="1304" y="253"/>
                    <a:pt x="1767" y="737"/>
                  </a:cubicBezTo>
                  <a:cubicBezTo>
                    <a:pt x="1872" y="821"/>
                    <a:pt x="1956" y="926"/>
                    <a:pt x="2040" y="1031"/>
                  </a:cubicBezTo>
                  <a:cubicBezTo>
                    <a:pt x="2335" y="1451"/>
                    <a:pt x="2503" y="1977"/>
                    <a:pt x="2503" y="2503"/>
                  </a:cubicBezTo>
                  <a:lnTo>
                    <a:pt x="2503" y="21004"/>
                  </a:lnTo>
                  <a:cubicBezTo>
                    <a:pt x="2503" y="22371"/>
                    <a:pt x="3617" y="23506"/>
                    <a:pt x="5005" y="23506"/>
                  </a:cubicBezTo>
                  <a:lnTo>
                    <a:pt x="8747" y="23506"/>
                  </a:lnTo>
                  <a:cubicBezTo>
                    <a:pt x="9209" y="23065"/>
                    <a:pt x="11312" y="23212"/>
                    <a:pt x="11312" y="22539"/>
                  </a:cubicBezTo>
                  <a:lnTo>
                    <a:pt x="15979" y="19217"/>
                  </a:lnTo>
                  <a:lnTo>
                    <a:pt x="15979" y="2503"/>
                  </a:lnTo>
                  <a:cubicBezTo>
                    <a:pt x="15979" y="1115"/>
                    <a:pt x="14865" y="1"/>
                    <a:pt x="134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75" name="Google Shape;1175;p49"/>
            <p:cNvSpPr/>
            <p:nvPr/>
          </p:nvSpPr>
          <p:spPr>
            <a:xfrm>
              <a:off x="3375941" y="1824008"/>
              <a:ext cx="239261" cy="64546"/>
            </a:xfrm>
            <a:custGeom>
              <a:avLst/>
              <a:gdLst/>
              <a:ahLst/>
              <a:cxnLst/>
              <a:rect l="l" t="t" r="r" b="b"/>
              <a:pathLst>
                <a:path w="15980" h="4311" extrusionOk="0">
                  <a:moveTo>
                    <a:pt x="715" y="0"/>
                  </a:moveTo>
                  <a:cubicBezTo>
                    <a:pt x="1704" y="0"/>
                    <a:pt x="2503" y="820"/>
                    <a:pt x="2503" y="1808"/>
                  </a:cubicBezTo>
                  <a:cubicBezTo>
                    <a:pt x="2503" y="2355"/>
                    <a:pt x="2313" y="2901"/>
                    <a:pt x="1977" y="3343"/>
                  </a:cubicBezTo>
                  <a:cubicBezTo>
                    <a:pt x="1914" y="3406"/>
                    <a:pt x="1851" y="3490"/>
                    <a:pt x="1767" y="3574"/>
                  </a:cubicBezTo>
                  <a:cubicBezTo>
                    <a:pt x="1304" y="4037"/>
                    <a:pt x="673" y="4310"/>
                    <a:pt x="1" y="4310"/>
                  </a:cubicBezTo>
                  <a:lnTo>
                    <a:pt x="13477" y="4310"/>
                  </a:lnTo>
                  <a:cubicBezTo>
                    <a:pt x="14129" y="4310"/>
                    <a:pt x="14760" y="4037"/>
                    <a:pt x="15243" y="3574"/>
                  </a:cubicBezTo>
                  <a:cubicBezTo>
                    <a:pt x="15306" y="3490"/>
                    <a:pt x="15390" y="3406"/>
                    <a:pt x="15454" y="3343"/>
                  </a:cubicBezTo>
                  <a:cubicBezTo>
                    <a:pt x="15790" y="2901"/>
                    <a:pt x="15979" y="2355"/>
                    <a:pt x="15979" y="1808"/>
                  </a:cubicBezTo>
                  <a:cubicBezTo>
                    <a:pt x="15979" y="820"/>
                    <a:pt x="15180" y="21"/>
                    <a:pt x="141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76" name="Google Shape;1176;p49"/>
            <p:cNvSpPr/>
            <p:nvPr/>
          </p:nvSpPr>
          <p:spPr>
            <a:xfrm>
              <a:off x="3359576" y="1824008"/>
              <a:ext cx="53841" cy="27085"/>
            </a:xfrm>
            <a:custGeom>
              <a:avLst/>
              <a:gdLst/>
              <a:ahLst/>
              <a:cxnLst/>
              <a:rect l="l" t="t" r="r" b="b"/>
              <a:pathLst>
                <a:path w="3596" h="1809" extrusionOk="0">
                  <a:moveTo>
                    <a:pt x="1787" y="0"/>
                  </a:moveTo>
                  <a:cubicBezTo>
                    <a:pt x="799" y="0"/>
                    <a:pt x="0" y="820"/>
                    <a:pt x="0" y="1808"/>
                  </a:cubicBezTo>
                  <a:lnTo>
                    <a:pt x="3596" y="1808"/>
                  </a:lnTo>
                  <a:cubicBezTo>
                    <a:pt x="3575" y="820"/>
                    <a:pt x="2776" y="0"/>
                    <a:pt x="178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77" name="Google Shape;1177;p49"/>
            <p:cNvSpPr/>
            <p:nvPr/>
          </p:nvSpPr>
          <p:spPr>
            <a:xfrm>
              <a:off x="3361462" y="1593656"/>
              <a:ext cx="159292" cy="25124"/>
            </a:xfrm>
            <a:custGeom>
              <a:avLst/>
              <a:gdLst/>
              <a:ahLst/>
              <a:cxnLst/>
              <a:rect l="l" t="t" r="r" b="b"/>
              <a:pathLst>
                <a:path w="10639" h="1678" extrusionOk="0">
                  <a:moveTo>
                    <a:pt x="4353" y="0"/>
                  </a:moveTo>
                  <a:cubicBezTo>
                    <a:pt x="3901" y="0"/>
                    <a:pt x="3449" y="195"/>
                    <a:pt x="3133" y="584"/>
                  </a:cubicBezTo>
                  <a:cubicBezTo>
                    <a:pt x="2954" y="836"/>
                    <a:pt x="2681" y="962"/>
                    <a:pt x="2410" y="962"/>
                  </a:cubicBezTo>
                  <a:cubicBezTo>
                    <a:pt x="2140" y="962"/>
                    <a:pt x="1872" y="836"/>
                    <a:pt x="1703" y="584"/>
                  </a:cubicBezTo>
                  <a:cubicBezTo>
                    <a:pt x="1388" y="226"/>
                    <a:pt x="947" y="16"/>
                    <a:pt x="484" y="16"/>
                  </a:cubicBezTo>
                  <a:cubicBezTo>
                    <a:pt x="477" y="16"/>
                    <a:pt x="471" y="16"/>
                    <a:pt x="464" y="16"/>
                  </a:cubicBezTo>
                  <a:cubicBezTo>
                    <a:pt x="1" y="16"/>
                    <a:pt x="7" y="731"/>
                    <a:pt x="484" y="731"/>
                  </a:cubicBezTo>
                  <a:cubicBezTo>
                    <a:pt x="757" y="731"/>
                    <a:pt x="1031" y="878"/>
                    <a:pt x="1199" y="1109"/>
                  </a:cubicBezTo>
                  <a:cubicBezTo>
                    <a:pt x="1514" y="1488"/>
                    <a:pt x="1966" y="1677"/>
                    <a:pt x="2418" y="1677"/>
                  </a:cubicBezTo>
                  <a:cubicBezTo>
                    <a:pt x="2870" y="1677"/>
                    <a:pt x="3322" y="1488"/>
                    <a:pt x="3638" y="1109"/>
                  </a:cubicBezTo>
                  <a:cubicBezTo>
                    <a:pt x="3806" y="857"/>
                    <a:pt x="4079" y="731"/>
                    <a:pt x="4353" y="731"/>
                  </a:cubicBezTo>
                  <a:cubicBezTo>
                    <a:pt x="4626" y="731"/>
                    <a:pt x="4899" y="857"/>
                    <a:pt x="5067" y="1109"/>
                  </a:cubicBezTo>
                  <a:cubicBezTo>
                    <a:pt x="5383" y="1488"/>
                    <a:pt x="5835" y="1677"/>
                    <a:pt x="6287" y="1677"/>
                  </a:cubicBezTo>
                  <a:cubicBezTo>
                    <a:pt x="6739" y="1677"/>
                    <a:pt x="7191" y="1488"/>
                    <a:pt x="7506" y="1109"/>
                  </a:cubicBezTo>
                  <a:cubicBezTo>
                    <a:pt x="7685" y="857"/>
                    <a:pt x="7958" y="731"/>
                    <a:pt x="8229" y="731"/>
                  </a:cubicBezTo>
                  <a:cubicBezTo>
                    <a:pt x="8500" y="731"/>
                    <a:pt x="8768" y="857"/>
                    <a:pt x="8936" y="1109"/>
                  </a:cubicBezTo>
                  <a:cubicBezTo>
                    <a:pt x="9251" y="1467"/>
                    <a:pt x="9693" y="1677"/>
                    <a:pt x="10176" y="1677"/>
                  </a:cubicBezTo>
                  <a:cubicBezTo>
                    <a:pt x="10639" y="1677"/>
                    <a:pt x="10639" y="962"/>
                    <a:pt x="10176" y="962"/>
                  </a:cubicBezTo>
                  <a:cubicBezTo>
                    <a:pt x="9882" y="962"/>
                    <a:pt x="9609" y="815"/>
                    <a:pt x="9461" y="584"/>
                  </a:cubicBezTo>
                  <a:cubicBezTo>
                    <a:pt x="9136" y="195"/>
                    <a:pt x="8678" y="0"/>
                    <a:pt x="8224" y="0"/>
                  </a:cubicBezTo>
                  <a:cubicBezTo>
                    <a:pt x="7769" y="0"/>
                    <a:pt x="7317" y="195"/>
                    <a:pt x="7002" y="584"/>
                  </a:cubicBezTo>
                  <a:cubicBezTo>
                    <a:pt x="6833" y="836"/>
                    <a:pt x="6565" y="962"/>
                    <a:pt x="6295" y="962"/>
                  </a:cubicBezTo>
                  <a:cubicBezTo>
                    <a:pt x="6024" y="962"/>
                    <a:pt x="5751" y="836"/>
                    <a:pt x="5572" y="584"/>
                  </a:cubicBezTo>
                  <a:cubicBezTo>
                    <a:pt x="5257" y="195"/>
                    <a:pt x="4805" y="0"/>
                    <a:pt x="43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78" name="Google Shape;1178;p49"/>
            <p:cNvSpPr/>
            <p:nvPr/>
          </p:nvSpPr>
          <p:spPr>
            <a:xfrm>
              <a:off x="3361462" y="1630413"/>
              <a:ext cx="159292" cy="25184"/>
            </a:xfrm>
            <a:custGeom>
              <a:avLst/>
              <a:gdLst/>
              <a:ahLst/>
              <a:cxnLst/>
              <a:rect l="l" t="t" r="r" b="b"/>
              <a:pathLst>
                <a:path w="10639" h="1682" extrusionOk="0">
                  <a:moveTo>
                    <a:pt x="484" y="0"/>
                  </a:moveTo>
                  <a:cubicBezTo>
                    <a:pt x="1" y="0"/>
                    <a:pt x="1" y="736"/>
                    <a:pt x="484" y="736"/>
                  </a:cubicBezTo>
                  <a:cubicBezTo>
                    <a:pt x="757" y="736"/>
                    <a:pt x="1031" y="883"/>
                    <a:pt x="1199" y="1093"/>
                  </a:cubicBezTo>
                  <a:cubicBezTo>
                    <a:pt x="1514" y="1482"/>
                    <a:pt x="1966" y="1677"/>
                    <a:pt x="2418" y="1677"/>
                  </a:cubicBezTo>
                  <a:cubicBezTo>
                    <a:pt x="2870" y="1677"/>
                    <a:pt x="3322" y="1482"/>
                    <a:pt x="3638" y="1093"/>
                  </a:cubicBezTo>
                  <a:cubicBezTo>
                    <a:pt x="3806" y="852"/>
                    <a:pt x="4079" y="731"/>
                    <a:pt x="4353" y="731"/>
                  </a:cubicBezTo>
                  <a:cubicBezTo>
                    <a:pt x="4626" y="731"/>
                    <a:pt x="4899" y="852"/>
                    <a:pt x="5067" y="1093"/>
                  </a:cubicBezTo>
                  <a:cubicBezTo>
                    <a:pt x="5383" y="1482"/>
                    <a:pt x="5835" y="1677"/>
                    <a:pt x="6287" y="1677"/>
                  </a:cubicBezTo>
                  <a:cubicBezTo>
                    <a:pt x="6739" y="1677"/>
                    <a:pt x="7191" y="1482"/>
                    <a:pt x="7506" y="1093"/>
                  </a:cubicBezTo>
                  <a:cubicBezTo>
                    <a:pt x="7685" y="852"/>
                    <a:pt x="7958" y="731"/>
                    <a:pt x="8229" y="731"/>
                  </a:cubicBezTo>
                  <a:cubicBezTo>
                    <a:pt x="8500" y="731"/>
                    <a:pt x="8768" y="852"/>
                    <a:pt x="8936" y="1093"/>
                  </a:cubicBezTo>
                  <a:cubicBezTo>
                    <a:pt x="9251" y="1472"/>
                    <a:pt x="9693" y="1682"/>
                    <a:pt x="10176" y="1682"/>
                  </a:cubicBezTo>
                  <a:cubicBezTo>
                    <a:pt x="10639" y="1682"/>
                    <a:pt x="10639" y="967"/>
                    <a:pt x="10176" y="967"/>
                  </a:cubicBezTo>
                  <a:cubicBezTo>
                    <a:pt x="9882" y="967"/>
                    <a:pt x="9609" y="820"/>
                    <a:pt x="9461" y="589"/>
                  </a:cubicBezTo>
                  <a:cubicBezTo>
                    <a:pt x="9136" y="200"/>
                    <a:pt x="8678" y="5"/>
                    <a:pt x="8224" y="5"/>
                  </a:cubicBezTo>
                  <a:cubicBezTo>
                    <a:pt x="7769" y="5"/>
                    <a:pt x="7317" y="200"/>
                    <a:pt x="7002" y="589"/>
                  </a:cubicBezTo>
                  <a:cubicBezTo>
                    <a:pt x="6833" y="841"/>
                    <a:pt x="6565" y="967"/>
                    <a:pt x="6295" y="967"/>
                  </a:cubicBezTo>
                  <a:cubicBezTo>
                    <a:pt x="6024" y="967"/>
                    <a:pt x="5751" y="841"/>
                    <a:pt x="5572" y="589"/>
                  </a:cubicBezTo>
                  <a:cubicBezTo>
                    <a:pt x="5257" y="200"/>
                    <a:pt x="4805" y="5"/>
                    <a:pt x="4353" y="5"/>
                  </a:cubicBezTo>
                  <a:cubicBezTo>
                    <a:pt x="3901" y="5"/>
                    <a:pt x="3449" y="200"/>
                    <a:pt x="3133" y="589"/>
                  </a:cubicBezTo>
                  <a:cubicBezTo>
                    <a:pt x="2954" y="841"/>
                    <a:pt x="2681" y="967"/>
                    <a:pt x="2410" y="967"/>
                  </a:cubicBezTo>
                  <a:cubicBezTo>
                    <a:pt x="2140" y="967"/>
                    <a:pt x="1872" y="841"/>
                    <a:pt x="1703" y="589"/>
                  </a:cubicBezTo>
                  <a:cubicBezTo>
                    <a:pt x="1388" y="231"/>
                    <a:pt x="947" y="21"/>
                    <a:pt x="4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79" name="Google Shape;1179;p49"/>
            <p:cNvSpPr/>
            <p:nvPr/>
          </p:nvSpPr>
          <p:spPr>
            <a:xfrm>
              <a:off x="3361462" y="1667231"/>
              <a:ext cx="159292" cy="25199"/>
            </a:xfrm>
            <a:custGeom>
              <a:avLst/>
              <a:gdLst/>
              <a:ahLst/>
              <a:cxnLst/>
              <a:rect l="l" t="t" r="r" b="b"/>
              <a:pathLst>
                <a:path w="10639" h="1683" extrusionOk="0">
                  <a:moveTo>
                    <a:pt x="484" y="1"/>
                  </a:moveTo>
                  <a:cubicBezTo>
                    <a:pt x="1" y="1"/>
                    <a:pt x="1" y="737"/>
                    <a:pt x="484" y="737"/>
                  </a:cubicBezTo>
                  <a:cubicBezTo>
                    <a:pt x="757" y="737"/>
                    <a:pt x="1031" y="884"/>
                    <a:pt x="1199" y="1094"/>
                  </a:cubicBezTo>
                  <a:cubicBezTo>
                    <a:pt x="1514" y="1483"/>
                    <a:pt x="1966" y="1678"/>
                    <a:pt x="2418" y="1678"/>
                  </a:cubicBezTo>
                  <a:cubicBezTo>
                    <a:pt x="2870" y="1678"/>
                    <a:pt x="3322" y="1483"/>
                    <a:pt x="3638" y="1094"/>
                  </a:cubicBezTo>
                  <a:cubicBezTo>
                    <a:pt x="3806" y="852"/>
                    <a:pt x="4079" y="732"/>
                    <a:pt x="4353" y="732"/>
                  </a:cubicBezTo>
                  <a:cubicBezTo>
                    <a:pt x="4626" y="732"/>
                    <a:pt x="4899" y="852"/>
                    <a:pt x="5067" y="1094"/>
                  </a:cubicBezTo>
                  <a:cubicBezTo>
                    <a:pt x="5383" y="1483"/>
                    <a:pt x="5835" y="1678"/>
                    <a:pt x="6287" y="1678"/>
                  </a:cubicBezTo>
                  <a:cubicBezTo>
                    <a:pt x="6739" y="1678"/>
                    <a:pt x="7191" y="1483"/>
                    <a:pt x="7506" y="1094"/>
                  </a:cubicBezTo>
                  <a:cubicBezTo>
                    <a:pt x="7685" y="852"/>
                    <a:pt x="7958" y="732"/>
                    <a:pt x="8229" y="732"/>
                  </a:cubicBezTo>
                  <a:cubicBezTo>
                    <a:pt x="8500" y="732"/>
                    <a:pt x="8768" y="852"/>
                    <a:pt x="8936" y="1094"/>
                  </a:cubicBezTo>
                  <a:cubicBezTo>
                    <a:pt x="9251" y="1473"/>
                    <a:pt x="9693" y="1683"/>
                    <a:pt x="10176" y="1683"/>
                  </a:cubicBezTo>
                  <a:cubicBezTo>
                    <a:pt x="10639" y="1683"/>
                    <a:pt x="10639" y="968"/>
                    <a:pt x="10176" y="968"/>
                  </a:cubicBezTo>
                  <a:cubicBezTo>
                    <a:pt x="9882" y="968"/>
                    <a:pt x="9609" y="821"/>
                    <a:pt x="9461" y="590"/>
                  </a:cubicBezTo>
                  <a:cubicBezTo>
                    <a:pt x="9136" y="201"/>
                    <a:pt x="8678" y="6"/>
                    <a:pt x="8224" y="6"/>
                  </a:cubicBezTo>
                  <a:cubicBezTo>
                    <a:pt x="7769" y="6"/>
                    <a:pt x="7317" y="201"/>
                    <a:pt x="7002" y="590"/>
                  </a:cubicBezTo>
                  <a:cubicBezTo>
                    <a:pt x="6833" y="842"/>
                    <a:pt x="6565" y="968"/>
                    <a:pt x="6295" y="968"/>
                  </a:cubicBezTo>
                  <a:cubicBezTo>
                    <a:pt x="6024" y="968"/>
                    <a:pt x="5751" y="842"/>
                    <a:pt x="5572" y="590"/>
                  </a:cubicBezTo>
                  <a:cubicBezTo>
                    <a:pt x="5257" y="201"/>
                    <a:pt x="4805" y="6"/>
                    <a:pt x="4353" y="6"/>
                  </a:cubicBezTo>
                  <a:cubicBezTo>
                    <a:pt x="3901" y="6"/>
                    <a:pt x="3449" y="201"/>
                    <a:pt x="3133" y="590"/>
                  </a:cubicBezTo>
                  <a:cubicBezTo>
                    <a:pt x="2954" y="842"/>
                    <a:pt x="2681" y="968"/>
                    <a:pt x="2410" y="968"/>
                  </a:cubicBezTo>
                  <a:cubicBezTo>
                    <a:pt x="2140" y="968"/>
                    <a:pt x="1872" y="842"/>
                    <a:pt x="1703" y="590"/>
                  </a:cubicBezTo>
                  <a:cubicBezTo>
                    <a:pt x="1388" y="232"/>
                    <a:pt x="947" y="22"/>
                    <a:pt x="4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80" name="Google Shape;1180;p49"/>
            <p:cNvSpPr/>
            <p:nvPr/>
          </p:nvSpPr>
          <p:spPr>
            <a:xfrm>
              <a:off x="3466914" y="1608688"/>
              <a:ext cx="147030" cy="147015"/>
            </a:xfrm>
            <a:custGeom>
              <a:avLst/>
              <a:gdLst/>
              <a:ahLst/>
              <a:cxnLst/>
              <a:rect l="l" t="t" r="r" b="b"/>
              <a:pathLst>
                <a:path w="9820" h="9819" extrusionOk="0">
                  <a:moveTo>
                    <a:pt x="9819" y="0"/>
                  </a:moveTo>
                  <a:cubicBezTo>
                    <a:pt x="6665" y="169"/>
                    <a:pt x="3953" y="1220"/>
                    <a:pt x="1977" y="3196"/>
                  </a:cubicBezTo>
                  <a:cubicBezTo>
                    <a:pt x="1" y="5193"/>
                    <a:pt x="421" y="6434"/>
                    <a:pt x="232" y="9587"/>
                  </a:cubicBezTo>
                  <a:cubicBezTo>
                    <a:pt x="3407" y="9398"/>
                    <a:pt x="4647" y="9819"/>
                    <a:pt x="6623" y="7842"/>
                  </a:cubicBezTo>
                  <a:cubicBezTo>
                    <a:pt x="7107" y="7359"/>
                    <a:pt x="7548" y="6812"/>
                    <a:pt x="7927" y="6245"/>
                  </a:cubicBezTo>
                  <a:lnTo>
                    <a:pt x="6203" y="5950"/>
                  </a:lnTo>
                  <a:lnTo>
                    <a:pt x="6224" y="5929"/>
                  </a:lnTo>
                  <a:cubicBezTo>
                    <a:pt x="8326" y="4668"/>
                    <a:pt x="9672" y="2460"/>
                    <a:pt x="9819" y="42"/>
                  </a:cubicBezTo>
                  <a:lnTo>
                    <a:pt x="981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81" name="Google Shape;1181;p49"/>
            <p:cNvSpPr/>
            <p:nvPr/>
          </p:nvSpPr>
          <p:spPr>
            <a:xfrm>
              <a:off x="3438271" y="1657169"/>
              <a:ext cx="127191" cy="127176"/>
            </a:xfrm>
            <a:custGeom>
              <a:avLst/>
              <a:gdLst/>
              <a:ahLst/>
              <a:cxnLst/>
              <a:rect l="l" t="t" r="r" b="b"/>
              <a:pathLst>
                <a:path w="8495" h="8494" extrusionOk="0">
                  <a:moveTo>
                    <a:pt x="8494" y="0"/>
                  </a:moveTo>
                  <a:lnTo>
                    <a:pt x="8494" y="0"/>
                  </a:lnTo>
                  <a:cubicBezTo>
                    <a:pt x="4983" y="2061"/>
                    <a:pt x="2061" y="4983"/>
                    <a:pt x="0" y="8494"/>
                  </a:cubicBezTo>
                  <a:cubicBezTo>
                    <a:pt x="3512" y="6434"/>
                    <a:pt x="6434" y="3511"/>
                    <a:pt x="84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grpSp>
      <p:sp>
        <p:nvSpPr>
          <p:cNvPr id="1182" name="Google Shape;1182;p49"/>
          <p:cNvSpPr/>
          <p:nvPr/>
        </p:nvSpPr>
        <p:spPr>
          <a:xfrm>
            <a:off x="1213750" y="1342913"/>
            <a:ext cx="809100" cy="809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83" name="Google Shape;1183;p49"/>
          <p:cNvSpPr/>
          <p:nvPr/>
        </p:nvSpPr>
        <p:spPr>
          <a:xfrm>
            <a:off x="3213881" y="1342913"/>
            <a:ext cx="809100" cy="809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84" name="Google Shape;1184;p49"/>
          <p:cNvSpPr/>
          <p:nvPr/>
        </p:nvSpPr>
        <p:spPr>
          <a:xfrm>
            <a:off x="5214012" y="1342913"/>
            <a:ext cx="809100" cy="809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sp>
        <p:nvSpPr>
          <p:cNvPr id="1185" name="Google Shape;1185;p49"/>
          <p:cNvSpPr/>
          <p:nvPr/>
        </p:nvSpPr>
        <p:spPr>
          <a:xfrm>
            <a:off x="7121150" y="1328517"/>
            <a:ext cx="809100" cy="8091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Lexend Deca" pitchFamily="2" charset="0"/>
              <a:sym typeface="Arial"/>
            </a:endParaRPr>
          </a:p>
        </p:txBody>
      </p:sp>
      <p:cxnSp>
        <p:nvCxnSpPr>
          <p:cNvPr id="1200" name="Google Shape;1200;p49"/>
          <p:cNvCxnSpPr/>
          <p:nvPr/>
        </p:nvCxnSpPr>
        <p:spPr>
          <a:xfrm>
            <a:off x="1618300" y="2152013"/>
            <a:ext cx="0" cy="522000"/>
          </a:xfrm>
          <a:prstGeom prst="straightConnector1">
            <a:avLst/>
          </a:prstGeom>
          <a:noFill/>
          <a:ln w="38100" cap="flat" cmpd="sng">
            <a:solidFill>
              <a:schemeClr val="lt1"/>
            </a:solidFill>
            <a:prstDash val="solid"/>
            <a:round/>
            <a:headEnd type="none" w="med" len="med"/>
            <a:tailEnd type="none" w="med" len="med"/>
          </a:ln>
        </p:spPr>
      </p:cxnSp>
      <p:cxnSp>
        <p:nvCxnSpPr>
          <p:cNvPr id="1201" name="Google Shape;1201;p49"/>
          <p:cNvCxnSpPr>
            <a:cxnSpLocks/>
            <a:stCxn id="1183" idx="2"/>
            <a:endCxn id="1167" idx="0"/>
          </p:cNvCxnSpPr>
          <p:nvPr/>
        </p:nvCxnSpPr>
        <p:spPr>
          <a:xfrm>
            <a:off x="3618431" y="2152013"/>
            <a:ext cx="0" cy="522066"/>
          </a:xfrm>
          <a:prstGeom prst="straightConnector1">
            <a:avLst/>
          </a:prstGeom>
          <a:noFill/>
          <a:ln w="38100" cap="flat" cmpd="sng">
            <a:solidFill>
              <a:schemeClr val="lt1"/>
            </a:solidFill>
            <a:prstDash val="solid"/>
            <a:round/>
            <a:headEnd type="none" w="med" len="med"/>
            <a:tailEnd type="none" w="med" len="med"/>
          </a:ln>
        </p:spPr>
      </p:cxnSp>
      <p:cxnSp>
        <p:nvCxnSpPr>
          <p:cNvPr id="1202" name="Google Shape;1202;p49"/>
          <p:cNvCxnSpPr>
            <a:cxnSpLocks/>
            <a:stCxn id="1184" idx="4"/>
            <a:endCxn id="1165" idx="0"/>
          </p:cNvCxnSpPr>
          <p:nvPr/>
        </p:nvCxnSpPr>
        <p:spPr>
          <a:xfrm>
            <a:off x="5618562" y="2152013"/>
            <a:ext cx="0" cy="522059"/>
          </a:xfrm>
          <a:prstGeom prst="straightConnector1">
            <a:avLst/>
          </a:prstGeom>
          <a:noFill/>
          <a:ln w="38100" cap="flat" cmpd="sng">
            <a:solidFill>
              <a:schemeClr val="lt1"/>
            </a:solidFill>
            <a:prstDash val="solid"/>
            <a:round/>
            <a:headEnd type="none" w="med" len="med"/>
            <a:tailEnd type="none" w="med" len="med"/>
          </a:ln>
        </p:spPr>
      </p:cxnSp>
      <p:cxnSp>
        <p:nvCxnSpPr>
          <p:cNvPr id="1203" name="Google Shape;1203;p49"/>
          <p:cNvCxnSpPr/>
          <p:nvPr/>
        </p:nvCxnSpPr>
        <p:spPr>
          <a:xfrm>
            <a:off x="7525693" y="2152013"/>
            <a:ext cx="0" cy="522000"/>
          </a:xfrm>
          <a:prstGeom prst="straightConnector1">
            <a:avLst/>
          </a:prstGeom>
          <a:noFill/>
          <a:ln w="38100" cap="flat" cmpd="sng">
            <a:solidFill>
              <a:schemeClr val="lt1"/>
            </a:solidFill>
            <a:prstDash val="solid"/>
            <a:round/>
            <a:headEnd type="none" w="med" len="med"/>
            <a:tailEnd type="none" w="med" len="med"/>
          </a:ln>
        </p:spPr>
      </p:cxnSp>
      <p:pic>
        <p:nvPicPr>
          <p:cNvPr id="13" name="Picture 4" descr="Arrow, fast, increase, rapid, rise, speed, speedometer icon - Download on  Iconfinder">
            <a:extLst>
              <a:ext uri="{FF2B5EF4-FFF2-40B4-BE49-F238E27FC236}">
                <a16:creationId xmlns:a16="http://schemas.microsoft.com/office/drawing/2014/main" id="{7497B38E-ABC1-DC22-0C23-BA3E3037A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586" y="1567163"/>
            <a:ext cx="356279" cy="35627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Trust Icons - Free SVG &amp; PNG Trust Images - Noun Project">
            <a:extLst>
              <a:ext uri="{FF2B5EF4-FFF2-40B4-BE49-F238E27FC236}">
                <a16:creationId xmlns:a16="http://schemas.microsoft.com/office/drawing/2014/main" id="{84767486-1C98-88AC-8BF6-9521C7EE27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232" y="1501119"/>
            <a:ext cx="452398" cy="45239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Damage, danger, harm, hazard, jeopardy, risk icon - Download on Iconfinder">
            <a:extLst>
              <a:ext uri="{FF2B5EF4-FFF2-40B4-BE49-F238E27FC236}">
                <a16:creationId xmlns:a16="http://schemas.microsoft.com/office/drawing/2014/main" id="{6C9AAAEB-9FE1-E209-E274-5128628D3C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0348" y="1516701"/>
            <a:ext cx="396427" cy="39642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lipboard with Gear Isolated Icon. Technical Support Check List Icon.  Management Flat Icon Concept. Software Development Stock Vector -  Illustration of isolated, checklist: 190746044">
            <a:extLst>
              <a:ext uri="{FF2B5EF4-FFF2-40B4-BE49-F238E27FC236}">
                <a16:creationId xmlns:a16="http://schemas.microsoft.com/office/drawing/2014/main" id="{FB908C59-D688-CCE0-DE3F-504089AB8D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4543" y="1440952"/>
            <a:ext cx="615500" cy="615500"/>
          </a:xfrm>
          <a:prstGeom prst="rect">
            <a:avLst/>
          </a:prstGeom>
          <a:noFill/>
          <a:extLst>
            <a:ext uri="{909E8E84-426E-40DD-AFC4-6F175D3DCCD1}">
              <a14:hiddenFill xmlns:a14="http://schemas.microsoft.com/office/drawing/2010/main">
                <a:solidFill>
                  <a:srgbClr val="FFFFFF"/>
                </a:solidFill>
              </a14:hiddenFill>
            </a:ext>
          </a:extLst>
        </p:spPr>
      </p:pic>
      <p:sp>
        <p:nvSpPr>
          <p:cNvPr id="21" name="Google Shape;892;p39">
            <a:extLst>
              <a:ext uri="{FF2B5EF4-FFF2-40B4-BE49-F238E27FC236}">
                <a16:creationId xmlns:a16="http://schemas.microsoft.com/office/drawing/2014/main" id="{CED2CAF7-9DDE-EBB1-B437-B48D89278CC8}"/>
              </a:ext>
            </a:extLst>
          </p:cNvPr>
          <p:cNvSpPr txBox="1">
            <a:spLocks/>
          </p:cNvSpPr>
          <p:nvPr/>
        </p:nvSpPr>
        <p:spPr>
          <a:xfrm>
            <a:off x="0" y="288570"/>
            <a:ext cx="914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Anton"/>
              <a:buNone/>
              <a:defRPr sz="2200" b="0" i="0" u="none" strike="noStrike" cap="none">
                <a:solidFill>
                  <a:schemeClr val="lt1"/>
                </a:solidFill>
                <a:latin typeface="Anton"/>
                <a:ea typeface="Anton"/>
                <a:cs typeface="Anton"/>
                <a:sym typeface="Anton"/>
              </a:defRPr>
            </a:lvl1pPr>
            <a:lvl2pPr marR="0" lvl="1" algn="ctr" rtl="0">
              <a:lnSpc>
                <a:spcPct val="100000"/>
              </a:lnSpc>
              <a:spcBef>
                <a:spcPts val="0"/>
              </a:spcBef>
              <a:spcAft>
                <a:spcPts val="0"/>
              </a:spcAft>
              <a:buClr>
                <a:schemeClr val="lt1"/>
              </a:buClr>
              <a:buSzPts val="2500"/>
              <a:buFont typeface="Anton"/>
              <a:buNone/>
              <a:defRPr sz="25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2500"/>
              <a:buFont typeface="Anton"/>
              <a:buNone/>
              <a:defRPr sz="25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2500"/>
              <a:buFont typeface="Anton"/>
              <a:buNone/>
              <a:defRPr sz="25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2500"/>
              <a:buFont typeface="Anton"/>
              <a:buNone/>
              <a:defRPr sz="25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2500"/>
              <a:buFont typeface="Anton"/>
              <a:buNone/>
              <a:defRPr sz="25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2500"/>
              <a:buFont typeface="Anton"/>
              <a:buNone/>
              <a:defRPr sz="25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2500"/>
              <a:buFont typeface="Anton"/>
              <a:buNone/>
              <a:defRPr sz="25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2500"/>
              <a:buFont typeface="Anton"/>
              <a:buNone/>
              <a:defRPr sz="2500" b="0" i="0" u="none" strike="noStrike" cap="none">
                <a:solidFill>
                  <a:schemeClr val="lt1"/>
                </a:solidFill>
                <a:latin typeface="Anton"/>
                <a:ea typeface="Anton"/>
                <a:cs typeface="Anton"/>
                <a:sym typeface="Anton"/>
              </a:defRPr>
            </a:lvl9pPr>
          </a:lstStyle>
          <a:p>
            <a:pPr algn="l"/>
            <a:r>
              <a:rPr lang="vi-VN" sz="2200">
                <a:solidFill>
                  <a:schemeClr val="bg1"/>
                </a:solidFill>
                <a:latin typeface="Lexend Deca" pitchFamily="2" charset="0"/>
              </a:rPr>
              <a:t> 01. GIỚI THIỆU </a:t>
            </a:r>
            <a:r>
              <a:rPr lang="vi-VN" sz="2200">
                <a:solidFill>
                  <a:schemeClr val="bg1"/>
                </a:solidFill>
                <a:latin typeface="Lexend Deca" pitchFamily="2" charset="0"/>
                <a:ea typeface="Anton"/>
                <a:cs typeface="Anton"/>
                <a:sym typeface="Anton"/>
              </a:rPr>
              <a:t>INFRASTRUCTURE AS CODE</a:t>
            </a:r>
            <a:endParaRPr lang="vi-VN">
              <a:latin typeface="Lexend Deca" pitchFamily="2" charset="0"/>
            </a:endParaRPr>
          </a:p>
        </p:txBody>
      </p:sp>
      <p:sp>
        <p:nvSpPr>
          <p:cNvPr id="22" name="TextBox 21">
            <a:extLst>
              <a:ext uri="{FF2B5EF4-FFF2-40B4-BE49-F238E27FC236}">
                <a16:creationId xmlns:a16="http://schemas.microsoft.com/office/drawing/2014/main" id="{4B2459E3-43B3-FCF6-C10F-A0624C679E84}"/>
              </a:ext>
            </a:extLst>
          </p:cNvPr>
          <p:cNvSpPr txBox="1"/>
          <p:nvPr/>
        </p:nvSpPr>
        <p:spPr>
          <a:xfrm>
            <a:off x="-1" y="680602"/>
            <a:ext cx="6519313" cy="500137"/>
          </a:xfrm>
          <a:prstGeom prst="rect">
            <a:avLst/>
          </a:prstGeom>
          <a:noFill/>
        </p:spPr>
        <p:txBody>
          <a:bodyPr wrap="square">
            <a:spAutoFit/>
          </a:bodyPr>
          <a:lstStyle/>
          <a:p>
            <a:pPr lvl="0" algn="ctr" rtl="0">
              <a:lnSpc>
                <a:spcPct val="150000"/>
              </a:lnSpc>
              <a:spcBef>
                <a:spcPts val="0"/>
              </a:spcBef>
              <a:spcAft>
                <a:spcPts val="0"/>
              </a:spcAft>
            </a:pPr>
            <a:r>
              <a:rPr lang="vi-VN" sz="2000" b="1">
                <a:solidFill>
                  <a:schemeClr val="tx2"/>
                </a:solidFill>
                <a:latin typeface="Lexend Deca" pitchFamily="2" charset="0"/>
                <a:ea typeface="Anton"/>
                <a:cs typeface="Anton"/>
                <a:sym typeface="Anton"/>
              </a:rPr>
              <a:t>LỢI ÍCH CỦA INFRASTRUCTURE-AS-CODE</a:t>
            </a:r>
          </a:p>
        </p:txBody>
      </p:sp>
      <p:sp>
        <p:nvSpPr>
          <p:cNvPr id="23" name="Rectangle: Rounded Corners 22">
            <a:extLst>
              <a:ext uri="{FF2B5EF4-FFF2-40B4-BE49-F238E27FC236}">
                <a16:creationId xmlns:a16="http://schemas.microsoft.com/office/drawing/2014/main" id="{3D375CC9-BD52-32BC-3E09-41366DF8A171}"/>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anim calcmode="lin" valueType="num">
                                      <p:cBhvr>
                                        <p:cTn id="18" dur="500" fill="hold"/>
                                        <p:tgtEl>
                                          <p:spTgt spid="17"/>
                                        </p:tgtEl>
                                        <p:attrNameLst>
                                          <p:attrName>ppt_x</p:attrName>
                                        </p:attrNameLst>
                                      </p:cBhvr>
                                      <p:tavLst>
                                        <p:tav tm="0">
                                          <p:val>
                                            <p:strVal val="#ppt_x"/>
                                          </p:val>
                                        </p:tav>
                                        <p:tav tm="100000">
                                          <p:val>
                                            <p:strVal val="#ppt_x"/>
                                          </p:val>
                                        </p:tav>
                                      </p:tavLst>
                                    </p:anim>
                                    <p:anim calcmode="lin" valueType="num">
                                      <p:cBhvr>
                                        <p:cTn id="19" dur="500" fill="hold"/>
                                        <p:tgtEl>
                                          <p:spTgt spid="17"/>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anim calcmode="lin" valueType="num">
                                      <p:cBhvr>
                                        <p:cTn id="23" dur="500" fill="hold"/>
                                        <p:tgtEl>
                                          <p:spTgt spid="19"/>
                                        </p:tgtEl>
                                        <p:attrNameLst>
                                          <p:attrName>ppt_x</p:attrName>
                                        </p:attrNameLst>
                                      </p:cBhvr>
                                      <p:tavLst>
                                        <p:tav tm="0">
                                          <p:val>
                                            <p:strVal val="#ppt_x"/>
                                          </p:val>
                                        </p:tav>
                                        <p:tav tm="100000">
                                          <p:val>
                                            <p:strVal val="#ppt_x"/>
                                          </p:val>
                                        </p:tav>
                                      </p:tavLst>
                                    </p:anim>
                                    <p:anim calcmode="lin" valueType="num">
                                      <p:cBhvr>
                                        <p:cTn id="24"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33"/>
          <p:cNvSpPr/>
          <p:nvPr/>
        </p:nvSpPr>
        <p:spPr>
          <a:xfrm flipH="1">
            <a:off x="1066020" y="3240100"/>
            <a:ext cx="899100" cy="89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68" name="Google Shape;768;p33"/>
          <p:cNvSpPr txBox="1">
            <a:spLocks noGrp="1"/>
          </p:cNvSpPr>
          <p:nvPr>
            <p:ph type="title"/>
          </p:nvPr>
        </p:nvSpPr>
        <p:spPr>
          <a:xfrm flipH="1">
            <a:off x="3459985" y="1"/>
            <a:ext cx="5684015" cy="21262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a:latin typeface="Lexend Deca" pitchFamily="2" charset="0"/>
              </a:rPr>
              <a:t>GIỚI THIỆU</a:t>
            </a:r>
            <a:br>
              <a:rPr lang="vi-VN" b="1">
                <a:latin typeface="Lexend Deca" pitchFamily="2" charset="0"/>
              </a:rPr>
            </a:br>
            <a:r>
              <a:rPr lang="vi-VN" b="1">
                <a:latin typeface="Lexend Deca" pitchFamily="2" charset="0"/>
              </a:rPr>
              <a:t>TERRAFORM</a:t>
            </a:r>
            <a:endParaRPr b="1">
              <a:latin typeface="Lexend Deca" pitchFamily="2" charset="0"/>
            </a:endParaRPr>
          </a:p>
        </p:txBody>
      </p:sp>
      <p:sp>
        <p:nvSpPr>
          <p:cNvPr id="770" name="Google Shape;770;p33"/>
          <p:cNvSpPr txBox="1">
            <a:spLocks noGrp="1"/>
          </p:cNvSpPr>
          <p:nvPr>
            <p:ph type="title" idx="2"/>
          </p:nvPr>
        </p:nvSpPr>
        <p:spPr>
          <a:xfrm flipH="1">
            <a:off x="1230950" y="3627900"/>
            <a:ext cx="1598700" cy="100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exend Deca" pitchFamily="2" charset="0"/>
              </a:rPr>
              <a:t>0</a:t>
            </a:r>
            <a:r>
              <a:rPr lang="vi-VN" b="1">
                <a:latin typeface="Lexend Deca" pitchFamily="2" charset="0"/>
              </a:rPr>
              <a:t>2</a:t>
            </a:r>
            <a:endParaRPr b="1">
              <a:latin typeface="Lexend Deca" pitchFamily="2" charset="0"/>
            </a:endParaRPr>
          </a:p>
        </p:txBody>
      </p:sp>
      <p:sp>
        <p:nvSpPr>
          <p:cNvPr id="771" name="Google Shape;771;p33"/>
          <p:cNvSpPr/>
          <p:nvPr/>
        </p:nvSpPr>
        <p:spPr>
          <a:xfrm rot="5400000">
            <a:off x="6470391" y="2122892"/>
            <a:ext cx="3025755" cy="3015469"/>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2" name="Google Shape;772;p33"/>
          <p:cNvSpPr/>
          <p:nvPr/>
        </p:nvSpPr>
        <p:spPr>
          <a:xfrm rot="5400000">
            <a:off x="3457124" y="2124976"/>
            <a:ext cx="3025755" cy="3011301"/>
          </a:xfrm>
          <a:custGeom>
            <a:avLst/>
            <a:gdLst/>
            <a:ahLst/>
            <a:cxnLst/>
            <a:rect l="l" t="t" r="r" b="b"/>
            <a:pathLst>
              <a:path w="21704" h="21673" extrusionOk="0">
                <a:moveTo>
                  <a:pt x="1" y="1"/>
                </a:moveTo>
                <a:lnTo>
                  <a:pt x="1" y="21673"/>
                </a:lnTo>
                <a:lnTo>
                  <a:pt x="21703" y="21673"/>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3" name="Google Shape;773;p33"/>
          <p:cNvSpPr/>
          <p:nvPr/>
        </p:nvSpPr>
        <p:spPr>
          <a:xfrm rot="5400000">
            <a:off x="6470391" y="2122892"/>
            <a:ext cx="3025755" cy="3015469"/>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4" name="Google Shape;774;p33"/>
          <p:cNvSpPr/>
          <p:nvPr/>
        </p:nvSpPr>
        <p:spPr>
          <a:xfrm rot="5400000">
            <a:off x="7523747" y="2129557"/>
            <a:ext cx="1970560" cy="1963952"/>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5" name="Google Shape;775;p33"/>
          <p:cNvSpPr/>
          <p:nvPr/>
        </p:nvSpPr>
        <p:spPr>
          <a:xfrm rot="5400000">
            <a:off x="5472887" y="4140739"/>
            <a:ext cx="1004449" cy="1001081"/>
          </a:xfrm>
          <a:custGeom>
            <a:avLst/>
            <a:gdLst/>
            <a:ahLst/>
            <a:cxnLst/>
            <a:rect l="l" t="t" r="r" b="b"/>
            <a:pathLst>
              <a:path w="7205" h="7205" extrusionOk="0">
                <a:moveTo>
                  <a:pt x="1" y="1"/>
                </a:moveTo>
                <a:lnTo>
                  <a:pt x="7204" y="7205"/>
                </a:lnTo>
                <a:lnTo>
                  <a:pt x="7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6" name="Google Shape;776;p33"/>
          <p:cNvSpPr/>
          <p:nvPr/>
        </p:nvSpPr>
        <p:spPr>
          <a:xfrm rot="5400000">
            <a:off x="5470796" y="3134338"/>
            <a:ext cx="1008631" cy="1001081"/>
          </a:xfrm>
          <a:custGeom>
            <a:avLst/>
            <a:gdLst/>
            <a:ahLst/>
            <a:cxnLst/>
            <a:rect l="l" t="t" r="r" b="b"/>
            <a:pathLst>
              <a:path w="7235" h="7205" extrusionOk="0">
                <a:moveTo>
                  <a:pt x="0" y="1"/>
                </a:moveTo>
                <a:lnTo>
                  <a:pt x="7235" y="7205"/>
                </a:lnTo>
                <a:lnTo>
                  <a:pt x="7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7" name="Google Shape;777;p33"/>
          <p:cNvSpPr/>
          <p:nvPr/>
        </p:nvSpPr>
        <p:spPr>
          <a:xfrm rot="5400000">
            <a:off x="5468635" y="2123685"/>
            <a:ext cx="1012953" cy="1001081"/>
          </a:xfrm>
          <a:custGeom>
            <a:avLst/>
            <a:gdLst/>
            <a:ahLst/>
            <a:cxnLst/>
            <a:rect l="l" t="t" r="r" b="b"/>
            <a:pathLst>
              <a:path w="7266" h="7205" extrusionOk="0">
                <a:moveTo>
                  <a:pt x="1" y="1"/>
                </a:moveTo>
                <a:lnTo>
                  <a:pt x="7265" y="7205"/>
                </a:lnTo>
                <a:lnTo>
                  <a:pt x="7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8" name="Google Shape;778;p33"/>
          <p:cNvSpPr/>
          <p:nvPr/>
        </p:nvSpPr>
        <p:spPr>
          <a:xfrm rot="5400000">
            <a:off x="2707449" y="2870333"/>
            <a:ext cx="3025755" cy="1520587"/>
          </a:xfrm>
          <a:custGeom>
            <a:avLst/>
            <a:gdLst/>
            <a:ahLst/>
            <a:cxnLst/>
            <a:rect l="l" t="t" r="r" b="b"/>
            <a:pathLst>
              <a:path w="21704" h="10944" extrusionOk="0">
                <a:moveTo>
                  <a:pt x="10883" y="1"/>
                </a:moveTo>
                <a:cubicBezTo>
                  <a:pt x="4895" y="1"/>
                  <a:pt x="1" y="4864"/>
                  <a:pt x="1" y="10852"/>
                </a:cubicBezTo>
                <a:lnTo>
                  <a:pt x="1" y="10943"/>
                </a:lnTo>
                <a:lnTo>
                  <a:pt x="21703" y="10943"/>
                </a:lnTo>
                <a:lnTo>
                  <a:pt x="21703" y="10882"/>
                </a:lnTo>
                <a:lnTo>
                  <a:pt x="21703" y="10822"/>
                </a:lnTo>
                <a:cubicBezTo>
                  <a:pt x="21703" y="4803"/>
                  <a:pt x="16840" y="1"/>
                  <a:pt x="10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79" name="Google Shape;779;p33"/>
          <p:cNvSpPr/>
          <p:nvPr/>
        </p:nvSpPr>
        <p:spPr>
          <a:xfrm rot="5400000">
            <a:off x="434375" y="-17800"/>
            <a:ext cx="3025755" cy="3025755"/>
          </a:xfrm>
          <a:custGeom>
            <a:avLst/>
            <a:gdLst/>
            <a:ahLst/>
            <a:cxnLst/>
            <a:rect l="l" t="t" r="r" b="b"/>
            <a:pathLst>
              <a:path w="21704" h="21704" extrusionOk="0">
                <a:moveTo>
                  <a:pt x="1" y="1"/>
                </a:moveTo>
                <a:lnTo>
                  <a:pt x="1" y="21703"/>
                </a:lnTo>
                <a:lnTo>
                  <a:pt x="21703" y="21703"/>
                </a:lnTo>
                <a:lnTo>
                  <a:pt x="2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0" name="Google Shape;780;p33"/>
          <p:cNvSpPr/>
          <p:nvPr/>
        </p:nvSpPr>
        <p:spPr>
          <a:xfrm rot="5400000">
            <a:off x="-2591178" y="-17730"/>
            <a:ext cx="3025755" cy="3025615"/>
          </a:xfrm>
          <a:custGeom>
            <a:avLst/>
            <a:gdLst/>
            <a:ahLst/>
            <a:cxnLst/>
            <a:rect l="l" t="t" r="r" b="b"/>
            <a:pathLst>
              <a:path w="21704" h="21703" extrusionOk="0">
                <a:moveTo>
                  <a:pt x="1" y="0"/>
                </a:moveTo>
                <a:lnTo>
                  <a:pt x="1" y="21703"/>
                </a:lnTo>
                <a:lnTo>
                  <a:pt x="21703" y="21703"/>
                </a:lnTo>
                <a:lnTo>
                  <a:pt x="21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1" name="Google Shape;781;p33"/>
          <p:cNvSpPr/>
          <p:nvPr/>
        </p:nvSpPr>
        <p:spPr>
          <a:xfrm rot="5400000">
            <a:off x="-324159" y="740730"/>
            <a:ext cx="3025755" cy="1508695"/>
          </a:xfrm>
          <a:custGeom>
            <a:avLst/>
            <a:gdLst/>
            <a:ahLst/>
            <a:cxnLst/>
            <a:rect l="l" t="t" r="r" b="b"/>
            <a:pathLst>
              <a:path w="21704" h="10822" extrusionOk="0">
                <a:moveTo>
                  <a:pt x="10883" y="1"/>
                </a:moveTo>
                <a:lnTo>
                  <a:pt x="5442" y="5381"/>
                </a:lnTo>
                <a:lnTo>
                  <a:pt x="1" y="10821"/>
                </a:lnTo>
                <a:lnTo>
                  <a:pt x="21703" y="10821"/>
                </a:lnTo>
                <a:lnTo>
                  <a:pt x="16263" y="5381"/>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2" name="Google Shape;782;p33"/>
          <p:cNvSpPr/>
          <p:nvPr/>
        </p:nvSpPr>
        <p:spPr>
          <a:xfrm rot="5400000">
            <a:off x="-2591178" y="-17730"/>
            <a:ext cx="3025755" cy="3025615"/>
          </a:xfrm>
          <a:custGeom>
            <a:avLst/>
            <a:gdLst/>
            <a:ahLst/>
            <a:cxnLst/>
            <a:rect l="l" t="t" r="r" b="b"/>
            <a:pathLst>
              <a:path w="21704" h="21703" extrusionOk="0">
                <a:moveTo>
                  <a:pt x="1" y="0"/>
                </a:moveTo>
                <a:lnTo>
                  <a:pt x="1" y="21703"/>
                </a:lnTo>
                <a:lnTo>
                  <a:pt x="578" y="21703"/>
                </a:lnTo>
                <a:cubicBezTo>
                  <a:pt x="12281" y="21399"/>
                  <a:pt x="21703" y="11794"/>
                  <a:pt x="2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3" name="Google Shape;783;p33"/>
          <p:cNvSpPr/>
          <p:nvPr/>
        </p:nvSpPr>
        <p:spPr>
          <a:xfrm rot="5400000">
            <a:off x="-1536054" y="-9296"/>
            <a:ext cx="1970560" cy="1970560"/>
          </a:xfrm>
          <a:custGeom>
            <a:avLst/>
            <a:gdLst/>
            <a:ahLst/>
            <a:cxnLst/>
            <a:rect l="l" t="t" r="r" b="b"/>
            <a:pathLst>
              <a:path w="14135" h="14135" extrusionOk="0">
                <a:moveTo>
                  <a:pt x="1" y="0"/>
                </a:moveTo>
                <a:lnTo>
                  <a:pt x="1" y="14134"/>
                </a:lnTo>
                <a:cubicBezTo>
                  <a:pt x="7782" y="14134"/>
                  <a:pt x="14135" y="7842"/>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4" name="Google Shape;784;p33"/>
          <p:cNvSpPr/>
          <p:nvPr/>
        </p:nvSpPr>
        <p:spPr>
          <a:xfrm rot="5400000">
            <a:off x="2566122" y="2113472"/>
            <a:ext cx="889993" cy="898979"/>
          </a:xfrm>
          <a:custGeom>
            <a:avLst/>
            <a:gdLst/>
            <a:ahLst/>
            <a:cxnLst/>
            <a:rect l="l" t="t" r="r" b="b"/>
            <a:pathLst>
              <a:path w="6384" h="6384" extrusionOk="0">
                <a:moveTo>
                  <a:pt x="0" y="1"/>
                </a:moveTo>
                <a:cubicBezTo>
                  <a:pt x="0" y="3527"/>
                  <a:pt x="2857" y="6384"/>
                  <a:pt x="6383" y="6384"/>
                </a:cubicBezTo>
                <a:lnTo>
                  <a:pt x="6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785" name="Google Shape;785;p33"/>
          <p:cNvSpPr/>
          <p:nvPr/>
        </p:nvSpPr>
        <p:spPr>
          <a:xfrm rot="5400000">
            <a:off x="1938679" y="-13548"/>
            <a:ext cx="1517199" cy="1508695"/>
          </a:xfrm>
          <a:custGeom>
            <a:avLst/>
            <a:gdLst/>
            <a:ahLst/>
            <a:cxnLst/>
            <a:rect l="l" t="t" r="r" b="b"/>
            <a:pathLst>
              <a:path w="10883" h="10822" extrusionOk="0">
                <a:moveTo>
                  <a:pt x="1" y="1"/>
                </a:moveTo>
                <a:lnTo>
                  <a:pt x="1" y="10822"/>
                </a:lnTo>
                <a:lnTo>
                  <a:pt x="10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23" name="Rectangle: Rounded Corners 22">
            <a:extLst>
              <a:ext uri="{FF2B5EF4-FFF2-40B4-BE49-F238E27FC236}">
                <a16:creationId xmlns:a16="http://schemas.microsoft.com/office/drawing/2014/main" id="{56E90F46-AFEE-C509-B6E2-F2A7C0F1B760}"/>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07</a:t>
            </a:r>
          </a:p>
        </p:txBody>
      </p:sp>
    </p:spTree>
    <p:extLst>
      <p:ext uri="{BB962C8B-B14F-4D97-AF65-F5344CB8AC3E}">
        <p14:creationId xmlns:p14="http://schemas.microsoft.com/office/powerpoint/2010/main" val="327377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pic>
        <p:nvPicPr>
          <p:cNvPr id="3082" name="Picture 10" descr="Google Cloud là gìGoogle Cloud là gì? Một vài dịch vụ nổi bật của Google  Cloud">
            <a:extLst>
              <a:ext uri="{FF2B5EF4-FFF2-40B4-BE49-F238E27FC236}">
                <a16:creationId xmlns:a16="http://schemas.microsoft.com/office/drawing/2014/main" id="{C7622F34-010E-935D-5040-EA0A337AC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261" y="3995290"/>
            <a:ext cx="1681162" cy="943968"/>
          </a:xfrm>
          <a:prstGeom prst="rect">
            <a:avLst/>
          </a:prstGeom>
          <a:noFill/>
          <a:extLst>
            <a:ext uri="{909E8E84-426E-40DD-AFC4-6F175D3DCCD1}">
              <a14:hiddenFill xmlns:a14="http://schemas.microsoft.com/office/drawing/2010/main">
                <a:solidFill>
                  <a:srgbClr val="FFFFFF"/>
                </a:solidFill>
              </a14:hiddenFill>
            </a:ext>
          </a:extLst>
        </p:spPr>
      </p:pic>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892" name="Google Shape;892;p39"/>
          <p:cNvSpPr txBox="1">
            <a:spLocks noGrp="1"/>
          </p:cNvSpPr>
          <p:nvPr>
            <p:ph type="title"/>
          </p:nvPr>
        </p:nvSpPr>
        <p:spPr>
          <a:xfrm>
            <a:off x="0" y="288570"/>
            <a:ext cx="8424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901" name="Google Shape;901;p39"/>
          <p:cNvSpPr txBox="1"/>
          <p:nvPr/>
        </p:nvSpPr>
        <p:spPr>
          <a:xfrm>
            <a:off x="3226543" y="640080"/>
            <a:ext cx="5180293" cy="4503421"/>
          </a:xfrm>
          <a:prstGeom prst="rect">
            <a:avLst/>
          </a:prstGeom>
          <a:noFill/>
          <a:ln>
            <a:noFill/>
          </a:ln>
        </p:spPr>
        <p:txBody>
          <a:bodyPr spcFirstLastPara="1" wrap="square" lIns="91425" tIns="91425" rIns="91425" bIns="91425" anchor="ctr" anchorCtr="0">
            <a:noAutofit/>
          </a:bodyPr>
          <a:lstStyle/>
          <a:p>
            <a:pPr marL="285750" marR="0" lvl="0" indent="-285750">
              <a:lnSpc>
                <a:spcPct val="150000"/>
              </a:lnSpc>
              <a:spcBef>
                <a:spcPts val="0"/>
              </a:spcBef>
              <a:spcAft>
                <a:spcPts val="0"/>
              </a:spcAft>
              <a:buFont typeface="Arial" panose="020B0604020202020204" pitchFamily="34" charset="0"/>
              <a:buChar char="•"/>
              <a:tabLst>
                <a:tab pos="457200" algn="l"/>
              </a:tabLst>
            </a:pPr>
            <a:r>
              <a:rPr lang="en-US" sz="1600">
                <a:latin typeface="Lexend Deca" pitchFamily="2" charset="0"/>
                <a:ea typeface="Times New Roman" panose="02020603050405020304" pitchFamily="18" charset="0"/>
              </a:rPr>
              <a:t>L</a:t>
            </a:r>
            <a:r>
              <a:rPr lang="en-US" sz="1600">
                <a:effectLst/>
                <a:latin typeface="Lexend Deca" pitchFamily="2" charset="0"/>
                <a:ea typeface="Times New Roman" panose="02020603050405020304" pitchFamily="18" charset="0"/>
              </a:rPr>
              <a:t>à một công cụ phát triển, thay đổi và xây dựng hệ thống an toàn và hiệu quả.</a:t>
            </a:r>
            <a:endParaRPr lang="vi-VN" sz="1600">
              <a:effectLst/>
              <a:latin typeface="Lexend Deca" pitchFamily="2" charset="0"/>
              <a:ea typeface="Times New Roman" panose="02020603050405020304" pitchFamily="18" charset="0"/>
            </a:endParaRPr>
          </a:p>
          <a:p>
            <a:pPr marL="285750" marR="0" lvl="0" indent="-285750">
              <a:lnSpc>
                <a:spcPct val="150000"/>
              </a:lnSpc>
              <a:spcBef>
                <a:spcPts val="0"/>
              </a:spcBef>
              <a:spcAft>
                <a:spcPts val="0"/>
              </a:spcAft>
              <a:buFont typeface="Arial" panose="020B0604020202020204" pitchFamily="34" charset="0"/>
              <a:buChar char="•"/>
              <a:tabLst>
                <a:tab pos="457200" algn="l"/>
              </a:tabLst>
            </a:pPr>
            <a:r>
              <a:rPr lang="vi-VN" sz="1600">
                <a:effectLst/>
                <a:latin typeface="Lexend Deca" pitchFamily="2" charset="0"/>
                <a:ea typeface="Times New Roman" panose="02020603050405020304" pitchFamily="18" charset="0"/>
              </a:rPr>
              <a:t>Là công cụ cơ sở hạ tầng bất biến đa đám mây được </a:t>
            </a:r>
            <a:r>
              <a:rPr lang="vi-VN" sz="1600" b="1">
                <a:effectLst/>
                <a:latin typeface="Lexend Deca" pitchFamily="2" charset="0"/>
                <a:ea typeface="Times New Roman" panose="02020603050405020304" pitchFamily="18" charset="0"/>
              </a:rPr>
              <a:t>HashiCorp</a:t>
            </a:r>
            <a:r>
              <a:rPr lang="vi-VN" sz="1600">
                <a:effectLst/>
                <a:latin typeface="Lexend Deca" pitchFamily="2" charset="0"/>
                <a:ea typeface="Times New Roman" panose="02020603050405020304" pitchFamily="18" charset="0"/>
              </a:rPr>
              <a:t> đầu tiên giới thiệu thế giới vào tháng 7 năm 2014 và được viết bằng Go. </a:t>
            </a:r>
          </a:p>
          <a:p>
            <a:pPr marL="285750" marR="0" lvl="0" indent="-285750">
              <a:lnSpc>
                <a:spcPct val="150000"/>
              </a:lnSpc>
              <a:spcBef>
                <a:spcPts val="0"/>
              </a:spcBef>
              <a:spcAft>
                <a:spcPts val="0"/>
              </a:spcAft>
              <a:buFont typeface="Arial" panose="020B0604020202020204" pitchFamily="34" charset="0"/>
              <a:buChar char="•"/>
              <a:tabLst>
                <a:tab pos="457200" algn="l"/>
              </a:tabLst>
            </a:pPr>
            <a:r>
              <a:rPr lang="vi-VN" sz="1600">
                <a:effectLst/>
                <a:latin typeface="Lexend Deca" pitchFamily="2" charset="0"/>
                <a:ea typeface="Times New Roman" panose="02020603050405020304" pitchFamily="18" charset="0"/>
              </a:rPr>
              <a:t>Bên cạnh đó Terraform có thể quản lý và hỗ trợ hầu hết các “service provider” đình đám hiện nay như: AWS, Google Cloud, Azure,…</a:t>
            </a: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08</a:t>
            </a:r>
          </a:p>
        </p:txBody>
      </p:sp>
      <p:sp>
        <p:nvSpPr>
          <p:cNvPr id="5" name="TextBox 4">
            <a:extLst>
              <a:ext uri="{FF2B5EF4-FFF2-40B4-BE49-F238E27FC236}">
                <a16:creationId xmlns:a16="http://schemas.microsoft.com/office/drawing/2014/main" id="{999CBEA9-EF5F-DA7F-35BF-69E993E87E5B}"/>
              </a:ext>
            </a:extLst>
          </p:cNvPr>
          <p:cNvSpPr txBox="1"/>
          <p:nvPr/>
        </p:nvSpPr>
        <p:spPr>
          <a:xfrm>
            <a:off x="354711" y="740651"/>
            <a:ext cx="2987040"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LÀ GÌ ?</a:t>
            </a:r>
          </a:p>
        </p:txBody>
      </p:sp>
      <p:grpSp>
        <p:nvGrpSpPr>
          <p:cNvPr id="8" name="Google Shape;895;p39">
            <a:extLst>
              <a:ext uri="{FF2B5EF4-FFF2-40B4-BE49-F238E27FC236}">
                <a16:creationId xmlns:a16="http://schemas.microsoft.com/office/drawing/2014/main" id="{74344717-4340-A90F-073E-55C438267064}"/>
              </a:ext>
            </a:extLst>
          </p:cNvPr>
          <p:cNvGrpSpPr/>
          <p:nvPr/>
        </p:nvGrpSpPr>
        <p:grpSpPr>
          <a:xfrm>
            <a:off x="737163" y="1406519"/>
            <a:ext cx="2222136" cy="2222089"/>
            <a:chOff x="3800500" y="4032275"/>
            <a:chExt cx="1186975" cy="1186950"/>
          </a:xfrm>
        </p:grpSpPr>
        <p:sp>
          <p:nvSpPr>
            <p:cNvPr id="9" name="Google Shape;896;p39">
              <a:extLst>
                <a:ext uri="{FF2B5EF4-FFF2-40B4-BE49-F238E27FC236}">
                  <a16:creationId xmlns:a16="http://schemas.microsoft.com/office/drawing/2014/main" id="{E42D37E7-344E-6C95-9916-83BD4A3A5383}"/>
                </a:ext>
              </a:extLst>
            </p:cNvPr>
            <p:cNvSpPr/>
            <p:nvPr/>
          </p:nvSpPr>
          <p:spPr>
            <a:xfrm>
              <a:off x="3800500" y="4032275"/>
              <a:ext cx="1186975" cy="1186950"/>
            </a:xfrm>
            <a:custGeom>
              <a:avLst/>
              <a:gdLst/>
              <a:ahLst/>
              <a:cxnLst/>
              <a:rect l="l" t="t" r="r" b="b"/>
              <a:pathLst>
                <a:path w="47479" h="47478" extrusionOk="0">
                  <a:moveTo>
                    <a:pt x="0" y="0"/>
                  </a:moveTo>
                  <a:lnTo>
                    <a:pt x="0" y="47478"/>
                  </a:lnTo>
                  <a:lnTo>
                    <a:pt x="47478" y="47478"/>
                  </a:lnTo>
                  <a:lnTo>
                    <a:pt x="47478"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pitchFamily="2" charset="0"/>
              </a:endParaRPr>
            </a:p>
          </p:txBody>
        </p:sp>
        <p:sp>
          <p:nvSpPr>
            <p:cNvPr id="10" name="Google Shape;898;p39">
              <a:extLst>
                <a:ext uri="{FF2B5EF4-FFF2-40B4-BE49-F238E27FC236}">
                  <a16:creationId xmlns:a16="http://schemas.microsoft.com/office/drawing/2014/main" id="{0169BEAC-C98C-3E17-DB1B-DE9E9B2EE0FE}"/>
                </a:ext>
              </a:extLst>
            </p:cNvPr>
            <p:cNvSpPr/>
            <p:nvPr/>
          </p:nvSpPr>
          <p:spPr>
            <a:xfrm>
              <a:off x="4393975" y="4242075"/>
              <a:ext cx="395150" cy="384450"/>
            </a:xfrm>
            <a:custGeom>
              <a:avLst/>
              <a:gdLst/>
              <a:ahLst/>
              <a:cxnLst/>
              <a:rect l="l" t="t" r="r" b="b"/>
              <a:pathLst>
                <a:path w="15806" h="15378" extrusionOk="0">
                  <a:moveTo>
                    <a:pt x="8420" y="1"/>
                  </a:moveTo>
                  <a:cubicBezTo>
                    <a:pt x="5563" y="1"/>
                    <a:pt x="2704" y="522"/>
                    <a:pt x="0" y="1547"/>
                  </a:cubicBezTo>
                  <a:cubicBezTo>
                    <a:pt x="3070" y="2733"/>
                    <a:pt x="5927" y="4496"/>
                    <a:pt x="8389" y="6988"/>
                  </a:cubicBezTo>
                  <a:cubicBezTo>
                    <a:pt x="10851" y="9450"/>
                    <a:pt x="12675" y="12338"/>
                    <a:pt x="13830" y="15377"/>
                  </a:cubicBezTo>
                  <a:cubicBezTo>
                    <a:pt x="15563" y="10696"/>
                    <a:pt x="15806" y="5620"/>
                    <a:pt x="14529" y="818"/>
                  </a:cubicBezTo>
                  <a:cubicBezTo>
                    <a:pt x="12532" y="271"/>
                    <a:pt x="10476" y="1"/>
                    <a:pt x="8420" y="1"/>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pitchFamily="2" charset="0"/>
              </a:endParaRPr>
            </a:p>
          </p:txBody>
        </p:sp>
        <p:sp>
          <p:nvSpPr>
            <p:cNvPr id="11" name="Google Shape;899;p39">
              <a:extLst>
                <a:ext uri="{FF2B5EF4-FFF2-40B4-BE49-F238E27FC236}">
                  <a16:creationId xmlns:a16="http://schemas.microsoft.com/office/drawing/2014/main" id="{0C460C58-7707-770E-CC7D-C88760C5785D}"/>
                </a:ext>
              </a:extLst>
            </p:cNvPr>
            <p:cNvSpPr/>
            <p:nvPr/>
          </p:nvSpPr>
          <p:spPr>
            <a:xfrm>
              <a:off x="3998050" y="4626500"/>
              <a:ext cx="395950" cy="383725"/>
            </a:xfrm>
            <a:custGeom>
              <a:avLst/>
              <a:gdLst/>
              <a:ahLst/>
              <a:cxnLst/>
              <a:rect l="l" t="t" r="r" b="b"/>
              <a:pathLst>
                <a:path w="15838" h="15349" extrusionOk="0">
                  <a:moveTo>
                    <a:pt x="2007" y="0"/>
                  </a:moveTo>
                  <a:cubicBezTo>
                    <a:pt x="244" y="4651"/>
                    <a:pt x="1" y="9757"/>
                    <a:pt x="1278" y="14529"/>
                  </a:cubicBezTo>
                  <a:cubicBezTo>
                    <a:pt x="3296" y="15079"/>
                    <a:pt x="5362" y="15349"/>
                    <a:pt x="7428" y="15349"/>
                  </a:cubicBezTo>
                  <a:cubicBezTo>
                    <a:pt x="10277" y="15349"/>
                    <a:pt x="13123" y="14835"/>
                    <a:pt x="15837" y="13830"/>
                  </a:cubicBezTo>
                  <a:cubicBezTo>
                    <a:pt x="12798" y="12645"/>
                    <a:pt x="9910" y="10852"/>
                    <a:pt x="7448" y="8390"/>
                  </a:cubicBezTo>
                  <a:cubicBezTo>
                    <a:pt x="4955" y="5928"/>
                    <a:pt x="3132" y="3040"/>
                    <a:pt x="2007"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pitchFamily="2" charset="0"/>
              </a:endParaRPr>
            </a:p>
          </p:txBody>
        </p:sp>
        <p:sp>
          <p:nvSpPr>
            <p:cNvPr id="12" name="Google Shape;900;p39">
              <a:extLst>
                <a:ext uri="{FF2B5EF4-FFF2-40B4-BE49-F238E27FC236}">
                  <a16:creationId xmlns:a16="http://schemas.microsoft.com/office/drawing/2014/main" id="{E8B88679-249D-F32F-9818-E7D88529218F}"/>
                </a:ext>
              </a:extLst>
            </p:cNvPr>
            <p:cNvSpPr/>
            <p:nvPr/>
          </p:nvSpPr>
          <p:spPr>
            <a:xfrm>
              <a:off x="4048225" y="4280750"/>
              <a:ext cx="691525" cy="691525"/>
            </a:xfrm>
            <a:custGeom>
              <a:avLst/>
              <a:gdLst/>
              <a:ahLst/>
              <a:cxnLst/>
              <a:rect l="l" t="t" r="r" b="b"/>
              <a:pathLst>
                <a:path w="27661" h="27661" extrusionOk="0">
                  <a:moveTo>
                    <a:pt x="13830" y="0"/>
                  </a:moveTo>
                  <a:cubicBezTo>
                    <a:pt x="10791" y="1186"/>
                    <a:pt x="7903" y="2949"/>
                    <a:pt x="5410" y="5441"/>
                  </a:cubicBezTo>
                  <a:cubicBezTo>
                    <a:pt x="2948" y="7903"/>
                    <a:pt x="1125" y="10791"/>
                    <a:pt x="0" y="13830"/>
                  </a:cubicBezTo>
                  <a:cubicBezTo>
                    <a:pt x="1155" y="16870"/>
                    <a:pt x="2948" y="19758"/>
                    <a:pt x="5410" y="22220"/>
                  </a:cubicBezTo>
                  <a:cubicBezTo>
                    <a:pt x="7903" y="24682"/>
                    <a:pt x="10791" y="26505"/>
                    <a:pt x="13830" y="27660"/>
                  </a:cubicBezTo>
                  <a:cubicBezTo>
                    <a:pt x="16900" y="26475"/>
                    <a:pt x="19757" y="24682"/>
                    <a:pt x="22219" y="22220"/>
                  </a:cubicBezTo>
                  <a:cubicBezTo>
                    <a:pt x="24681" y="19758"/>
                    <a:pt x="26505" y="16870"/>
                    <a:pt x="27660" y="13830"/>
                  </a:cubicBezTo>
                  <a:cubicBezTo>
                    <a:pt x="26475" y="10760"/>
                    <a:pt x="24681" y="7903"/>
                    <a:pt x="22219" y="5441"/>
                  </a:cubicBezTo>
                  <a:cubicBezTo>
                    <a:pt x="19757" y="2949"/>
                    <a:pt x="16870" y="1125"/>
                    <a:pt x="13830"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pitchFamily="2" charset="0"/>
              </a:endParaRPr>
            </a:p>
          </p:txBody>
        </p:sp>
        <p:sp>
          <p:nvSpPr>
            <p:cNvPr id="13" name="Google Shape;897;p39">
              <a:extLst>
                <a:ext uri="{FF2B5EF4-FFF2-40B4-BE49-F238E27FC236}">
                  <a16:creationId xmlns:a16="http://schemas.microsoft.com/office/drawing/2014/main" id="{40D786C1-9501-E617-9BC0-665EAC89E08B}"/>
                </a:ext>
              </a:extLst>
            </p:cNvPr>
            <p:cNvSpPr/>
            <p:nvPr/>
          </p:nvSpPr>
          <p:spPr>
            <a:xfrm>
              <a:off x="3997300" y="4242400"/>
              <a:ext cx="791825" cy="767975"/>
            </a:xfrm>
            <a:custGeom>
              <a:avLst/>
              <a:gdLst/>
              <a:ahLst/>
              <a:cxnLst/>
              <a:rect l="l" t="t" r="r" b="b"/>
              <a:pathLst>
                <a:path w="31673" h="30719" extrusionOk="0">
                  <a:moveTo>
                    <a:pt x="7454" y="1"/>
                  </a:moveTo>
                  <a:cubicBezTo>
                    <a:pt x="5390" y="1"/>
                    <a:pt x="3325" y="269"/>
                    <a:pt x="1308" y="805"/>
                  </a:cubicBezTo>
                  <a:cubicBezTo>
                    <a:pt x="1" y="5607"/>
                    <a:pt x="274" y="10683"/>
                    <a:pt x="2037" y="15364"/>
                  </a:cubicBezTo>
                  <a:cubicBezTo>
                    <a:pt x="3222" y="18404"/>
                    <a:pt x="4985" y="21292"/>
                    <a:pt x="7478" y="23754"/>
                  </a:cubicBezTo>
                  <a:cubicBezTo>
                    <a:pt x="9940" y="26216"/>
                    <a:pt x="12828" y="28039"/>
                    <a:pt x="15867" y="29194"/>
                  </a:cubicBezTo>
                  <a:cubicBezTo>
                    <a:pt x="18597" y="30205"/>
                    <a:pt x="21461" y="30719"/>
                    <a:pt x="24326" y="30719"/>
                  </a:cubicBezTo>
                  <a:cubicBezTo>
                    <a:pt x="26375" y="30719"/>
                    <a:pt x="28425" y="30456"/>
                    <a:pt x="30427" y="29924"/>
                  </a:cubicBezTo>
                  <a:cubicBezTo>
                    <a:pt x="31673" y="25121"/>
                    <a:pt x="31430" y="19985"/>
                    <a:pt x="29697" y="15364"/>
                  </a:cubicBezTo>
                  <a:cubicBezTo>
                    <a:pt x="28512" y="12325"/>
                    <a:pt x="26718" y="9437"/>
                    <a:pt x="24256" y="6975"/>
                  </a:cubicBezTo>
                  <a:cubicBezTo>
                    <a:pt x="21794" y="4483"/>
                    <a:pt x="18907" y="2659"/>
                    <a:pt x="15867" y="1534"/>
                  </a:cubicBezTo>
                  <a:cubicBezTo>
                    <a:pt x="13152" y="512"/>
                    <a:pt x="10304" y="1"/>
                    <a:pt x="7454"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pitchFamily="2" charset="0"/>
              </a:endParaRPr>
            </a:p>
          </p:txBody>
        </p:sp>
      </p:grpSp>
      <p:pic>
        <p:nvPicPr>
          <p:cNvPr id="3076" name="Picture 4" descr="Terraform Hashicorp, HD Png Download , Transparent Png Image - PNGitem">
            <a:extLst>
              <a:ext uri="{FF2B5EF4-FFF2-40B4-BE49-F238E27FC236}">
                <a16:creationId xmlns:a16="http://schemas.microsoft.com/office/drawing/2014/main" id="{5CDA6D56-53EE-3F78-9AD2-FF9A2679D9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5674" y="1871409"/>
            <a:ext cx="1378336" cy="1285495"/>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ABD5C97C-003D-3413-641E-4A4C8E4C03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922" y="4216695"/>
            <a:ext cx="1066482" cy="638235"/>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Microsoft Azure - Wikipedia">
            <a:extLst>
              <a:ext uri="{FF2B5EF4-FFF2-40B4-BE49-F238E27FC236}">
                <a16:creationId xmlns:a16="http://schemas.microsoft.com/office/drawing/2014/main" id="{7B38ED53-6957-48AF-D061-69FE4369C4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8272" y="4020931"/>
            <a:ext cx="892685" cy="892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40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9"/>
          <p:cNvSpPr/>
          <p:nvPr/>
        </p:nvSpPr>
        <p:spPr>
          <a:xfrm flipH="1">
            <a:off x="2453395" y="574920"/>
            <a:ext cx="831600" cy="831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sp>
        <p:nvSpPr>
          <p:cNvPr id="42" name="Rectangle: Rounded Corners 41">
            <a:extLst>
              <a:ext uri="{FF2B5EF4-FFF2-40B4-BE49-F238E27FC236}">
                <a16:creationId xmlns:a16="http://schemas.microsoft.com/office/drawing/2014/main" id="{635FD756-9941-FEF0-C2EC-96DAB2A4F99C}"/>
              </a:ext>
            </a:extLst>
          </p:cNvPr>
          <p:cNvSpPr/>
          <p:nvPr/>
        </p:nvSpPr>
        <p:spPr>
          <a:xfrm>
            <a:off x="8526966" y="4705815"/>
            <a:ext cx="617034" cy="437685"/>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1"/>
                </a:solidFill>
                <a:latin typeface="Lexend Deca" pitchFamily="2" charset="0"/>
              </a:rPr>
              <a:t>09</a:t>
            </a:r>
          </a:p>
        </p:txBody>
      </p:sp>
      <p:sp>
        <p:nvSpPr>
          <p:cNvPr id="2" name="TextBox 1">
            <a:extLst>
              <a:ext uri="{FF2B5EF4-FFF2-40B4-BE49-F238E27FC236}">
                <a16:creationId xmlns:a16="http://schemas.microsoft.com/office/drawing/2014/main" id="{4FC25AE3-B86B-4AAC-3360-B0CFC672D75A}"/>
              </a:ext>
            </a:extLst>
          </p:cNvPr>
          <p:cNvSpPr txBox="1"/>
          <p:nvPr/>
        </p:nvSpPr>
        <p:spPr>
          <a:xfrm>
            <a:off x="389541" y="1282426"/>
            <a:ext cx="3671919" cy="523220"/>
          </a:xfrm>
          <a:prstGeom prst="rect">
            <a:avLst/>
          </a:prstGeom>
          <a:noFill/>
        </p:spPr>
        <p:txBody>
          <a:bodyPr wrap="square" rtlCol="0">
            <a:spAutoFit/>
          </a:bodyPr>
          <a:lstStyle/>
          <a:p>
            <a:r>
              <a:rPr lang="en-US">
                <a:latin typeface="Lexend Deca" pitchFamily="2" charset="0"/>
              </a:rPr>
              <a:t>Quy trình làm việc </a:t>
            </a:r>
            <a:r>
              <a:rPr lang="vi-VN" b="0" i="0">
                <a:solidFill>
                  <a:srgbClr val="000000"/>
                </a:solidFill>
                <a:effectLst/>
                <a:latin typeface="Lexend Deca" pitchFamily="2" charset="0"/>
              </a:rPr>
              <a:t>Terraform cốt lõi bao gồm ba giai đoạn: </a:t>
            </a:r>
          </a:p>
        </p:txBody>
      </p:sp>
      <p:cxnSp>
        <p:nvCxnSpPr>
          <p:cNvPr id="14" name="Google Shape;814;p36">
            <a:extLst>
              <a:ext uri="{FF2B5EF4-FFF2-40B4-BE49-F238E27FC236}">
                <a16:creationId xmlns:a16="http://schemas.microsoft.com/office/drawing/2014/main" id="{12FE4738-3268-0F07-1129-FD364818AC47}"/>
              </a:ext>
            </a:extLst>
          </p:cNvPr>
          <p:cNvCxnSpPr>
            <a:cxnSpLocks/>
            <a:stCxn id="16" idx="3"/>
            <a:endCxn id="17" idx="0"/>
          </p:cNvCxnSpPr>
          <p:nvPr/>
        </p:nvCxnSpPr>
        <p:spPr>
          <a:xfrm rot="16200000" flipH="1">
            <a:off x="3034565" y="3322864"/>
            <a:ext cx="2810324" cy="7"/>
          </a:xfrm>
          <a:prstGeom prst="bentConnector3">
            <a:avLst>
              <a:gd name="adj1" fmla="val 50000"/>
            </a:avLst>
          </a:prstGeom>
          <a:noFill/>
          <a:ln w="19050" cap="flat" cmpd="sng">
            <a:solidFill>
              <a:schemeClr val="lt1"/>
            </a:solidFill>
            <a:prstDash val="solid"/>
            <a:round/>
            <a:headEnd type="none" w="med" len="med"/>
            <a:tailEnd type="none" w="med" len="med"/>
          </a:ln>
        </p:spPr>
      </p:cxnSp>
      <p:sp>
        <p:nvSpPr>
          <p:cNvPr id="15" name="Google Shape;817;p36">
            <a:extLst>
              <a:ext uri="{FF2B5EF4-FFF2-40B4-BE49-F238E27FC236}">
                <a16:creationId xmlns:a16="http://schemas.microsoft.com/office/drawing/2014/main" id="{1261085F-FFCF-A9B7-B52E-A7404E07C695}"/>
              </a:ext>
            </a:extLst>
          </p:cNvPr>
          <p:cNvSpPr/>
          <p:nvPr/>
        </p:nvSpPr>
        <p:spPr>
          <a:xfrm>
            <a:off x="4312831" y="3240984"/>
            <a:ext cx="253800" cy="25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8;p36">
            <a:extLst>
              <a:ext uri="{FF2B5EF4-FFF2-40B4-BE49-F238E27FC236}">
                <a16:creationId xmlns:a16="http://schemas.microsoft.com/office/drawing/2014/main" id="{14C854E4-8178-679F-D839-3E50EBCDB824}"/>
              </a:ext>
            </a:extLst>
          </p:cNvPr>
          <p:cNvSpPr/>
          <p:nvPr/>
        </p:nvSpPr>
        <p:spPr>
          <a:xfrm>
            <a:off x="4307448" y="1663906"/>
            <a:ext cx="264552" cy="253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19;p36">
            <a:extLst>
              <a:ext uri="{FF2B5EF4-FFF2-40B4-BE49-F238E27FC236}">
                <a16:creationId xmlns:a16="http://schemas.microsoft.com/office/drawing/2014/main" id="{CE102D1D-1565-8245-C278-692E6FCED857}"/>
              </a:ext>
            </a:extLst>
          </p:cNvPr>
          <p:cNvSpPr/>
          <p:nvPr/>
        </p:nvSpPr>
        <p:spPr>
          <a:xfrm>
            <a:off x="4312831" y="4728030"/>
            <a:ext cx="253800" cy="25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56572D98-E221-9423-D25D-F7A0CFE90BF5}"/>
              </a:ext>
            </a:extLst>
          </p:cNvPr>
          <p:cNvSpPr txBox="1"/>
          <p:nvPr/>
        </p:nvSpPr>
        <p:spPr>
          <a:xfrm>
            <a:off x="389541" y="1858601"/>
            <a:ext cx="3671919" cy="18466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vi-VN" sz="2000" b="0" i="0">
                <a:solidFill>
                  <a:srgbClr val="000000"/>
                </a:solidFill>
                <a:effectLst/>
                <a:latin typeface="Lexend Deca" pitchFamily="2" charset="0"/>
              </a:rPr>
              <a:t>Write</a:t>
            </a:r>
          </a:p>
          <a:p>
            <a:pPr marL="342900" indent="-342900">
              <a:lnSpc>
                <a:spcPct val="200000"/>
              </a:lnSpc>
              <a:buFont typeface="Arial" panose="020B0604020202020204" pitchFamily="34" charset="0"/>
              <a:buChar char="•"/>
            </a:pPr>
            <a:r>
              <a:rPr lang="vi-VN" sz="2000">
                <a:latin typeface="Lexend Deca" pitchFamily="2" charset="0"/>
              </a:rPr>
              <a:t>Plan</a:t>
            </a:r>
          </a:p>
          <a:p>
            <a:pPr marL="342900" indent="-342900">
              <a:lnSpc>
                <a:spcPct val="200000"/>
              </a:lnSpc>
              <a:buFont typeface="Arial" panose="020B0604020202020204" pitchFamily="34" charset="0"/>
              <a:buChar char="•"/>
            </a:pPr>
            <a:r>
              <a:rPr lang="vi-VN" sz="2000" b="0" i="0">
                <a:solidFill>
                  <a:srgbClr val="000000"/>
                </a:solidFill>
                <a:effectLst/>
                <a:latin typeface="Lexend Deca" pitchFamily="2" charset="0"/>
              </a:rPr>
              <a:t>Apply</a:t>
            </a:r>
          </a:p>
        </p:txBody>
      </p:sp>
      <p:sp>
        <p:nvSpPr>
          <p:cNvPr id="21" name="TextBox 20">
            <a:extLst>
              <a:ext uri="{FF2B5EF4-FFF2-40B4-BE49-F238E27FC236}">
                <a16:creationId xmlns:a16="http://schemas.microsoft.com/office/drawing/2014/main" id="{ACB51847-244A-A40D-C8B8-645B22C49271}"/>
              </a:ext>
            </a:extLst>
          </p:cNvPr>
          <p:cNvSpPr txBox="1"/>
          <p:nvPr/>
        </p:nvSpPr>
        <p:spPr>
          <a:xfrm>
            <a:off x="-933602" y="2103120"/>
            <a:ext cx="933602" cy="400110"/>
          </a:xfrm>
          <a:prstGeom prst="rect">
            <a:avLst/>
          </a:prstGeom>
          <a:noFill/>
        </p:spPr>
        <p:txBody>
          <a:bodyPr wrap="square" rtlCol="0">
            <a:spAutoFit/>
          </a:bodyPr>
          <a:lstStyle/>
          <a:p>
            <a:r>
              <a:rPr lang="vi-VN" sz="2000">
                <a:highlight>
                  <a:srgbClr val="FFFF00"/>
                </a:highlight>
                <a:latin typeface="Lexend Deca" pitchFamily="2" charset="0"/>
              </a:rPr>
              <a:t>Write</a:t>
            </a:r>
            <a:endParaRPr lang="vi-VN" sz="2000"/>
          </a:p>
        </p:txBody>
      </p:sp>
      <p:sp>
        <p:nvSpPr>
          <p:cNvPr id="26" name="TextBox 25">
            <a:extLst>
              <a:ext uri="{FF2B5EF4-FFF2-40B4-BE49-F238E27FC236}">
                <a16:creationId xmlns:a16="http://schemas.microsoft.com/office/drawing/2014/main" id="{EBBC8F4B-9CE7-EE8E-BD80-7E30BE619812}"/>
              </a:ext>
            </a:extLst>
          </p:cNvPr>
          <p:cNvSpPr txBox="1"/>
          <p:nvPr/>
        </p:nvSpPr>
        <p:spPr>
          <a:xfrm>
            <a:off x="4704271" y="1663906"/>
            <a:ext cx="3678944" cy="3003899"/>
          </a:xfrm>
          <a:prstGeom prst="rect">
            <a:avLst/>
          </a:prstGeom>
          <a:noFill/>
        </p:spPr>
        <p:txBody>
          <a:bodyPr wrap="square" rtlCol="0">
            <a:spAutoFit/>
          </a:bodyPr>
          <a:lstStyle/>
          <a:p>
            <a:pPr>
              <a:lnSpc>
                <a:spcPct val="150000"/>
              </a:lnSpc>
            </a:pPr>
            <a:r>
              <a:rPr lang="vi-VN" sz="1600" b="0" i="0">
                <a:solidFill>
                  <a:srgbClr val="000000"/>
                </a:solidFill>
                <a:effectLst/>
                <a:latin typeface="Lexend Deca" pitchFamily="2" charset="0"/>
              </a:rPr>
              <a:t>Bạn xác định các tài nguyên, có thể nằm trên nhiều nhà cung cấp và dịch vụ đám mây. </a:t>
            </a:r>
          </a:p>
          <a:p>
            <a:pPr>
              <a:lnSpc>
                <a:spcPct val="150000"/>
              </a:lnSpc>
            </a:pPr>
            <a:r>
              <a:rPr lang="vi-VN" sz="1600" b="1" i="0">
                <a:solidFill>
                  <a:srgbClr val="000000"/>
                </a:solidFill>
                <a:effectLst/>
                <a:latin typeface="Lexend Deca" pitchFamily="2" charset="0"/>
              </a:rPr>
              <a:t>Ví dụ: </a:t>
            </a:r>
            <a:r>
              <a:rPr lang="vi-VN" sz="1600" b="0" i="0">
                <a:solidFill>
                  <a:srgbClr val="000000"/>
                </a:solidFill>
                <a:effectLst/>
                <a:latin typeface="Lexend Deca" pitchFamily="2" charset="0"/>
              </a:rPr>
              <a:t>bạn có thể tạo cấu hình để triển khai ứng dụng trên máy ảo trong mạng Đám mây riêng ảo (VPC) với các security groups và load balancer.</a:t>
            </a:r>
          </a:p>
        </p:txBody>
      </p:sp>
      <p:sp>
        <p:nvSpPr>
          <p:cNvPr id="30" name="Google Shape;892;p39">
            <a:extLst>
              <a:ext uri="{FF2B5EF4-FFF2-40B4-BE49-F238E27FC236}">
                <a16:creationId xmlns:a16="http://schemas.microsoft.com/office/drawing/2014/main" id="{8F1BF9AE-B790-5174-D12C-73639720A8E6}"/>
              </a:ext>
            </a:extLst>
          </p:cNvPr>
          <p:cNvSpPr txBox="1">
            <a:spLocks noGrp="1"/>
          </p:cNvSpPr>
          <p:nvPr>
            <p:ph type="title"/>
          </p:nvPr>
        </p:nvSpPr>
        <p:spPr>
          <a:xfrm>
            <a:off x="850107" y="175794"/>
            <a:ext cx="760246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a:latin typeface="Lexend Deca" pitchFamily="2" charset="0"/>
              </a:rPr>
              <a:t>   02. GIỚI THIỆU TERRAFORM</a:t>
            </a:r>
            <a:endParaRPr>
              <a:latin typeface="Lexend Deca" pitchFamily="2" charset="0"/>
            </a:endParaRPr>
          </a:p>
        </p:txBody>
      </p:sp>
      <p:sp>
        <p:nvSpPr>
          <p:cNvPr id="31" name="TextBox 30">
            <a:extLst>
              <a:ext uri="{FF2B5EF4-FFF2-40B4-BE49-F238E27FC236}">
                <a16:creationId xmlns:a16="http://schemas.microsoft.com/office/drawing/2014/main" id="{7E21536B-96CD-CF38-4E71-90B853A97D60}"/>
              </a:ext>
            </a:extLst>
          </p:cNvPr>
          <p:cNvSpPr txBox="1"/>
          <p:nvPr/>
        </p:nvSpPr>
        <p:spPr>
          <a:xfrm>
            <a:off x="1204723" y="627151"/>
            <a:ext cx="5713474" cy="500137"/>
          </a:xfrm>
          <a:prstGeom prst="rect">
            <a:avLst/>
          </a:prstGeom>
          <a:noFill/>
        </p:spPr>
        <p:txBody>
          <a:bodyPr wrap="square">
            <a:spAutoFit/>
          </a:bodyPr>
          <a:lstStyle/>
          <a:p>
            <a:pPr lvl="0" rtl="0">
              <a:lnSpc>
                <a:spcPct val="150000"/>
              </a:lnSpc>
              <a:spcBef>
                <a:spcPts val="0"/>
              </a:spcBef>
              <a:spcAft>
                <a:spcPts val="0"/>
              </a:spcAft>
            </a:pPr>
            <a:r>
              <a:rPr lang="vi-VN" sz="2000" b="1">
                <a:solidFill>
                  <a:schemeClr val="tx2"/>
                </a:solidFill>
                <a:latin typeface="Lexend Deca" pitchFamily="2" charset="0"/>
                <a:ea typeface="Anton"/>
                <a:cs typeface="Anton"/>
                <a:sym typeface="Anton"/>
              </a:rPr>
              <a:t>TERRAFORM HOẠT ĐỘNG NHƯ THẾ NÀO?</a:t>
            </a:r>
          </a:p>
        </p:txBody>
      </p:sp>
      <p:sp>
        <p:nvSpPr>
          <p:cNvPr id="32" name="Google Shape;804;p36">
            <a:extLst>
              <a:ext uri="{FF2B5EF4-FFF2-40B4-BE49-F238E27FC236}">
                <a16:creationId xmlns:a16="http://schemas.microsoft.com/office/drawing/2014/main" id="{BBDF631D-2923-62BA-6302-78CC8595AD5A}"/>
              </a:ext>
            </a:extLst>
          </p:cNvPr>
          <p:cNvSpPr/>
          <p:nvPr/>
        </p:nvSpPr>
        <p:spPr>
          <a:xfrm>
            <a:off x="87525" y="165225"/>
            <a:ext cx="962400" cy="962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Deca" pitchFamily="2" charset="0"/>
            </a:endParaRPr>
          </a:p>
        </p:txBody>
      </p:sp>
      <p:pic>
        <p:nvPicPr>
          <p:cNvPr id="6156" name="Picture 12" descr="School - Free art and design icons">
            <a:extLst>
              <a:ext uri="{FF2B5EF4-FFF2-40B4-BE49-F238E27FC236}">
                <a16:creationId xmlns:a16="http://schemas.microsoft.com/office/drawing/2014/main" id="{7B2F6950-FFD3-F1CA-B4AC-9A34A665E0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596" y="432053"/>
            <a:ext cx="471242" cy="471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24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4.93827E-7 L 0.18194 -0.00772 " pathEditMode="relative" rAng="0" ptsTypes="AA">
                                      <p:cBhvr>
                                        <p:cTn id="6" dur="10" fill="hold"/>
                                        <p:tgtEl>
                                          <p:spTgt spid="21"/>
                                        </p:tgtEl>
                                        <p:attrNameLst>
                                          <p:attrName>ppt_x</p:attrName>
                                          <p:attrName>ppt_y</p:attrName>
                                        </p:attrNameLst>
                                      </p:cBhvr>
                                      <p:rCtr x="9097" y="-401"/>
                                    </p:animMotion>
                                  </p:childTnLst>
                                </p:cTn>
                              </p:par>
                              <p:par>
                                <p:cTn id="7" presetID="2" presetClass="entr" presetSubtype="2"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anim calcmode="lin" valueType="num">
                                      <p:cBhvr additive="base">
                                        <p:cTn id="9" dur="500" fill="hold"/>
                                        <p:tgtEl>
                                          <p:spTgt spid="26"/>
                                        </p:tgtEl>
                                        <p:attrNameLst>
                                          <p:attrName>ppt_x</p:attrName>
                                        </p:attrNameLst>
                                      </p:cBhvr>
                                      <p:tavLst>
                                        <p:tav tm="0">
                                          <p:val>
                                            <p:strVal val="1+#ppt_w/2"/>
                                          </p:val>
                                        </p:tav>
                                        <p:tav tm="100000">
                                          <p:val>
                                            <p:strVal val="#ppt_x"/>
                                          </p:val>
                                        </p:tav>
                                      </p:tavLst>
                                    </p:anim>
                                    <p:anim calcmode="lin" valueType="num">
                                      <p:cBhvr additive="base">
                                        <p:cTn id="10" dur="500" fill="hold"/>
                                        <p:tgtEl>
                                          <p:spTgt spid="26"/>
                                        </p:tgtEl>
                                        <p:attrNameLst>
                                          <p:attrName>ppt_y</p:attrName>
                                        </p:attrNameLst>
                                      </p:cBhvr>
                                      <p:tavLst>
                                        <p:tav tm="0">
                                          <p:val>
                                            <p:strVal val="#ppt_y"/>
                                          </p:val>
                                        </p:tav>
                                        <p:tav tm="100000">
                                          <p:val>
                                            <p:strVal val="#ppt_y"/>
                                          </p:val>
                                        </p:tav>
                                      </p:tavLst>
                                    </p:anim>
                                  </p:childTnLst>
                                </p:cTn>
                              </p:par>
                              <p:par>
                                <p:cTn id="11" presetID="16" presetClass="entr" presetSubtype="21" fill="hold" nodeType="withEffect">
                                  <p:stCondLst>
                                    <p:cond delay="0"/>
                                  </p:stCondLst>
                                  <p:childTnLst>
                                    <p:set>
                                      <p:cBhvr>
                                        <p:cTn id="12" dur="1" fill="hold">
                                          <p:stCondLst>
                                            <p:cond delay="0"/>
                                          </p:stCondLst>
                                        </p:cTn>
                                        <p:tgtEl>
                                          <p:spTgt spid="6156"/>
                                        </p:tgtEl>
                                        <p:attrNameLst>
                                          <p:attrName>style.visibility</p:attrName>
                                        </p:attrNameLst>
                                      </p:cBhvr>
                                      <p:to>
                                        <p:strVal val="visible"/>
                                      </p:to>
                                    </p:set>
                                    <p:animEffect transition="in" filter="barn(inVertical)">
                                      <p:cBhvr>
                                        <p:cTn id="13" dur="500"/>
                                        <p:tgtEl>
                                          <p:spTgt spid="6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Lst>
  </p:timing>
</p:sld>
</file>

<file path=ppt/theme/theme1.xml><?xml version="1.0" encoding="utf-8"?>
<a:theme xmlns:a="http://schemas.openxmlformats.org/drawingml/2006/main" name="School Center by Slidesgo">
  <a:themeElements>
    <a:clrScheme name="Custom 6">
      <a:dk1>
        <a:srgbClr val="FFFFFF"/>
      </a:dk1>
      <a:lt1>
        <a:srgbClr val="232536"/>
      </a:lt1>
      <a:dk2>
        <a:srgbClr val="CAFAFA"/>
      </a:dk2>
      <a:lt2>
        <a:srgbClr val="0A7774"/>
      </a:lt2>
      <a:accent1>
        <a:srgbClr val="12CCCB"/>
      </a:accent1>
      <a:accent2>
        <a:srgbClr val="FFFFFF"/>
      </a:accent2>
      <a:accent3>
        <a:srgbClr val="FFFFFF"/>
      </a:accent3>
      <a:accent4>
        <a:srgbClr val="FFFFFF"/>
      </a:accent4>
      <a:accent5>
        <a:srgbClr val="FFFFFF"/>
      </a:accent5>
      <a:accent6>
        <a:srgbClr val="FFFFFF"/>
      </a:accent6>
      <a:hlink>
        <a:srgbClr val="232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chool Center by Slidesgo">
  <a:themeElements>
    <a:clrScheme name="Custom 6">
      <a:dk1>
        <a:srgbClr val="FFFFFF"/>
      </a:dk1>
      <a:lt1>
        <a:srgbClr val="232536"/>
      </a:lt1>
      <a:dk2>
        <a:srgbClr val="CAFAFA"/>
      </a:dk2>
      <a:lt2>
        <a:srgbClr val="0A7774"/>
      </a:lt2>
      <a:accent1>
        <a:srgbClr val="12CCCB"/>
      </a:accent1>
      <a:accent2>
        <a:srgbClr val="FFFFFF"/>
      </a:accent2>
      <a:accent3>
        <a:srgbClr val="FFFFFF"/>
      </a:accent3>
      <a:accent4>
        <a:srgbClr val="FFFFFF"/>
      </a:accent4>
      <a:accent5>
        <a:srgbClr val="FFFFFF"/>
      </a:accent5>
      <a:accent6>
        <a:srgbClr val="FFFFFF"/>
      </a:accent6>
      <a:hlink>
        <a:srgbClr val="232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500A288FEBD9C345BEF7CFE878A4E993" ma:contentTypeVersion="8" ma:contentTypeDescription="Tạo tài liệu mới." ma:contentTypeScope="" ma:versionID="8fd2b4ca9216a90a50faaf3b2717f66f">
  <xsd:schema xmlns:xsd="http://www.w3.org/2001/XMLSchema" xmlns:xs="http://www.w3.org/2001/XMLSchema" xmlns:p="http://schemas.microsoft.com/office/2006/metadata/properties" xmlns:ns3="889ffdbc-8266-4fc2-a07e-c991b53fd4e2" xmlns:ns4="890ab38f-f85a-4e04-b9e4-08eaa6e3e27c" targetNamespace="http://schemas.microsoft.com/office/2006/metadata/properties" ma:root="true" ma:fieldsID="95bdbe97093dd5fa91c4d1ae306f16dd" ns3:_="" ns4:_="">
    <xsd:import namespace="889ffdbc-8266-4fc2-a07e-c991b53fd4e2"/>
    <xsd:import namespace="890ab38f-f85a-4e04-b9e4-08eaa6e3e27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9ffdbc-8266-4fc2-a07e-c991b53fd4e2" elementFormDefault="qualified">
    <xsd:import namespace="http://schemas.microsoft.com/office/2006/documentManagement/types"/>
    <xsd:import namespace="http://schemas.microsoft.com/office/infopath/2007/PartnerControls"/>
    <xsd:element name="SharedWithUsers" ma:index="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hia sẻ Có Chi tiết" ma:internalName="SharedWithDetails" ma:readOnly="true">
      <xsd:simpleType>
        <xsd:restriction base="dms:Note">
          <xsd:maxLength value="255"/>
        </xsd:restriction>
      </xsd:simpleType>
    </xsd:element>
    <xsd:element name="SharingHintHash" ma:index="10" nillable="true" ma:displayName="Hàm băm Gợi ý Chia sẻ"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0ab38f-f85a-4e04-b9e4-08eaa6e3e27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3C9BF3-A081-42C8-BE3F-17FB3906B9A4}">
  <ds:schemaRefs>
    <ds:schemaRef ds:uri="889ffdbc-8266-4fc2-a07e-c991b53fd4e2"/>
    <ds:schemaRef ds:uri="890ab38f-f85a-4e04-b9e4-08eaa6e3e27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24EC996-BF7C-4733-8D08-08D7587C9F50}">
  <ds:schemaRefs>
    <ds:schemaRef ds:uri="http://schemas.microsoft.com/sharepoint/v3/contenttype/forms"/>
  </ds:schemaRefs>
</ds:datastoreItem>
</file>

<file path=customXml/itemProps3.xml><?xml version="1.0" encoding="utf-8"?>
<ds:datastoreItem xmlns:ds="http://schemas.openxmlformats.org/officeDocument/2006/customXml" ds:itemID="{F7ED1512-6119-485B-9E50-BB550FD47347}">
  <ds:schemaRefs>
    <ds:schemaRef ds:uri="http://schemas.microsoft.com/office/2006/documentManagement/types"/>
    <ds:schemaRef ds:uri="http://purl.org/dc/dcmitype/"/>
    <ds:schemaRef ds:uri="http://www.w3.org/XML/1998/namespace"/>
    <ds:schemaRef ds:uri="http://schemas.openxmlformats.org/package/2006/metadata/core-properties"/>
    <ds:schemaRef ds:uri="http://schemas.microsoft.com/office/infopath/2007/PartnerControls"/>
    <ds:schemaRef ds:uri="890ab38f-f85a-4e04-b9e4-08eaa6e3e27c"/>
    <ds:schemaRef ds:uri="889ffdbc-8266-4fc2-a07e-c991b53fd4e2"/>
    <ds:schemaRef ds:uri="http://purl.org/dc/term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1851</TotalTime>
  <Words>2731</Words>
  <Application>Microsoft Office PowerPoint</Application>
  <PresentationFormat>On-screen Show (16:9)</PresentationFormat>
  <Paragraphs>268</Paragraphs>
  <Slides>31</Slides>
  <Notes>28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Anaheim</vt:lpstr>
      <vt:lpstr>Lexend Deca</vt:lpstr>
      <vt:lpstr>Bebas Neue</vt:lpstr>
      <vt:lpstr>Roboto Condensed Light</vt:lpstr>
      <vt:lpstr>Arial</vt:lpstr>
      <vt:lpstr>Times New Roman</vt:lpstr>
      <vt:lpstr>Roboto</vt:lpstr>
      <vt:lpstr>Anton</vt:lpstr>
      <vt:lpstr>School Center by Slidesgo</vt:lpstr>
      <vt:lpstr>1_School Center by Slidesgo</vt:lpstr>
      <vt:lpstr>SEMINAR MÔN ĐIỆN TOÁN ĐÁM MÂY</vt:lpstr>
      <vt:lpstr>THÀNH VIÊN</vt:lpstr>
      <vt:lpstr>GIỚI THIỆU INFRASTRUCTURE AS CODE</vt:lpstr>
      <vt:lpstr>GIỚI THIỆU INFRASTRUCTURE  AS CODE</vt:lpstr>
      <vt:lpstr>   01. GIỚI THIỆU INFRASTRUCTURE AS CODE</vt:lpstr>
      <vt:lpstr>Cải thiện tốc độ</vt:lpstr>
      <vt:lpstr>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   02. GIỚI THIỆU TERRAFORM</vt:lpstr>
      <vt:lpstr>CÀI ĐẶT TERRAFORM</vt:lpstr>
      <vt:lpstr>03. CÀI ĐẶT TERRAFORM</vt:lpstr>
      <vt:lpstr>03. CÀI ĐẶT TERRAFORM</vt:lpstr>
      <vt:lpstr>03. CÀI ĐẶT TERRAFORM</vt:lpstr>
      <vt:lpstr>DEMO</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SCHULE FÜR GRAFIKDESIGN</dc:title>
  <dc:creator>Khoa</dc:creator>
  <cp:lastModifiedBy>Nguyễn Cao Khoa</cp:lastModifiedBy>
  <cp:revision>431</cp:revision>
  <dcterms:modified xsi:type="dcterms:W3CDTF">2022-10-04T05:41:05Z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0x010100500A288FEBD9C345BEF7CFE878A4E993</vt:lpwstr>
  </property>
</Properties>
</file>