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4"/>
  </p:sldMasterIdLst>
  <p:notesMasterIdLst>
    <p:notesMasterId r:id="rId77"/>
  </p:notesMasterIdLst>
  <p:sldIdLst>
    <p:sldId id="256" r:id="rId5"/>
    <p:sldId id="278" r:id="rId6"/>
    <p:sldId id="258" r:id="rId7"/>
    <p:sldId id="259" r:id="rId8"/>
    <p:sldId id="265" r:id="rId9"/>
    <p:sldId id="364" r:id="rId10"/>
    <p:sldId id="365" r:id="rId11"/>
    <p:sldId id="305" r:id="rId12"/>
    <p:sldId id="366" r:id="rId13"/>
    <p:sldId id="367" r:id="rId14"/>
    <p:sldId id="368" r:id="rId15"/>
    <p:sldId id="369" r:id="rId16"/>
    <p:sldId id="308" r:id="rId17"/>
    <p:sldId id="370" r:id="rId18"/>
    <p:sldId id="371" r:id="rId19"/>
    <p:sldId id="372" r:id="rId20"/>
    <p:sldId id="373" r:id="rId21"/>
    <p:sldId id="374" r:id="rId22"/>
    <p:sldId id="375" r:id="rId23"/>
    <p:sldId id="376" r:id="rId24"/>
    <p:sldId id="362" r:id="rId25"/>
    <p:sldId id="377" r:id="rId26"/>
    <p:sldId id="378" r:id="rId27"/>
    <p:sldId id="379" r:id="rId28"/>
    <p:sldId id="380" r:id="rId29"/>
    <p:sldId id="381" r:id="rId30"/>
    <p:sldId id="382" r:id="rId31"/>
    <p:sldId id="383" r:id="rId32"/>
    <p:sldId id="388" r:id="rId33"/>
    <p:sldId id="385" r:id="rId34"/>
    <p:sldId id="399" r:id="rId35"/>
    <p:sldId id="386" r:id="rId36"/>
    <p:sldId id="387" r:id="rId37"/>
    <p:sldId id="389" r:id="rId38"/>
    <p:sldId id="391" r:id="rId39"/>
    <p:sldId id="390" r:id="rId40"/>
    <p:sldId id="393" r:id="rId41"/>
    <p:sldId id="394" r:id="rId42"/>
    <p:sldId id="396" r:id="rId43"/>
    <p:sldId id="397" r:id="rId44"/>
    <p:sldId id="398" r:id="rId45"/>
    <p:sldId id="404" r:id="rId46"/>
    <p:sldId id="405" r:id="rId47"/>
    <p:sldId id="410" r:id="rId48"/>
    <p:sldId id="411" r:id="rId49"/>
    <p:sldId id="400" r:id="rId50"/>
    <p:sldId id="392" r:id="rId51"/>
    <p:sldId id="395" r:id="rId52"/>
    <p:sldId id="401" r:id="rId53"/>
    <p:sldId id="403" r:id="rId54"/>
    <p:sldId id="406" r:id="rId55"/>
    <p:sldId id="407" r:id="rId56"/>
    <p:sldId id="408" r:id="rId57"/>
    <p:sldId id="412" r:id="rId58"/>
    <p:sldId id="413" r:id="rId59"/>
    <p:sldId id="414" r:id="rId60"/>
    <p:sldId id="415" r:id="rId61"/>
    <p:sldId id="417" r:id="rId62"/>
    <p:sldId id="419" r:id="rId63"/>
    <p:sldId id="422" r:id="rId64"/>
    <p:sldId id="423" r:id="rId65"/>
    <p:sldId id="427" r:id="rId66"/>
    <p:sldId id="428" r:id="rId67"/>
    <p:sldId id="429" r:id="rId68"/>
    <p:sldId id="416" r:id="rId69"/>
    <p:sldId id="418" r:id="rId70"/>
    <p:sldId id="420" r:id="rId71"/>
    <p:sldId id="421" r:id="rId72"/>
    <p:sldId id="424" r:id="rId73"/>
    <p:sldId id="426" r:id="rId74"/>
    <p:sldId id="430" r:id="rId75"/>
    <p:sldId id="323" r:id="rId76"/>
  </p:sldIdLst>
  <p:sldSz cx="9144000" cy="5143500" type="screen16x9"/>
  <p:notesSz cx="6858000" cy="9144000"/>
  <p:embeddedFontLst>
    <p:embeddedFont>
      <p:font typeface="Anton" pitchFamily="2" charset="0"/>
      <p:regular r:id="rId78"/>
    </p:embeddedFont>
    <p:embeddedFont>
      <p:font typeface="Bebas Neue" panose="020B0606020202050201" pitchFamily="34" charset="0"/>
      <p:regular r:id="rId79"/>
    </p:embeddedFont>
    <p:embeddedFont>
      <p:font typeface="Calibri" panose="020F0502020204030204" pitchFamily="34" charset="0"/>
      <p:regular r:id="rId80"/>
      <p:bold r:id="rId81"/>
      <p:italic r:id="rId82"/>
      <p:boldItalic r:id="rId83"/>
    </p:embeddedFont>
    <p:embeddedFont>
      <p:font typeface="Lexend Deca" pitchFamily="2" charset="0"/>
      <p:regular r:id="rId84"/>
      <p:bold r:id="rId85"/>
    </p:embeddedFont>
    <p:embeddedFont>
      <p:font typeface="Roboto" panose="02000000000000000000" pitchFamily="2" charset="0"/>
      <p:regular r:id="rId86"/>
      <p:bold r:id="rId87"/>
      <p:italic r:id="rId88"/>
      <p:boldItalic r:id="rId8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C9417B-FC18-4825-9ED1-5DB734FAFE0E}" v="1542" dt="2022-12-20T15:37:06.824"/>
    <p1510:client id="{F9C405C3-CF34-4B98-A97A-8E675D2F5F1A}" v="4008" dt="2022-12-20T15:26:02.787"/>
  </p1510:revLst>
</p1510:revInfo>
</file>

<file path=ppt/tableStyles.xml><?xml version="1.0" encoding="utf-8"?>
<a:tblStyleLst xmlns:a="http://schemas.openxmlformats.org/drawingml/2006/main" def="{70A65619-7EB5-429D-B3E6-EE1803F4560B}">
  <a:tblStyle styleId="{70A65619-7EB5-429D-B3E6-EE1803F4560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996" autoAdjust="0"/>
  </p:normalViewPr>
  <p:slideViewPr>
    <p:cSldViewPr snapToGrid="0">
      <p:cViewPr varScale="1">
        <p:scale>
          <a:sx n="136" d="100"/>
          <a:sy n="136" d="100"/>
        </p:scale>
        <p:origin x="33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font" Target="fonts/font7.fntdata"/><Relationship Id="rId89" Type="http://schemas.openxmlformats.org/officeDocument/2006/relationships/font" Target="fonts/font12.fntdata"/><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font" Target="fonts/font2.fntdata"/><Relationship Id="rId5" Type="http://schemas.openxmlformats.org/officeDocument/2006/relationships/slide" Target="slides/slide1.xml"/><Relationship Id="rId90" Type="http://schemas.openxmlformats.org/officeDocument/2006/relationships/presProps" Target="presProp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font" Target="fonts/font3.fntdata"/><Relationship Id="rId85" Type="http://schemas.openxmlformats.org/officeDocument/2006/relationships/font" Target="fonts/font8.fntdata"/><Relationship Id="rId93"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font" Target="fonts/font6.fntdata"/><Relationship Id="rId88" Type="http://schemas.openxmlformats.org/officeDocument/2006/relationships/font" Target="fonts/font11.fntdata"/><Relationship Id="rId9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font" Target="fonts/font1.fntdata"/><Relationship Id="rId81" Type="http://schemas.openxmlformats.org/officeDocument/2006/relationships/font" Target="fonts/font4.fntdata"/><Relationship Id="rId86" Type="http://schemas.openxmlformats.org/officeDocument/2006/relationships/font" Target="fonts/font9.fntdata"/><Relationship Id="rId9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heme" Target="theme/theme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font" Target="fonts/font10.fntdata"/><Relationship Id="rId61" Type="http://schemas.openxmlformats.org/officeDocument/2006/relationships/slide" Target="slides/slide57.xml"/><Relationship Id="rId82" Type="http://schemas.openxmlformats.org/officeDocument/2006/relationships/font" Target="fonts/font5.fntdata"/><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11845793a2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2" name="Google Shape;732;g11845793a2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9707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0699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5319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1187a7a8253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1187a7a8253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1447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597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9217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0647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643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0132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Sau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Profit, ta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thấy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chủ</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yếu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0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200000,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nằm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ngoài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300000,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70566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4"/>
        <p:cNvGrpSpPr/>
        <p:nvPr/>
      </p:nvGrpSpPr>
      <p:grpSpPr>
        <a:xfrm>
          <a:off x="0" y="0"/>
          <a:ext cx="0" cy="0"/>
          <a:chOff x="0" y="0"/>
          <a:chExt cx="0" cy="0"/>
        </a:xfrm>
      </p:grpSpPr>
      <p:sp>
        <p:nvSpPr>
          <p:cNvPr id="1225" name="Google Shape;1225;g10f915a0cda_0_25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6" name="Google Shape;1226;g10f915a0cda_0_2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50000"/>
              </a:lnSpc>
              <a:spcBef>
                <a:spcPts val="0"/>
              </a:spcBef>
              <a:spcAft>
                <a:spcPts val="800"/>
              </a:spcAft>
              <a:buFont typeface="Wingdings" panose="05000000000000000000" pitchFamily="2"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chiếu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DataFrame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thấy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nhuận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cao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&gt;300000 )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thì</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bỏ</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cao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hoàn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toàn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đúng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logic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xảy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xem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đây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đặc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49139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1187a7a8253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1187a7a8253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02374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nSpc>
                <a:spcPct val="150000"/>
              </a:lnSpc>
              <a:spcBef>
                <a:spcPts val="0"/>
              </a:spcBef>
              <a:spcAft>
                <a:spcPts val="800"/>
              </a:spcAft>
              <a:buFont typeface="Wingdings" panose="05000000000000000000" pitchFamily="2" charset="2"/>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398447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50000"/>
              </a:lnSpc>
              <a:spcBef>
                <a:spcPts val="0"/>
              </a:spcBef>
              <a:spcAft>
                <a:spcPts val="800"/>
              </a:spcAft>
              <a:buFont typeface="Wingdings" panose="05000000000000000000" pitchFamily="2"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thấy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nằm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chủ</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yếu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ở (120000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150000).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err="1">
                <a:effectLst/>
                <a:latin typeface="Times New Roman" panose="02020603050405020304" pitchFamily="18" charset="0"/>
                <a:ea typeface="Calibri" panose="020F0502020204030204" pitchFamily="34" charset="0"/>
              </a:rPr>
              <a:t>Mức</a:t>
            </a:r>
            <a:r>
              <a:rPr lang="en-US" sz="1800" dirty="0">
                <a:effectLst/>
                <a:latin typeface="Times New Roman" panose="02020603050405020304" pitchFamily="18" charset="0"/>
                <a:ea typeface="Calibri" panose="020F0502020204030204" pitchFamily="34" charset="0"/>
              </a:rPr>
              <a:t> chi </a:t>
            </a:r>
            <a:r>
              <a:rPr lang="en-US" sz="1800" dirty="0" err="1">
                <a:effectLst/>
                <a:latin typeface="Times New Roman" panose="02020603050405020304" pitchFamily="18" charset="0"/>
                <a:ea typeface="Calibri" panose="020F0502020204030204" pitchFamily="34" charset="0"/>
              </a:rPr>
              <a:t>phí</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thấp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nhất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nằm</a:t>
            </a:r>
            <a:r>
              <a:rPr lang="en-US" sz="1800" dirty="0">
                <a:effectLst/>
                <a:latin typeface="Times New Roman" panose="02020603050405020304" pitchFamily="18" charset="0"/>
                <a:ea typeface="Calibri" panose="020F0502020204030204" pitchFamily="34" charset="0"/>
              </a:rPr>
              <a:t> ở </a:t>
            </a:r>
            <a:r>
              <a:rPr lang="en-US" sz="1800" dirty="0" err="1">
                <a:effectLst/>
                <a:latin typeface="Times New Roman" panose="02020603050405020304" pitchFamily="18" charset="0"/>
                <a:ea typeface="Calibri" panose="020F0502020204030204" pitchFamily="34" charset="0"/>
              </a:rPr>
              <a:t>trên</a:t>
            </a:r>
            <a:r>
              <a:rPr lang="en-US" sz="1800" dirty="0">
                <a:effectLst/>
                <a:latin typeface="Times New Roman" panose="02020603050405020304" pitchFamily="18" charset="0"/>
                <a:ea typeface="Calibri" panose="020F0502020204030204" pitchFamily="34" charset="0"/>
              </a:rPr>
              <a:t> 150000.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63081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50000"/>
              </a:lnSpc>
              <a:spcBef>
                <a:spcPts val="0"/>
              </a:spcBef>
              <a:spcAft>
                <a:spcPts val="800"/>
              </a:spcAft>
              <a:buFont typeface="Wingdings" panose="05000000000000000000" pitchFamily="2"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Dựa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thấy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bỏ</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cao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thì</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nhuận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lớn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154264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1187a7a8253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1187a7a8253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50199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50000"/>
              </a:lnSpc>
              <a:spcBef>
                <a:spcPts val="0"/>
              </a:spcBef>
              <a:spcAft>
                <a:spcPts val="800"/>
              </a:spcAft>
              <a:buFont typeface="Wingdings" panose="05000000000000000000" pitchFamily="2"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10541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50000"/>
              </a:lnSpc>
              <a:spcBef>
                <a:spcPts val="0"/>
              </a:spcBef>
              <a:spcAft>
                <a:spcPts val="800"/>
              </a:spcAft>
              <a:buFont typeface="Wingdings" panose="05000000000000000000" pitchFamily="2"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46694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1187a7a8253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1187a7a8253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10200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50000"/>
              </a:lnSpc>
              <a:spcBef>
                <a:spcPts val="0"/>
              </a:spcBef>
              <a:spcAft>
                <a:spcPts val="800"/>
              </a:spcAft>
              <a:buFont typeface="Wingdings" panose="05000000000000000000" pitchFamily="2" charset="2"/>
              <a:buChar cha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7161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10f915a0cd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10f915a0cd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50000"/>
              </a:lnSpc>
              <a:spcBef>
                <a:spcPts val="0"/>
              </a:spcBef>
              <a:spcAft>
                <a:spcPts val="800"/>
              </a:spcAft>
              <a:buFont typeface="Wingdings" panose="05000000000000000000" pitchFamily="2"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58733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50000"/>
              </a:lnSpc>
              <a:spcBef>
                <a:spcPts val="0"/>
              </a:spcBef>
              <a:spcAft>
                <a:spcPts val="800"/>
              </a:spcAft>
              <a:buFont typeface="Wingdings" panose="05000000000000000000" pitchFamily="2"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7670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50000"/>
              </a:lnSpc>
              <a:spcBef>
                <a:spcPts val="0"/>
              </a:spcBef>
              <a:spcAft>
                <a:spcPts val="800"/>
              </a:spcAft>
              <a:buFont typeface="Wingdings" panose="05000000000000000000" pitchFamily="2"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8431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50000"/>
              </a:lnSpc>
              <a:spcBef>
                <a:spcPts val="0"/>
              </a:spcBef>
              <a:spcAft>
                <a:spcPts val="800"/>
              </a:spcAft>
              <a:buFont typeface="Wingdings" panose="05000000000000000000" pitchFamily="2" charset="2"/>
              <a:buChar cha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2857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50000"/>
              </a:lnSpc>
              <a:spcBef>
                <a:spcPts val="0"/>
              </a:spcBef>
              <a:spcAft>
                <a:spcPts val="800"/>
              </a:spcAft>
              <a:buFont typeface="Wingdings" panose="05000000000000000000" pitchFamily="2" charset="2"/>
              <a:buChar cha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34869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50000"/>
              </a:lnSpc>
              <a:spcBef>
                <a:spcPts val="0"/>
              </a:spcBef>
              <a:spcAft>
                <a:spcPts val="800"/>
              </a:spcAft>
              <a:buFont typeface="Wingdings" panose="05000000000000000000" pitchFamily="2" charset="2"/>
              <a:buChar cha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02148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50000"/>
              </a:lnSpc>
              <a:spcBef>
                <a:spcPts val="0"/>
              </a:spcBef>
              <a:spcAft>
                <a:spcPts val="800"/>
              </a:spcAft>
              <a:buFont typeface="Wingdings" panose="05000000000000000000" pitchFamily="2" charset="2"/>
              <a:buChar cha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850628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50000"/>
              </a:lnSpc>
              <a:spcBef>
                <a:spcPts val="0"/>
              </a:spcBef>
              <a:spcAft>
                <a:spcPts val="800"/>
              </a:spcAft>
              <a:buFont typeface="Wingdings" panose="05000000000000000000" pitchFamily="2" charset="2"/>
              <a:buChar cha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597570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50000"/>
              </a:lnSpc>
              <a:spcBef>
                <a:spcPts val="0"/>
              </a:spcBef>
              <a:spcAft>
                <a:spcPts val="800"/>
              </a:spcAft>
              <a:buFont typeface="Wingdings" panose="05000000000000000000" pitchFamily="2" charset="2"/>
              <a:buChar cha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741319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50000"/>
              </a:lnSpc>
              <a:spcBef>
                <a:spcPts val="0"/>
              </a:spcBef>
              <a:spcAft>
                <a:spcPts val="800"/>
              </a:spcAft>
              <a:buFont typeface="Wingdings" panose="05000000000000000000" pitchFamily="2" charset="2"/>
              <a:buChar cha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3823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1187a7a8253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1187a7a8253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50000"/>
              </a:lnSpc>
              <a:spcBef>
                <a:spcPts val="0"/>
              </a:spcBef>
              <a:spcAft>
                <a:spcPts val="800"/>
              </a:spcAft>
              <a:buFont typeface="Wingdings" panose="05000000000000000000" pitchFamily="2" charset="2"/>
              <a:buChar cha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792877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50000"/>
              </a:lnSpc>
              <a:spcBef>
                <a:spcPts val="0"/>
              </a:spcBef>
              <a:spcAft>
                <a:spcPts val="800"/>
              </a:spcAft>
              <a:buFont typeface="Wingdings" panose="05000000000000000000" pitchFamily="2" charset="2"/>
              <a:buChar cha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20032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50000"/>
              </a:lnSpc>
              <a:spcBef>
                <a:spcPts val="0"/>
              </a:spcBef>
              <a:spcAft>
                <a:spcPts val="800"/>
              </a:spcAft>
              <a:buFont typeface="Wingdings" panose="05000000000000000000" pitchFamily="2" charset="2"/>
              <a:buChar cha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961399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50000"/>
              </a:lnSpc>
              <a:spcBef>
                <a:spcPts val="0"/>
              </a:spcBef>
              <a:spcAft>
                <a:spcPts val="800"/>
              </a:spcAft>
              <a:buFont typeface="Wingdings" panose="05000000000000000000" pitchFamily="2" charset="2"/>
              <a:buChar cha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98776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50000"/>
              </a:lnSpc>
              <a:spcBef>
                <a:spcPts val="0"/>
              </a:spcBef>
              <a:spcAft>
                <a:spcPts val="800"/>
              </a:spcAft>
              <a:buFont typeface="Wingdings" panose="05000000000000000000" pitchFamily="2" charset="2"/>
              <a:buChar cha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80968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50000"/>
              </a:lnSpc>
              <a:spcBef>
                <a:spcPts val="0"/>
              </a:spcBef>
              <a:spcAft>
                <a:spcPts val="800"/>
              </a:spcAft>
              <a:buFont typeface="Wingdings" panose="05000000000000000000" pitchFamily="2" charset="2"/>
              <a:buChar cha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908237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50000"/>
              </a:lnSpc>
              <a:spcBef>
                <a:spcPts val="0"/>
              </a:spcBef>
              <a:spcAft>
                <a:spcPts val="800"/>
              </a:spcAft>
              <a:buFont typeface="Wingdings" panose="05000000000000000000" pitchFamily="2"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020545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50000"/>
              </a:lnSpc>
              <a:spcBef>
                <a:spcPts val="0"/>
              </a:spcBef>
              <a:spcAft>
                <a:spcPts val="800"/>
              </a:spcAft>
              <a:buFont typeface="Wingdings" panose="05000000000000000000" pitchFamily="2"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03306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50000"/>
              </a:lnSpc>
              <a:spcBef>
                <a:spcPts val="0"/>
              </a:spcBef>
              <a:spcAft>
                <a:spcPts val="800"/>
              </a:spcAft>
              <a:buFont typeface="Wingdings" panose="05000000000000000000" pitchFamily="2"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056755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50000"/>
              </a:lnSpc>
              <a:spcBef>
                <a:spcPts val="0"/>
              </a:spcBef>
              <a:spcAft>
                <a:spcPts val="800"/>
              </a:spcAft>
              <a:buFont typeface="Wingdings" panose="05000000000000000000" pitchFamily="2"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124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50000"/>
              </a:lnSpc>
              <a:spcBef>
                <a:spcPts val="0"/>
              </a:spcBef>
              <a:spcAft>
                <a:spcPts val="800"/>
              </a:spcAft>
              <a:buFont typeface="Wingdings" panose="05000000000000000000" pitchFamily="2" charset="2"/>
              <a:buChar cha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740203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50000"/>
              </a:lnSpc>
              <a:spcBef>
                <a:spcPts val="0"/>
              </a:spcBef>
              <a:spcAft>
                <a:spcPts val="800"/>
              </a:spcAft>
              <a:buFont typeface="Wingdings" panose="05000000000000000000" pitchFamily="2" charset="2"/>
              <a:buChar cha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857486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50000"/>
              </a:lnSpc>
              <a:spcBef>
                <a:spcPts val="0"/>
              </a:spcBef>
              <a:spcAft>
                <a:spcPts val="800"/>
              </a:spcAft>
              <a:buFont typeface="Wingdings" panose="05000000000000000000" pitchFamily="2" charset="2"/>
              <a:buChar cha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70701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50000"/>
              </a:lnSpc>
              <a:spcBef>
                <a:spcPts val="0"/>
              </a:spcBef>
              <a:spcAft>
                <a:spcPts val="800"/>
              </a:spcAft>
              <a:buFont typeface="Wingdings" panose="05000000000000000000" pitchFamily="2" charset="2"/>
              <a:buChar cha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5512017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50000"/>
              </a:lnSpc>
              <a:spcBef>
                <a:spcPts val="0"/>
              </a:spcBef>
              <a:spcAft>
                <a:spcPts val="800"/>
              </a:spcAft>
              <a:buFont typeface="Wingdings" panose="05000000000000000000" pitchFamily="2" charset="2"/>
              <a:buChar cha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014919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50000"/>
              </a:lnSpc>
              <a:spcBef>
                <a:spcPts val="0"/>
              </a:spcBef>
              <a:spcAft>
                <a:spcPts val="800"/>
              </a:spcAft>
              <a:buFont typeface="Wingdings" panose="05000000000000000000" pitchFamily="2" charset="2"/>
              <a:buChar cha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505984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50000"/>
              </a:lnSpc>
              <a:spcBef>
                <a:spcPts val="0"/>
              </a:spcBef>
              <a:spcAft>
                <a:spcPts val="800"/>
              </a:spcAft>
              <a:buFont typeface="Wingdings" panose="05000000000000000000" pitchFamily="2" charset="2"/>
              <a:buChar cha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2343557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50000"/>
              </a:lnSpc>
              <a:spcBef>
                <a:spcPts val="0"/>
              </a:spcBef>
              <a:spcAft>
                <a:spcPts val="800"/>
              </a:spcAft>
              <a:buFont typeface="Wingdings" panose="05000000000000000000" pitchFamily="2" charset="2"/>
              <a:buChar cha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94023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50000"/>
              </a:lnSpc>
              <a:spcBef>
                <a:spcPts val="0"/>
              </a:spcBef>
              <a:spcAft>
                <a:spcPts val="800"/>
              </a:spcAft>
              <a:buFont typeface="Wingdings" panose="05000000000000000000" pitchFamily="2" charset="2"/>
              <a:buChar cha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5901068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50000"/>
              </a:lnSpc>
              <a:spcBef>
                <a:spcPts val="0"/>
              </a:spcBef>
              <a:spcAft>
                <a:spcPts val="800"/>
              </a:spcAft>
              <a:buFont typeface="Wingdings" panose="05000000000000000000" pitchFamily="2" charset="2"/>
              <a:buChar cha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6646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009077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50000"/>
              </a:lnSpc>
              <a:spcBef>
                <a:spcPts val="0"/>
              </a:spcBef>
              <a:spcAft>
                <a:spcPts val="800"/>
              </a:spcAft>
              <a:buFont typeface="Wingdings" panose="05000000000000000000" pitchFamily="2" charset="2"/>
              <a:buChar cha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958676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50000"/>
              </a:lnSpc>
              <a:spcBef>
                <a:spcPts val="0"/>
              </a:spcBef>
              <a:spcAft>
                <a:spcPts val="800"/>
              </a:spcAft>
              <a:buFont typeface="Wingdings" panose="05000000000000000000" pitchFamily="2" charset="2"/>
              <a:buChar cha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3728862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50000"/>
              </a:lnSpc>
              <a:spcBef>
                <a:spcPts val="0"/>
              </a:spcBef>
              <a:spcAft>
                <a:spcPts val="800"/>
              </a:spcAft>
              <a:buFont typeface="Wingdings" panose="05000000000000000000" pitchFamily="2" charset="2"/>
              <a:buChar cha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271742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50000"/>
              </a:lnSpc>
              <a:spcBef>
                <a:spcPts val="0"/>
              </a:spcBef>
              <a:spcAft>
                <a:spcPts val="800"/>
              </a:spcAft>
              <a:buFont typeface="Wingdings" panose="05000000000000000000" pitchFamily="2" charset="2"/>
              <a:buChar cha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352585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50000"/>
              </a:lnSpc>
              <a:spcBef>
                <a:spcPts val="0"/>
              </a:spcBef>
              <a:spcAft>
                <a:spcPts val="800"/>
              </a:spcAft>
              <a:buFont typeface="Wingdings" panose="05000000000000000000" pitchFamily="2" charset="2"/>
              <a:buChar cha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028733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1187a7a8253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1187a7a8253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417026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50000"/>
              </a:lnSpc>
              <a:spcBef>
                <a:spcPts val="0"/>
              </a:spcBef>
              <a:spcAft>
                <a:spcPts val="800"/>
              </a:spcAft>
              <a:buFont typeface="Wingdings" panose="05000000000000000000" pitchFamily="2" charset="2"/>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HƯỚNG LÀM 3 (THƯ VIỆN) LÀ LÂU NHẤT</a:t>
            </a:r>
          </a:p>
        </p:txBody>
      </p:sp>
    </p:spTree>
    <p:extLst>
      <p:ext uri="{BB962C8B-B14F-4D97-AF65-F5344CB8AC3E}">
        <p14:creationId xmlns:p14="http://schemas.microsoft.com/office/powerpoint/2010/main" val="407258702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50000"/>
              </a:lnSpc>
              <a:spcBef>
                <a:spcPts val="0"/>
              </a:spcBef>
              <a:spcAft>
                <a:spcPts val="800"/>
              </a:spcAft>
              <a:buFont typeface="Wingdings" panose="05000000000000000000" pitchFamily="2" charset="2"/>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HƯỚNG LÀM 3 (THƯ VIỆN) LÀ LÂU NHẤT</a:t>
            </a:r>
          </a:p>
        </p:txBody>
      </p:sp>
    </p:spTree>
    <p:extLst>
      <p:ext uri="{BB962C8B-B14F-4D97-AF65-F5344CB8AC3E}">
        <p14:creationId xmlns:p14="http://schemas.microsoft.com/office/powerpoint/2010/main" val="246064678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50000"/>
              </a:lnSpc>
              <a:spcBef>
                <a:spcPts val="0"/>
              </a:spcBef>
              <a:spcAft>
                <a:spcPts val="800"/>
              </a:spcAft>
              <a:buFont typeface="Wingdings" panose="05000000000000000000" pitchFamily="2" charset="2"/>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HƯỚNG LÀM 3 (THƯ VIỆN) LÀ LÂU NHẤT</a:t>
            </a:r>
          </a:p>
        </p:txBody>
      </p:sp>
    </p:spTree>
    <p:extLst>
      <p:ext uri="{BB962C8B-B14F-4D97-AF65-F5344CB8AC3E}">
        <p14:creationId xmlns:p14="http://schemas.microsoft.com/office/powerpoint/2010/main" val="425175226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1187a7a8253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1187a7a8253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7341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72935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50000"/>
              </a:lnSpc>
              <a:spcBef>
                <a:spcPts val="0"/>
              </a:spcBef>
              <a:spcAft>
                <a:spcPts val="800"/>
              </a:spcAft>
              <a:buFont typeface="Wingdings" panose="05000000000000000000" pitchFamily="2" charset="2"/>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HƯỚNG LÀM 3 (THƯ VIỆN) LÀ LÂU NHẤT</a:t>
            </a:r>
          </a:p>
        </p:txBody>
      </p:sp>
    </p:spTree>
    <p:extLst>
      <p:ext uri="{BB962C8B-B14F-4D97-AF65-F5344CB8AC3E}">
        <p14:creationId xmlns:p14="http://schemas.microsoft.com/office/powerpoint/2010/main" val="18048952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50000"/>
              </a:lnSpc>
              <a:spcBef>
                <a:spcPts val="0"/>
              </a:spcBef>
              <a:spcAft>
                <a:spcPts val="800"/>
              </a:spcAft>
              <a:buFont typeface="Wingdings" panose="05000000000000000000" pitchFamily="2" charset="2"/>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HƯỚNG LÀM 3 (THƯ VIỆN) LÀ LÂU NHẤT</a:t>
            </a:r>
          </a:p>
        </p:txBody>
      </p:sp>
    </p:spTree>
    <p:extLst>
      <p:ext uri="{BB962C8B-B14F-4D97-AF65-F5344CB8AC3E}">
        <p14:creationId xmlns:p14="http://schemas.microsoft.com/office/powerpoint/2010/main" val="245821771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10f915a0cd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10f915a0cd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0093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1187a7a8253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1187a7a8253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4143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1380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96000" y="950725"/>
            <a:ext cx="5026800" cy="2505300"/>
          </a:xfrm>
          <a:prstGeom prst="rect">
            <a:avLst/>
          </a:prstGeom>
          <a:noFill/>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5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96000" y="3787175"/>
            <a:ext cx="4018200" cy="4095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6166475" y="1260275"/>
            <a:ext cx="1688055" cy="1471597"/>
          </a:xfrm>
          <a:custGeom>
            <a:avLst/>
            <a:gdLst/>
            <a:ahLst/>
            <a:cxnLst/>
            <a:rect l="l" t="t" r="r" b="b"/>
            <a:pathLst>
              <a:path w="48756" h="48178" extrusionOk="0">
                <a:moveTo>
                  <a:pt x="0" y="0"/>
                </a:moveTo>
                <a:lnTo>
                  <a:pt x="0" y="48177"/>
                </a:lnTo>
                <a:lnTo>
                  <a:pt x="48755" y="48177"/>
                </a:lnTo>
                <a:lnTo>
                  <a:pt x="487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166471" y="-25597"/>
            <a:ext cx="1489252" cy="1285914"/>
          </a:xfrm>
          <a:custGeom>
            <a:avLst/>
            <a:gdLst/>
            <a:ahLst/>
            <a:cxnLst/>
            <a:rect l="l" t="t" r="r" b="b"/>
            <a:pathLst>
              <a:path w="48756" h="42099" extrusionOk="0">
                <a:moveTo>
                  <a:pt x="0" y="0"/>
                </a:moveTo>
                <a:lnTo>
                  <a:pt x="0" y="42098"/>
                </a:lnTo>
                <a:lnTo>
                  <a:pt x="48755" y="42098"/>
                </a:lnTo>
                <a:lnTo>
                  <a:pt x="487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655693" y="-25597"/>
            <a:ext cx="1488305" cy="1285914"/>
          </a:xfrm>
          <a:custGeom>
            <a:avLst/>
            <a:gdLst/>
            <a:ahLst/>
            <a:cxnLst/>
            <a:rect l="l" t="t" r="r" b="b"/>
            <a:pathLst>
              <a:path w="48725" h="42099" extrusionOk="0">
                <a:moveTo>
                  <a:pt x="0" y="0"/>
                </a:moveTo>
                <a:lnTo>
                  <a:pt x="0" y="42098"/>
                </a:lnTo>
                <a:lnTo>
                  <a:pt x="48724" y="42098"/>
                </a:lnTo>
                <a:lnTo>
                  <a:pt x="487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369809" y="-25597"/>
            <a:ext cx="428027" cy="428974"/>
          </a:xfrm>
          <a:custGeom>
            <a:avLst/>
            <a:gdLst/>
            <a:ahLst/>
            <a:cxnLst/>
            <a:rect l="l" t="t" r="r" b="b"/>
            <a:pathLst>
              <a:path w="14013" h="14044" extrusionOk="0">
                <a:moveTo>
                  <a:pt x="14012" y="0"/>
                </a:moveTo>
                <a:lnTo>
                  <a:pt x="0" y="14043"/>
                </a:lnTo>
                <a:lnTo>
                  <a:pt x="14012" y="14043"/>
                </a:lnTo>
                <a:lnTo>
                  <a:pt x="140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797806" y="-25597"/>
            <a:ext cx="428974" cy="428974"/>
          </a:xfrm>
          <a:custGeom>
            <a:avLst/>
            <a:gdLst/>
            <a:ahLst/>
            <a:cxnLst/>
            <a:rect l="l" t="t" r="r" b="b"/>
            <a:pathLst>
              <a:path w="14044" h="14044" extrusionOk="0">
                <a:moveTo>
                  <a:pt x="14043" y="0"/>
                </a:moveTo>
                <a:lnTo>
                  <a:pt x="0" y="14043"/>
                </a:lnTo>
                <a:lnTo>
                  <a:pt x="14043" y="14043"/>
                </a:lnTo>
                <a:lnTo>
                  <a:pt x="140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226749" y="-25597"/>
            <a:ext cx="428974" cy="428974"/>
          </a:xfrm>
          <a:custGeom>
            <a:avLst/>
            <a:gdLst/>
            <a:ahLst/>
            <a:cxnLst/>
            <a:rect l="l" t="t" r="r" b="b"/>
            <a:pathLst>
              <a:path w="14044" h="14044" extrusionOk="0">
                <a:moveTo>
                  <a:pt x="14043" y="0"/>
                </a:moveTo>
                <a:lnTo>
                  <a:pt x="0" y="14043"/>
                </a:lnTo>
                <a:lnTo>
                  <a:pt x="14043" y="14043"/>
                </a:lnTo>
                <a:lnTo>
                  <a:pt x="140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655693" y="1260286"/>
            <a:ext cx="1488305" cy="1471597"/>
          </a:xfrm>
          <a:custGeom>
            <a:avLst/>
            <a:gdLst/>
            <a:ahLst/>
            <a:cxnLst/>
            <a:rect l="l" t="t" r="r" b="b"/>
            <a:pathLst>
              <a:path w="48725" h="48178" extrusionOk="0">
                <a:moveTo>
                  <a:pt x="0" y="0"/>
                </a:moveTo>
                <a:lnTo>
                  <a:pt x="0" y="48177"/>
                </a:lnTo>
                <a:lnTo>
                  <a:pt x="48724" y="48177"/>
                </a:lnTo>
                <a:lnTo>
                  <a:pt x="487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369809" y="414464"/>
            <a:ext cx="2570850" cy="845852"/>
          </a:xfrm>
          <a:custGeom>
            <a:avLst/>
            <a:gdLst/>
            <a:ahLst/>
            <a:cxnLst/>
            <a:rect l="l" t="t" r="r" b="b"/>
            <a:pathLst>
              <a:path w="84166" h="27692" extrusionOk="0">
                <a:moveTo>
                  <a:pt x="42098" y="1"/>
                </a:moveTo>
                <a:cubicBezTo>
                  <a:pt x="23192" y="1"/>
                  <a:pt x="7021" y="11430"/>
                  <a:pt x="0" y="27691"/>
                </a:cubicBezTo>
                <a:lnTo>
                  <a:pt x="84166" y="27691"/>
                </a:lnTo>
                <a:cubicBezTo>
                  <a:pt x="77144" y="11430"/>
                  <a:pt x="60974" y="1"/>
                  <a:pt x="420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369809" y="1260286"/>
            <a:ext cx="2571797" cy="845822"/>
          </a:xfrm>
          <a:custGeom>
            <a:avLst/>
            <a:gdLst/>
            <a:ahLst/>
            <a:cxnLst/>
            <a:rect l="l" t="t" r="r" b="b"/>
            <a:pathLst>
              <a:path w="84197" h="27691" extrusionOk="0">
                <a:moveTo>
                  <a:pt x="0" y="0"/>
                </a:moveTo>
                <a:cubicBezTo>
                  <a:pt x="7021" y="16292"/>
                  <a:pt x="23192" y="27691"/>
                  <a:pt x="42098" y="27691"/>
                </a:cubicBezTo>
                <a:cubicBezTo>
                  <a:pt x="60974" y="27691"/>
                  <a:pt x="77144" y="16292"/>
                  <a:pt x="841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655693" y="414464"/>
            <a:ext cx="1285914" cy="845852"/>
          </a:xfrm>
          <a:custGeom>
            <a:avLst/>
            <a:gdLst/>
            <a:ahLst/>
            <a:cxnLst/>
            <a:rect l="l" t="t" r="r" b="b"/>
            <a:pathLst>
              <a:path w="42099" h="27692" extrusionOk="0">
                <a:moveTo>
                  <a:pt x="0" y="1"/>
                </a:moveTo>
                <a:lnTo>
                  <a:pt x="0" y="27691"/>
                </a:lnTo>
                <a:lnTo>
                  <a:pt x="42098" y="27691"/>
                </a:lnTo>
                <a:cubicBezTo>
                  <a:pt x="35046" y="11430"/>
                  <a:pt x="18876"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012262" y="616886"/>
            <a:ext cx="1285914" cy="1285883"/>
          </a:xfrm>
          <a:custGeom>
            <a:avLst/>
            <a:gdLst/>
            <a:ahLst/>
            <a:cxnLst/>
            <a:rect l="l" t="t" r="r" b="b"/>
            <a:pathLst>
              <a:path w="42099" h="42098" extrusionOk="0">
                <a:moveTo>
                  <a:pt x="21065" y="0"/>
                </a:moveTo>
                <a:cubicBezTo>
                  <a:pt x="9424" y="0"/>
                  <a:pt x="1" y="9423"/>
                  <a:pt x="1" y="21064"/>
                </a:cubicBezTo>
                <a:cubicBezTo>
                  <a:pt x="1" y="32675"/>
                  <a:pt x="9424" y="42098"/>
                  <a:pt x="21065" y="42098"/>
                </a:cubicBezTo>
                <a:cubicBezTo>
                  <a:pt x="32676" y="42098"/>
                  <a:pt x="42099" y="32675"/>
                  <a:pt x="42099" y="21064"/>
                </a:cubicBezTo>
                <a:cubicBezTo>
                  <a:pt x="42099" y="9423"/>
                  <a:pt x="32676" y="0"/>
                  <a:pt x="21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248100" y="883422"/>
            <a:ext cx="813322" cy="754431"/>
          </a:xfrm>
          <a:custGeom>
            <a:avLst/>
            <a:gdLst/>
            <a:ahLst/>
            <a:cxnLst/>
            <a:rect l="l" t="t" r="r" b="b"/>
            <a:pathLst>
              <a:path w="26627" h="24699" extrusionOk="0">
                <a:moveTo>
                  <a:pt x="13274" y="0"/>
                </a:moveTo>
                <a:cubicBezTo>
                  <a:pt x="7356" y="0"/>
                  <a:pt x="2159" y="4262"/>
                  <a:pt x="1125" y="10302"/>
                </a:cubicBezTo>
                <a:cubicBezTo>
                  <a:pt x="0" y="17019"/>
                  <a:pt x="4529" y="23402"/>
                  <a:pt x="11277" y="24527"/>
                </a:cubicBezTo>
                <a:cubicBezTo>
                  <a:pt x="11967" y="24642"/>
                  <a:pt x="12653" y="24698"/>
                  <a:pt x="13330" y="24698"/>
                </a:cubicBezTo>
                <a:cubicBezTo>
                  <a:pt x="19245" y="24698"/>
                  <a:pt x="24466" y="20433"/>
                  <a:pt x="25502" y="14405"/>
                </a:cubicBezTo>
                <a:cubicBezTo>
                  <a:pt x="26627" y="7688"/>
                  <a:pt x="22098" y="1305"/>
                  <a:pt x="15381" y="180"/>
                </a:cubicBezTo>
                <a:cubicBezTo>
                  <a:pt x="14672" y="59"/>
                  <a:pt x="13968" y="0"/>
                  <a:pt x="13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012262" y="1260286"/>
            <a:ext cx="643461" cy="642484"/>
          </a:xfrm>
          <a:custGeom>
            <a:avLst/>
            <a:gdLst/>
            <a:ahLst/>
            <a:cxnLst/>
            <a:rect l="l" t="t" r="r" b="b"/>
            <a:pathLst>
              <a:path w="21066" h="21034" extrusionOk="0">
                <a:moveTo>
                  <a:pt x="1" y="0"/>
                </a:moveTo>
                <a:cubicBezTo>
                  <a:pt x="1" y="11611"/>
                  <a:pt x="9424" y="21034"/>
                  <a:pt x="21065" y="21034"/>
                </a:cubicBezTo>
                <a:lnTo>
                  <a:pt x="210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7820" y="1260286"/>
            <a:ext cx="377903" cy="376956"/>
          </a:xfrm>
          <a:custGeom>
            <a:avLst/>
            <a:gdLst/>
            <a:ahLst/>
            <a:cxnLst/>
            <a:rect l="l" t="t" r="r" b="b"/>
            <a:pathLst>
              <a:path w="12372" h="12341" extrusionOk="0">
                <a:moveTo>
                  <a:pt x="0" y="0"/>
                </a:moveTo>
                <a:cubicBezTo>
                  <a:pt x="0" y="6778"/>
                  <a:pt x="5532" y="12341"/>
                  <a:pt x="12371" y="12341"/>
                </a:cubicBezTo>
                <a:lnTo>
                  <a:pt x="123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674185" y="1260286"/>
            <a:ext cx="96583" cy="1471597"/>
          </a:xfrm>
          <a:custGeom>
            <a:avLst/>
            <a:gdLst/>
            <a:ahLst/>
            <a:cxnLst/>
            <a:rect l="l" t="t" r="r" b="b"/>
            <a:pathLst>
              <a:path w="3162" h="48178" extrusionOk="0">
                <a:moveTo>
                  <a:pt x="0" y="0"/>
                </a:moveTo>
                <a:lnTo>
                  <a:pt x="0" y="48177"/>
                </a:lnTo>
                <a:lnTo>
                  <a:pt x="3161" y="48177"/>
                </a:lnTo>
                <a:lnTo>
                  <a:pt x="31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86639" y="1260286"/>
            <a:ext cx="95636" cy="1471597"/>
          </a:xfrm>
          <a:custGeom>
            <a:avLst/>
            <a:gdLst/>
            <a:ahLst/>
            <a:cxnLst/>
            <a:rect l="l" t="t" r="r" b="b"/>
            <a:pathLst>
              <a:path w="3131" h="48178" extrusionOk="0">
                <a:moveTo>
                  <a:pt x="0" y="0"/>
                </a:moveTo>
                <a:lnTo>
                  <a:pt x="0" y="48177"/>
                </a:lnTo>
                <a:lnTo>
                  <a:pt x="3131" y="48177"/>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298146" y="1260286"/>
            <a:ext cx="96614" cy="1471597"/>
          </a:xfrm>
          <a:custGeom>
            <a:avLst/>
            <a:gdLst/>
            <a:ahLst/>
            <a:cxnLst/>
            <a:rect l="l" t="t" r="r" b="b"/>
            <a:pathLst>
              <a:path w="3163" h="48178" extrusionOk="0">
                <a:moveTo>
                  <a:pt x="1" y="0"/>
                </a:moveTo>
                <a:lnTo>
                  <a:pt x="1" y="48177"/>
                </a:lnTo>
                <a:lnTo>
                  <a:pt x="3162" y="48177"/>
                </a:lnTo>
                <a:lnTo>
                  <a:pt x="31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166435" y="2731861"/>
            <a:ext cx="2973402" cy="2977435"/>
          </a:xfrm>
          <a:custGeom>
            <a:avLst/>
            <a:gdLst/>
            <a:ahLst/>
            <a:cxnLst/>
            <a:rect l="l" t="t" r="r" b="b"/>
            <a:pathLst>
              <a:path w="21674" h="21703" extrusionOk="0">
                <a:moveTo>
                  <a:pt x="1" y="0"/>
                </a:moveTo>
                <a:lnTo>
                  <a:pt x="1" y="21703"/>
                </a:lnTo>
                <a:lnTo>
                  <a:pt x="21673" y="21703"/>
                </a:lnTo>
                <a:lnTo>
                  <a:pt x="216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166435" y="2731861"/>
            <a:ext cx="2977518" cy="2977435"/>
          </a:xfrm>
          <a:custGeom>
            <a:avLst/>
            <a:gdLst/>
            <a:ahLst/>
            <a:cxnLst/>
            <a:rect l="l" t="t" r="r" b="b"/>
            <a:pathLst>
              <a:path w="21704" h="21703" extrusionOk="0">
                <a:moveTo>
                  <a:pt x="1" y="0"/>
                </a:moveTo>
                <a:lnTo>
                  <a:pt x="1" y="21703"/>
                </a:lnTo>
                <a:lnTo>
                  <a:pt x="5138" y="21703"/>
                </a:lnTo>
                <a:lnTo>
                  <a:pt x="5138" y="0"/>
                </a:lnTo>
                <a:close/>
                <a:moveTo>
                  <a:pt x="8269" y="0"/>
                </a:moveTo>
                <a:lnTo>
                  <a:pt x="8269" y="21703"/>
                </a:lnTo>
                <a:lnTo>
                  <a:pt x="13405" y="21703"/>
                </a:lnTo>
                <a:lnTo>
                  <a:pt x="13405" y="0"/>
                </a:lnTo>
                <a:close/>
                <a:moveTo>
                  <a:pt x="16536" y="0"/>
                </a:moveTo>
                <a:lnTo>
                  <a:pt x="16536" y="21703"/>
                </a:lnTo>
                <a:lnTo>
                  <a:pt x="21703" y="21703"/>
                </a:lnTo>
                <a:lnTo>
                  <a:pt x="217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166425" y="2731850"/>
            <a:ext cx="2973424" cy="2977435"/>
          </a:xfrm>
          <a:custGeom>
            <a:avLst/>
            <a:gdLst/>
            <a:ahLst/>
            <a:cxnLst/>
            <a:rect l="l" t="t" r="r" b="b"/>
            <a:pathLst>
              <a:path w="21643" h="21703" extrusionOk="0">
                <a:moveTo>
                  <a:pt x="21643" y="0"/>
                </a:moveTo>
                <a:lnTo>
                  <a:pt x="1" y="21703"/>
                </a:lnTo>
                <a:lnTo>
                  <a:pt x="21643" y="21703"/>
                </a:lnTo>
                <a:lnTo>
                  <a:pt x="216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flipH="1">
            <a:off x="4160850" y="528000"/>
            <a:ext cx="4273800" cy="556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3" name="Google Shape;33;p3"/>
          <p:cNvSpPr txBox="1">
            <a:spLocks noGrp="1"/>
          </p:cNvSpPr>
          <p:nvPr>
            <p:ph type="title" idx="2" hasCustomPrompt="1"/>
          </p:nvPr>
        </p:nvSpPr>
        <p:spPr>
          <a:xfrm flipH="1">
            <a:off x="1230950" y="3627900"/>
            <a:ext cx="1598700" cy="100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4" name="Google Shape;34;p3"/>
          <p:cNvSpPr txBox="1">
            <a:spLocks noGrp="1"/>
          </p:cNvSpPr>
          <p:nvPr>
            <p:ph type="subTitle" idx="1"/>
          </p:nvPr>
        </p:nvSpPr>
        <p:spPr>
          <a:xfrm flipH="1">
            <a:off x="4546513" y="1171499"/>
            <a:ext cx="3502500" cy="67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8" name="Google Shape;58;p6"/>
          <p:cNvGrpSpPr/>
          <p:nvPr/>
        </p:nvGrpSpPr>
        <p:grpSpPr>
          <a:xfrm>
            <a:off x="8422709" y="-70993"/>
            <a:ext cx="719997" cy="5216843"/>
            <a:chOff x="0" y="538607"/>
            <a:chExt cx="719997" cy="5216843"/>
          </a:xfrm>
        </p:grpSpPr>
        <p:sp>
          <p:nvSpPr>
            <p:cNvPr id="59" name="Google Shape;59;p6"/>
            <p:cNvSpPr/>
            <p:nvPr/>
          </p:nvSpPr>
          <p:spPr>
            <a:xfrm>
              <a:off x="924" y="2877819"/>
              <a:ext cx="718812" cy="2877141"/>
            </a:xfrm>
            <a:custGeom>
              <a:avLst/>
              <a:gdLst/>
              <a:ahLst/>
              <a:cxnLst/>
              <a:rect l="l" t="t" r="r" b="b"/>
              <a:pathLst>
                <a:path w="284960" h="189973" extrusionOk="0">
                  <a:moveTo>
                    <a:pt x="0" y="1"/>
                  </a:moveTo>
                  <a:lnTo>
                    <a:pt x="0" y="189973"/>
                  </a:lnTo>
                  <a:lnTo>
                    <a:pt x="284960" y="189973"/>
                  </a:lnTo>
                  <a:lnTo>
                    <a:pt x="2849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924" y="5035926"/>
              <a:ext cx="719069" cy="719054"/>
            </a:xfrm>
            <a:custGeom>
              <a:avLst/>
              <a:gdLst/>
              <a:ahLst/>
              <a:cxnLst/>
              <a:rect l="l" t="t" r="r" b="b"/>
              <a:pathLst>
                <a:path w="47479" h="47478" extrusionOk="0">
                  <a:moveTo>
                    <a:pt x="1" y="0"/>
                  </a:moveTo>
                  <a:lnTo>
                    <a:pt x="1" y="47478"/>
                  </a:lnTo>
                  <a:lnTo>
                    <a:pt x="47479" y="47478"/>
                  </a:lnTo>
                  <a:lnTo>
                    <a:pt x="474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a:off x="924" y="5036380"/>
              <a:ext cx="359542" cy="719069"/>
            </a:xfrm>
            <a:custGeom>
              <a:avLst/>
              <a:gdLst/>
              <a:ahLst/>
              <a:cxnLst/>
              <a:rect l="l" t="t" r="r" b="b"/>
              <a:pathLst>
                <a:path w="23740" h="47479" extrusionOk="0">
                  <a:moveTo>
                    <a:pt x="1" y="0"/>
                  </a:moveTo>
                  <a:lnTo>
                    <a:pt x="1" y="47478"/>
                  </a:lnTo>
                  <a:cubicBezTo>
                    <a:pt x="13101" y="47478"/>
                    <a:pt x="23740" y="36840"/>
                    <a:pt x="23740" y="23739"/>
                  </a:cubicBezTo>
                  <a:cubicBezTo>
                    <a:pt x="23740" y="10639"/>
                    <a:pt x="13101"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360454" y="5036380"/>
              <a:ext cx="359542" cy="719069"/>
            </a:xfrm>
            <a:custGeom>
              <a:avLst/>
              <a:gdLst/>
              <a:ahLst/>
              <a:cxnLst/>
              <a:rect l="l" t="t" r="r" b="b"/>
              <a:pathLst>
                <a:path w="23740" h="47479" extrusionOk="0">
                  <a:moveTo>
                    <a:pt x="23740" y="0"/>
                  </a:moveTo>
                  <a:cubicBezTo>
                    <a:pt x="10639" y="0"/>
                    <a:pt x="1" y="10639"/>
                    <a:pt x="1" y="23739"/>
                  </a:cubicBezTo>
                  <a:cubicBezTo>
                    <a:pt x="1" y="36840"/>
                    <a:pt x="10639" y="47478"/>
                    <a:pt x="23740" y="47478"/>
                  </a:cubicBezTo>
                  <a:lnTo>
                    <a:pt x="23740" y="0"/>
                  </a:lnTo>
                  <a:close/>
                </a:path>
              </a:pathLst>
            </a:custGeom>
            <a:solidFill>
              <a:srgbClr val="F5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475542" y="5180002"/>
              <a:ext cx="129369" cy="431814"/>
            </a:xfrm>
            <a:custGeom>
              <a:avLst/>
              <a:gdLst/>
              <a:ahLst/>
              <a:cxnLst/>
              <a:rect l="l" t="t" r="r" b="b"/>
              <a:pathLst>
                <a:path w="8542" h="28512" extrusionOk="0">
                  <a:moveTo>
                    <a:pt x="8542" y="1"/>
                  </a:moveTo>
                  <a:cubicBezTo>
                    <a:pt x="3466" y="2736"/>
                    <a:pt x="1" y="8086"/>
                    <a:pt x="1" y="14256"/>
                  </a:cubicBezTo>
                  <a:cubicBezTo>
                    <a:pt x="1" y="20396"/>
                    <a:pt x="3466" y="25776"/>
                    <a:pt x="8542" y="28512"/>
                  </a:cubicBezTo>
                  <a:lnTo>
                    <a:pt x="854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470" y="719985"/>
              <a:ext cx="719524" cy="719069"/>
            </a:xfrm>
            <a:custGeom>
              <a:avLst/>
              <a:gdLst/>
              <a:ahLst/>
              <a:cxnLst/>
              <a:rect l="l" t="t" r="r" b="b"/>
              <a:pathLst>
                <a:path w="47509" h="47479" extrusionOk="0">
                  <a:moveTo>
                    <a:pt x="0" y="0"/>
                  </a:moveTo>
                  <a:lnTo>
                    <a:pt x="0" y="47478"/>
                  </a:lnTo>
                  <a:lnTo>
                    <a:pt x="47509" y="47478"/>
                  </a:lnTo>
                  <a:lnTo>
                    <a:pt x="47509" y="0"/>
                  </a:lnTo>
                  <a:close/>
                </a:path>
              </a:pathLst>
            </a:custGeom>
            <a:solidFill>
              <a:srgbClr val="F5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360000" y="719985"/>
              <a:ext cx="359997" cy="359542"/>
            </a:xfrm>
            <a:custGeom>
              <a:avLst/>
              <a:gdLst/>
              <a:ahLst/>
              <a:cxnLst/>
              <a:rect l="l" t="t" r="r" b="b"/>
              <a:pathLst>
                <a:path w="23770" h="23740" extrusionOk="0">
                  <a:moveTo>
                    <a:pt x="0" y="0"/>
                  </a:moveTo>
                  <a:lnTo>
                    <a:pt x="0" y="23739"/>
                  </a:lnTo>
                  <a:lnTo>
                    <a:pt x="23770" y="23739"/>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180000" y="899061"/>
              <a:ext cx="359542" cy="359997"/>
            </a:xfrm>
            <a:custGeom>
              <a:avLst/>
              <a:gdLst/>
              <a:ahLst/>
              <a:cxnLst/>
              <a:rect l="l" t="t" r="r" b="b"/>
              <a:pathLst>
                <a:path w="23740" h="23770" extrusionOk="0">
                  <a:moveTo>
                    <a:pt x="0" y="0"/>
                  </a:moveTo>
                  <a:lnTo>
                    <a:pt x="0" y="23770"/>
                  </a:lnTo>
                  <a:lnTo>
                    <a:pt x="23740" y="2377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469" y="1079515"/>
              <a:ext cx="359542" cy="359542"/>
            </a:xfrm>
            <a:custGeom>
              <a:avLst/>
              <a:gdLst/>
              <a:ahLst/>
              <a:cxnLst/>
              <a:rect l="l" t="t" r="r" b="b"/>
              <a:pathLst>
                <a:path w="23740" h="23740" extrusionOk="0">
                  <a:moveTo>
                    <a:pt x="0" y="0"/>
                  </a:moveTo>
                  <a:lnTo>
                    <a:pt x="0" y="23739"/>
                  </a:lnTo>
                  <a:lnTo>
                    <a:pt x="23739" y="2373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924" y="2877819"/>
              <a:ext cx="719069" cy="719524"/>
            </a:xfrm>
            <a:custGeom>
              <a:avLst/>
              <a:gdLst/>
              <a:ahLst/>
              <a:cxnLst/>
              <a:rect l="l" t="t" r="r" b="b"/>
              <a:pathLst>
                <a:path w="47479" h="47509" extrusionOk="0">
                  <a:moveTo>
                    <a:pt x="1" y="1"/>
                  </a:moveTo>
                  <a:lnTo>
                    <a:pt x="1" y="47509"/>
                  </a:lnTo>
                  <a:lnTo>
                    <a:pt x="47479" y="47509"/>
                  </a:lnTo>
                  <a:lnTo>
                    <a:pt x="47479" y="1"/>
                  </a:lnTo>
                  <a:close/>
                </a:path>
              </a:pathLst>
            </a:custGeom>
            <a:solidFill>
              <a:srgbClr val="FFD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a:off x="924" y="3453486"/>
              <a:ext cx="719069" cy="144332"/>
            </a:xfrm>
            <a:custGeom>
              <a:avLst/>
              <a:gdLst/>
              <a:ahLst/>
              <a:cxnLst/>
              <a:rect l="l" t="t" r="r" b="b"/>
              <a:pathLst>
                <a:path w="47479" h="9530" extrusionOk="0">
                  <a:moveTo>
                    <a:pt x="23740" y="0"/>
                  </a:moveTo>
                  <a:cubicBezTo>
                    <a:pt x="15145" y="0"/>
                    <a:pt x="6551" y="3177"/>
                    <a:pt x="1" y="9529"/>
                  </a:cubicBezTo>
                  <a:lnTo>
                    <a:pt x="47479" y="9529"/>
                  </a:lnTo>
                  <a:cubicBezTo>
                    <a:pt x="40928" y="3177"/>
                    <a:pt x="32334" y="0"/>
                    <a:pt x="237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a:off x="924" y="3309395"/>
              <a:ext cx="719069" cy="144332"/>
            </a:xfrm>
            <a:custGeom>
              <a:avLst/>
              <a:gdLst/>
              <a:ahLst/>
              <a:cxnLst/>
              <a:rect l="l" t="t" r="r" b="b"/>
              <a:pathLst>
                <a:path w="47479" h="9530" extrusionOk="0">
                  <a:moveTo>
                    <a:pt x="23740" y="0"/>
                  </a:moveTo>
                  <a:cubicBezTo>
                    <a:pt x="15145" y="0"/>
                    <a:pt x="6551" y="3177"/>
                    <a:pt x="1" y="9529"/>
                  </a:cubicBezTo>
                  <a:lnTo>
                    <a:pt x="47479" y="9529"/>
                  </a:lnTo>
                  <a:cubicBezTo>
                    <a:pt x="40928" y="3177"/>
                    <a:pt x="32334" y="0"/>
                    <a:pt x="237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924" y="3165531"/>
              <a:ext cx="719069" cy="143650"/>
            </a:xfrm>
            <a:custGeom>
              <a:avLst/>
              <a:gdLst/>
              <a:ahLst/>
              <a:cxnLst/>
              <a:rect l="l" t="t" r="r" b="b"/>
              <a:pathLst>
                <a:path w="47479" h="9485" extrusionOk="0">
                  <a:moveTo>
                    <a:pt x="23740" y="1"/>
                  </a:moveTo>
                  <a:cubicBezTo>
                    <a:pt x="15145" y="1"/>
                    <a:pt x="6551" y="3162"/>
                    <a:pt x="1" y="9484"/>
                  </a:cubicBezTo>
                  <a:lnTo>
                    <a:pt x="47479" y="9484"/>
                  </a:lnTo>
                  <a:cubicBezTo>
                    <a:pt x="40928" y="3162"/>
                    <a:pt x="32334" y="1"/>
                    <a:pt x="23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924" y="3021213"/>
              <a:ext cx="719069" cy="144332"/>
            </a:xfrm>
            <a:custGeom>
              <a:avLst/>
              <a:gdLst/>
              <a:ahLst/>
              <a:cxnLst/>
              <a:rect l="l" t="t" r="r" b="b"/>
              <a:pathLst>
                <a:path w="47479" h="9530" extrusionOk="0">
                  <a:moveTo>
                    <a:pt x="23740" y="1"/>
                  </a:moveTo>
                  <a:cubicBezTo>
                    <a:pt x="15145" y="1"/>
                    <a:pt x="6551" y="3177"/>
                    <a:pt x="1" y="9530"/>
                  </a:cubicBezTo>
                  <a:lnTo>
                    <a:pt x="47479" y="9530"/>
                  </a:lnTo>
                  <a:cubicBezTo>
                    <a:pt x="40928" y="3177"/>
                    <a:pt x="32334" y="1"/>
                    <a:pt x="237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a:off x="924" y="2877471"/>
              <a:ext cx="719069" cy="143999"/>
            </a:xfrm>
            <a:custGeom>
              <a:avLst/>
              <a:gdLst/>
              <a:ahLst/>
              <a:cxnLst/>
              <a:rect l="l" t="t" r="r" b="b"/>
              <a:pathLst>
                <a:path w="47479" h="9508" extrusionOk="0">
                  <a:moveTo>
                    <a:pt x="23740" y="1"/>
                  </a:moveTo>
                  <a:cubicBezTo>
                    <a:pt x="15145" y="1"/>
                    <a:pt x="6551" y="3170"/>
                    <a:pt x="1" y="9507"/>
                  </a:cubicBezTo>
                  <a:lnTo>
                    <a:pt x="47479" y="9507"/>
                  </a:lnTo>
                  <a:cubicBezTo>
                    <a:pt x="40928" y="3170"/>
                    <a:pt x="32334" y="1"/>
                    <a:pt x="23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470" y="1439046"/>
              <a:ext cx="719524" cy="719524"/>
            </a:xfrm>
            <a:custGeom>
              <a:avLst/>
              <a:gdLst/>
              <a:ahLst/>
              <a:cxnLst/>
              <a:rect l="l" t="t" r="r" b="b"/>
              <a:pathLst>
                <a:path w="47509" h="47509" extrusionOk="0">
                  <a:moveTo>
                    <a:pt x="0" y="0"/>
                  </a:moveTo>
                  <a:lnTo>
                    <a:pt x="0" y="47508"/>
                  </a:lnTo>
                  <a:lnTo>
                    <a:pt x="47509" y="47508"/>
                  </a:lnTo>
                  <a:lnTo>
                    <a:pt x="475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a:off x="0" y="1439500"/>
              <a:ext cx="719993" cy="717434"/>
            </a:xfrm>
            <a:custGeom>
              <a:avLst/>
              <a:gdLst/>
              <a:ahLst/>
              <a:cxnLst/>
              <a:rect l="l" t="t" r="r" b="b"/>
              <a:pathLst>
                <a:path w="47540" h="47371" extrusionOk="0">
                  <a:moveTo>
                    <a:pt x="1" y="1"/>
                  </a:moveTo>
                  <a:lnTo>
                    <a:pt x="1" y="47357"/>
                  </a:lnTo>
                  <a:cubicBezTo>
                    <a:pt x="244" y="47357"/>
                    <a:pt x="501" y="47370"/>
                    <a:pt x="753" y="47370"/>
                  </a:cubicBezTo>
                  <a:cubicBezTo>
                    <a:pt x="879" y="47370"/>
                    <a:pt x="1004" y="47367"/>
                    <a:pt x="1125" y="47357"/>
                  </a:cubicBezTo>
                  <a:cubicBezTo>
                    <a:pt x="26749" y="47357"/>
                    <a:pt x="47540" y="26597"/>
                    <a:pt x="47540" y="973"/>
                  </a:cubicBezTo>
                  <a:lnTo>
                    <a:pt x="475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0" y="1439500"/>
              <a:ext cx="550127" cy="548749"/>
            </a:xfrm>
            <a:custGeom>
              <a:avLst/>
              <a:gdLst/>
              <a:ahLst/>
              <a:cxnLst/>
              <a:rect l="l" t="t" r="r" b="b"/>
              <a:pathLst>
                <a:path w="36324" h="36233" extrusionOk="0">
                  <a:moveTo>
                    <a:pt x="1" y="1"/>
                  </a:moveTo>
                  <a:lnTo>
                    <a:pt x="1" y="36232"/>
                  </a:lnTo>
                  <a:lnTo>
                    <a:pt x="821" y="36232"/>
                  </a:lnTo>
                  <a:cubicBezTo>
                    <a:pt x="20427" y="36232"/>
                    <a:pt x="36324" y="20335"/>
                    <a:pt x="36324" y="730"/>
                  </a:cubicBezTo>
                  <a:lnTo>
                    <a:pt x="363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a:off x="0" y="1439500"/>
              <a:ext cx="377504" cy="376580"/>
            </a:xfrm>
            <a:custGeom>
              <a:avLst/>
              <a:gdLst/>
              <a:ahLst/>
              <a:cxnLst/>
              <a:rect l="l" t="t" r="r" b="b"/>
              <a:pathLst>
                <a:path w="24926" h="24865" extrusionOk="0">
                  <a:moveTo>
                    <a:pt x="1" y="1"/>
                  </a:moveTo>
                  <a:lnTo>
                    <a:pt x="1" y="24864"/>
                  </a:lnTo>
                  <a:lnTo>
                    <a:pt x="578" y="24864"/>
                  </a:lnTo>
                  <a:cubicBezTo>
                    <a:pt x="14013" y="24864"/>
                    <a:pt x="24925" y="13952"/>
                    <a:pt x="24925" y="517"/>
                  </a:cubicBezTo>
                  <a:lnTo>
                    <a:pt x="24925" y="1"/>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a:off x="470" y="2158561"/>
              <a:ext cx="719524" cy="719069"/>
            </a:xfrm>
            <a:custGeom>
              <a:avLst/>
              <a:gdLst/>
              <a:ahLst/>
              <a:cxnLst/>
              <a:rect l="l" t="t" r="r" b="b"/>
              <a:pathLst>
                <a:path w="47509" h="47479" extrusionOk="0">
                  <a:moveTo>
                    <a:pt x="0" y="0"/>
                  </a:moveTo>
                  <a:lnTo>
                    <a:pt x="0" y="47478"/>
                  </a:lnTo>
                  <a:lnTo>
                    <a:pt x="47509" y="47478"/>
                  </a:lnTo>
                  <a:lnTo>
                    <a:pt x="47509" y="0"/>
                  </a:lnTo>
                  <a:close/>
                </a:path>
              </a:pathLst>
            </a:custGeom>
            <a:solidFill>
              <a:srgbClr val="F5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a:off x="212683" y="2157637"/>
              <a:ext cx="505934" cy="508236"/>
            </a:xfrm>
            <a:custGeom>
              <a:avLst/>
              <a:gdLst/>
              <a:ahLst/>
              <a:cxnLst/>
              <a:rect l="l" t="t" r="r" b="b"/>
              <a:pathLst>
                <a:path w="33406" h="33558" extrusionOk="0">
                  <a:moveTo>
                    <a:pt x="1" y="1"/>
                  </a:moveTo>
                  <a:lnTo>
                    <a:pt x="1" y="821"/>
                  </a:lnTo>
                  <a:cubicBezTo>
                    <a:pt x="1" y="18907"/>
                    <a:pt x="14682" y="33557"/>
                    <a:pt x="32767" y="33557"/>
                  </a:cubicBezTo>
                  <a:cubicBezTo>
                    <a:pt x="32950" y="33557"/>
                    <a:pt x="33193" y="33557"/>
                    <a:pt x="33405" y="33527"/>
                  </a:cubicBezTo>
                  <a:lnTo>
                    <a:pt x="33405" y="23010"/>
                  </a:lnTo>
                  <a:lnTo>
                    <a:pt x="32950" y="23010"/>
                  </a:lnTo>
                  <a:cubicBezTo>
                    <a:pt x="20578" y="23010"/>
                    <a:pt x="10487" y="12919"/>
                    <a:pt x="10487" y="548"/>
                  </a:cubicBezTo>
                  <a:lnTo>
                    <a:pt x="104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a:off x="470" y="2370775"/>
              <a:ext cx="505934" cy="508236"/>
            </a:xfrm>
            <a:custGeom>
              <a:avLst/>
              <a:gdLst/>
              <a:ahLst/>
              <a:cxnLst/>
              <a:rect l="l" t="t" r="r" b="b"/>
              <a:pathLst>
                <a:path w="33406" h="33558" extrusionOk="0">
                  <a:moveTo>
                    <a:pt x="638" y="1"/>
                  </a:moveTo>
                  <a:cubicBezTo>
                    <a:pt x="426" y="1"/>
                    <a:pt x="183" y="1"/>
                    <a:pt x="0" y="31"/>
                  </a:cubicBezTo>
                  <a:lnTo>
                    <a:pt x="0" y="10548"/>
                  </a:lnTo>
                  <a:lnTo>
                    <a:pt x="456" y="10548"/>
                  </a:lnTo>
                  <a:cubicBezTo>
                    <a:pt x="12827" y="10548"/>
                    <a:pt x="22919" y="20639"/>
                    <a:pt x="22919" y="33010"/>
                  </a:cubicBezTo>
                  <a:lnTo>
                    <a:pt x="22919" y="33558"/>
                  </a:lnTo>
                  <a:lnTo>
                    <a:pt x="33405" y="33558"/>
                  </a:lnTo>
                  <a:lnTo>
                    <a:pt x="33405" y="32737"/>
                  </a:lnTo>
                  <a:cubicBezTo>
                    <a:pt x="33405" y="14651"/>
                    <a:pt x="18724" y="1"/>
                    <a:pt x="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a:off x="180454" y="538607"/>
              <a:ext cx="179559" cy="179544"/>
            </a:xfrm>
            <a:custGeom>
              <a:avLst/>
              <a:gdLst/>
              <a:ahLst/>
              <a:cxnLst/>
              <a:rect l="l" t="t" r="r" b="b"/>
              <a:pathLst>
                <a:path w="11856" h="11855" extrusionOk="0">
                  <a:moveTo>
                    <a:pt x="1" y="0"/>
                  </a:moveTo>
                  <a:lnTo>
                    <a:pt x="1" y="11855"/>
                  </a:lnTo>
                  <a:lnTo>
                    <a:pt x="11855" y="11855"/>
                  </a:lnTo>
                  <a:lnTo>
                    <a:pt x="11855" y="0"/>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a:off x="539985" y="538607"/>
              <a:ext cx="179559" cy="179544"/>
            </a:xfrm>
            <a:custGeom>
              <a:avLst/>
              <a:gdLst/>
              <a:ahLst/>
              <a:cxnLst/>
              <a:rect l="l" t="t" r="r" b="b"/>
              <a:pathLst>
                <a:path w="11856" h="11855" extrusionOk="0">
                  <a:moveTo>
                    <a:pt x="1" y="0"/>
                  </a:moveTo>
                  <a:lnTo>
                    <a:pt x="1" y="11855"/>
                  </a:lnTo>
                  <a:lnTo>
                    <a:pt x="11855" y="11855"/>
                  </a:lnTo>
                  <a:lnTo>
                    <a:pt x="11855" y="0"/>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p:cNvSpPr/>
            <p:nvPr/>
          </p:nvSpPr>
          <p:spPr>
            <a:xfrm>
              <a:off x="162962" y="3601484"/>
              <a:ext cx="394997" cy="552429"/>
            </a:xfrm>
            <a:custGeom>
              <a:avLst/>
              <a:gdLst/>
              <a:ahLst/>
              <a:cxnLst/>
              <a:rect l="l" t="t" r="r" b="b"/>
              <a:pathLst>
                <a:path w="26081" h="36476" extrusionOk="0">
                  <a:moveTo>
                    <a:pt x="1" y="0"/>
                  </a:moveTo>
                  <a:lnTo>
                    <a:pt x="1" y="36475"/>
                  </a:lnTo>
                  <a:lnTo>
                    <a:pt x="26080" y="36475"/>
                  </a:lnTo>
                  <a:lnTo>
                    <a:pt x="2608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6"/>
            <p:cNvSpPr/>
            <p:nvPr/>
          </p:nvSpPr>
          <p:spPr>
            <a:xfrm>
              <a:off x="162962" y="3877686"/>
              <a:ext cx="394542" cy="277138"/>
            </a:xfrm>
            <a:custGeom>
              <a:avLst/>
              <a:gdLst/>
              <a:ahLst/>
              <a:cxnLst/>
              <a:rect l="l" t="t" r="r" b="b"/>
              <a:pathLst>
                <a:path w="26051" h="18299" extrusionOk="0">
                  <a:moveTo>
                    <a:pt x="13041" y="1"/>
                  </a:moveTo>
                  <a:cubicBezTo>
                    <a:pt x="5807" y="1"/>
                    <a:pt x="1" y="5867"/>
                    <a:pt x="1" y="13040"/>
                  </a:cubicBezTo>
                  <a:lnTo>
                    <a:pt x="1" y="18299"/>
                  </a:lnTo>
                  <a:lnTo>
                    <a:pt x="26050" y="18299"/>
                  </a:lnTo>
                  <a:lnTo>
                    <a:pt x="26050" y="13040"/>
                  </a:lnTo>
                  <a:cubicBezTo>
                    <a:pt x="26050" y="5837"/>
                    <a:pt x="20214" y="1"/>
                    <a:pt x="130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6"/>
            <p:cNvSpPr/>
            <p:nvPr/>
          </p:nvSpPr>
          <p:spPr>
            <a:xfrm>
              <a:off x="924" y="4316395"/>
              <a:ext cx="719069" cy="719539"/>
            </a:xfrm>
            <a:custGeom>
              <a:avLst/>
              <a:gdLst/>
              <a:ahLst/>
              <a:cxnLst/>
              <a:rect l="l" t="t" r="r" b="b"/>
              <a:pathLst>
                <a:path w="47479" h="47510" extrusionOk="0">
                  <a:moveTo>
                    <a:pt x="1" y="1"/>
                  </a:moveTo>
                  <a:lnTo>
                    <a:pt x="1" y="47509"/>
                  </a:lnTo>
                  <a:lnTo>
                    <a:pt x="47479" y="47509"/>
                  </a:lnTo>
                  <a:lnTo>
                    <a:pt x="474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6"/>
            <p:cNvSpPr/>
            <p:nvPr/>
          </p:nvSpPr>
          <p:spPr>
            <a:xfrm>
              <a:off x="108182" y="4424577"/>
              <a:ext cx="504101" cy="504086"/>
            </a:xfrm>
            <a:custGeom>
              <a:avLst/>
              <a:gdLst/>
              <a:ahLst/>
              <a:cxnLst/>
              <a:rect l="l" t="t" r="r" b="b"/>
              <a:pathLst>
                <a:path w="33285" h="33284" extrusionOk="0">
                  <a:moveTo>
                    <a:pt x="16658" y="1"/>
                  </a:moveTo>
                  <a:cubicBezTo>
                    <a:pt x="7448" y="1"/>
                    <a:pt x="1" y="7448"/>
                    <a:pt x="1" y="16627"/>
                  </a:cubicBezTo>
                  <a:cubicBezTo>
                    <a:pt x="1" y="25837"/>
                    <a:pt x="7448" y="33284"/>
                    <a:pt x="16658" y="33284"/>
                  </a:cubicBezTo>
                  <a:cubicBezTo>
                    <a:pt x="25837" y="33284"/>
                    <a:pt x="33284" y="25837"/>
                    <a:pt x="33284" y="16627"/>
                  </a:cubicBezTo>
                  <a:lnTo>
                    <a:pt x="3328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6"/>
            <p:cNvSpPr/>
            <p:nvPr/>
          </p:nvSpPr>
          <p:spPr>
            <a:xfrm>
              <a:off x="208549" y="4541755"/>
              <a:ext cx="304293" cy="269399"/>
            </a:xfrm>
            <a:custGeom>
              <a:avLst/>
              <a:gdLst/>
              <a:ahLst/>
              <a:cxnLst/>
              <a:rect l="l" t="t" r="r" b="b"/>
              <a:pathLst>
                <a:path w="20092" h="17788" extrusionOk="0">
                  <a:moveTo>
                    <a:pt x="10041" y="1"/>
                  </a:moveTo>
                  <a:cubicBezTo>
                    <a:pt x="8171" y="1"/>
                    <a:pt x="6286" y="589"/>
                    <a:pt x="4681" y="1808"/>
                  </a:cubicBezTo>
                  <a:cubicBezTo>
                    <a:pt x="760" y="4756"/>
                    <a:pt x="0" y="10349"/>
                    <a:pt x="2948" y="14270"/>
                  </a:cubicBezTo>
                  <a:cubicBezTo>
                    <a:pt x="4692" y="16571"/>
                    <a:pt x="7361" y="17788"/>
                    <a:pt x="10062" y="17788"/>
                  </a:cubicBezTo>
                  <a:cubicBezTo>
                    <a:pt x="11928" y="17788"/>
                    <a:pt x="13809" y="17207"/>
                    <a:pt x="15411" y="16003"/>
                  </a:cubicBezTo>
                  <a:cubicBezTo>
                    <a:pt x="19332" y="13024"/>
                    <a:pt x="20092" y="7462"/>
                    <a:pt x="17143" y="3541"/>
                  </a:cubicBezTo>
                  <a:cubicBezTo>
                    <a:pt x="15402" y="1225"/>
                    <a:pt x="12738" y="1"/>
                    <a:pt x="100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3"/>
        <p:cNvGrpSpPr/>
        <p:nvPr/>
      </p:nvGrpSpPr>
      <p:grpSpPr>
        <a:xfrm>
          <a:off x="0" y="0"/>
          <a:ext cx="0" cy="0"/>
          <a:chOff x="0" y="0"/>
          <a:chExt cx="0" cy="0"/>
        </a:xfrm>
      </p:grpSpPr>
      <p:sp>
        <p:nvSpPr>
          <p:cNvPr id="144" name="Google Shape;144;p9"/>
          <p:cNvSpPr txBox="1">
            <a:spLocks noGrp="1"/>
          </p:cNvSpPr>
          <p:nvPr>
            <p:ph type="title"/>
          </p:nvPr>
        </p:nvSpPr>
        <p:spPr>
          <a:xfrm>
            <a:off x="2048100" y="1139350"/>
            <a:ext cx="5047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5" name="Google Shape;145;p9"/>
          <p:cNvSpPr txBox="1">
            <a:spLocks noGrp="1"/>
          </p:cNvSpPr>
          <p:nvPr>
            <p:ph type="subTitle" idx="1"/>
          </p:nvPr>
        </p:nvSpPr>
        <p:spPr>
          <a:xfrm>
            <a:off x="2048100" y="1981150"/>
            <a:ext cx="5047800" cy="150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46" name="Google Shape;146;p9"/>
          <p:cNvGrpSpPr/>
          <p:nvPr/>
        </p:nvGrpSpPr>
        <p:grpSpPr>
          <a:xfrm>
            <a:off x="-5475" y="3932393"/>
            <a:ext cx="9244224" cy="1212057"/>
            <a:chOff x="-5475" y="3932393"/>
            <a:chExt cx="9244224" cy="1212057"/>
          </a:xfrm>
        </p:grpSpPr>
        <p:sp>
          <p:nvSpPr>
            <p:cNvPr id="147" name="Google Shape;147;p9"/>
            <p:cNvSpPr/>
            <p:nvPr/>
          </p:nvSpPr>
          <p:spPr>
            <a:xfrm rot="5400000" flipH="1">
              <a:off x="2218056" y="3898980"/>
              <a:ext cx="1210149" cy="1278892"/>
            </a:xfrm>
            <a:custGeom>
              <a:avLst/>
              <a:gdLst/>
              <a:ahLst/>
              <a:cxnLst/>
              <a:rect l="l" t="t" r="r" b="b"/>
              <a:pathLst>
                <a:path w="19029" h="19029" extrusionOk="0">
                  <a:moveTo>
                    <a:pt x="1" y="0"/>
                  </a:moveTo>
                  <a:lnTo>
                    <a:pt x="1" y="19028"/>
                  </a:lnTo>
                  <a:lnTo>
                    <a:pt x="19029" y="19028"/>
                  </a:lnTo>
                  <a:lnTo>
                    <a:pt x="190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rot="5400000" flipH="1">
              <a:off x="2280363" y="3961288"/>
              <a:ext cx="1210149" cy="1154252"/>
            </a:xfrm>
            <a:custGeom>
              <a:avLst/>
              <a:gdLst/>
              <a:ahLst/>
              <a:cxnLst/>
              <a:rect l="l" t="t" r="r" b="b"/>
              <a:pathLst>
                <a:path w="19029" h="19029" extrusionOk="0">
                  <a:moveTo>
                    <a:pt x="1" y="0"/>
                  </a:moveTo>
                  <a:lnTo>
                    <a:pt x="1" y="19028"/>
                  </a:lnTo>
                  <a:cubicBezTo>
                    <a:pt x="10518" y="19028"/>
                    <a:pt x="19029" y="10517"/>
                    <a:pt x="19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9"/>
            <p:cNvSpPr/>
            <p:nvPr/>
          </p:nvSpPr>
          <p:spPr>
            <a:xfrm rot="5400000" flipH="1">
              <a:off x="2874222" y="4549476"/>
              <a:ext cx="605106" cy="578976"/>
            </a:xfrm>
            <a:custGeom>
              <a:avLst/>
              <a:gdLst/>
              <a:ahLst/>
              <a:cxnLst/>
              <a:rect l="l" t="t" r="r" b="b"/>
              <a:pathLst>
                <a:path w="9515" h="9545" extrusionOk="0">
                  <a:moveTo>
                    <a:pt x="0" y="1"/>
                  </a:moveTo>
                  <a:lnTo>
                    <a:pt x="0" y="9545"/>
                  </a:lnTo>
                  <a:cubicBezTo>
                    <a:pt x="5259" y="9545"/>
                    <a:pt x="9514" y="5289"/>
                    <a:pt x="95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p:nvPr/>
          </p:nvSpPr>
          <p:spPr>
            <a:xfrm rot="-5400000">
              <a:off x="4592340" y="3961318"/>
              <a:ext cx="1210149" cy="1154191"/>
            </a:xfrm>
            <a:custGeom>
              <a:avLst/>
              <a:gdLst/>
              <a:ahLst/>
              <a:cxnLst/>
              <a:rect l="l" t="t" r="r" b="b"/>
              <a:pathLst>
                <a:path w="19029" h="19028" extrusionOk="0">
                  <a:moveTo>
                    <a:pt x="1" y="0"/>
                  </a:moveTo>
                  <a:lnTo>
                    <a:pt x="1" y="19028"/>
                  </a:lnTo>
                  <a:lnTo>
                    <a:pt x="19029" y="19028"/>
                  </a:lnTo>
                  <a:lnTo>
                    <a:pt x="190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rot="-5400000">
              <a:off x="4592340" y="3961318"/>
              <a:ext cx="1210149" cy="1154191"/>
            </a:xfrm>
            <a:custGeom>
              <a:avLst/>
              <a:gdLst/>
              <a:ahLst/>
              <a:cxnLst/>
              <a:rect l="l" t="t" r="r" b="b"/>
              <a:pathLst>
                <a:path w="19029" h="19028" extrusionOk="0">
                  <a:moveTo>
                    <a:pt x="1" y="0"/>
                  </a:moveTo>
                  <a:lnTo>
                    <a:pt x="1" y="19028"/>
                  </a:lnTo>
                  <a:lnTo>
                    <a:pt x="19029" y="19028"/>
                  </a:lnTo>
                  <a:cubicBezTo>
                    <a:pt x="19029" y="8511"/>
                    <a:pt x="10518"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rot="-5400000">
              <a:off x="5184269" y="4551295"/>
              <a:ext cx="605106" cy="575336"/>
            </a:xfrm>
            <a:custGeom>
              <a:avLst/>
              <a:gdLst/>
              <a:ahLst/>
              <a:cxnLst/>
              <a:rect l="l" t="t" r="r" b="b"/>
              <a:pathLst>
                <a:path w="9515" h="9485" extrusionOk="0">
                  <a:moveTo>
                    <a:pt x="112" y="1"/>
                  </a:moveTo>
                  <a:cubicBezTo>
                    <a:pt x="75" y="1"/>
                    <a:pt x="38" y="1"/>
                    <a:pt x="0" y="1"/>
                  </a:cubicBezTo>
                  <a:lnTo>
                    <a:pt x="0" y="9485"/>
                  </a:lnTo>
                  <a:lnTo>
                    <a:pt x="9514" y="9485"/>
                  </a:lnTo>
                  <a:cubicBezTo>
                    <a:pt x="9514" y="4233"/>
                    <a:pt x="5319" y="1"/>
                    <a:pt x="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rot="-5400000">
              <a:off x="6899625" y="3961296"/>
              <a:ext cx="1212057" cy="1154252"/>
            </a:xfrm>
            <a:custGeom>
              <a:avLst/>
              <a:gdLst/>
              <a:ahLst/>
              <a:cxnLst/>
              <a:rect l="l" t="t" r="r" b="b"/>
              <a:pathLst>
                <a:path w="19059" h="19029" extrusionOk="0">
                  <a:moveTo>
                    <a:pt x="1" y="1"/>
                  </a:moveTo>
                  <a:lnTo>
                    <a:pt x="1" y="19028"/>
                  </a:lnTo>
                  <a:lnTo>
                    <a:pt x="19059" y="19028"/>
                  </a:lnTo>
                  <a:lnTo>
                    <a:pt x="190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rot="-5400000">
              <a:off x="6899625" y="3961296"/>
              <a:ext cx="1212057" cy="1154252"/>
            </a:xfrm>
            <a:custGeom>
              <a:avLst/>
              <a:gdLst/>
              <a:ahLst/>
              <a:cxnLst/>
              <a:rect l="l" t="t" r="r" b="b"/>
              <a:pathLst>
                <a:path w="19059" h="19029" extrusionOk="0">
                  <a:moveTo>
                    <a:pt x="1" y="1"/>
                  </a:moveTo>
                  <a:lnTo>
                    <a:pt x="1" y="19028"/>
                  </a:lnTo>
                  <a:lnTo>
                    <a:pt x="19059" y="19028"/>
                  </a:lnTo>
                  <a:cubicBezTo>
                    <a:pt x="19059" y="8542"/>
                    <a:pt x="10548"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rot="-5400000">
              <a:off x="7493523" y="4551335"/>
              <a:ext cx="603135" cy="575336"/>
            </a:xfrm>
            <a:custGeom>
              <a:avLst/>
              <a:gdLst/>
              <a:ahLst/>
              <a:cxnLst/>
              <a:rect l="l" t="t" r="r" b="b"/>
              <a:pathLst>
                <a:path w="9484" h="9485" extrusionOk="0">
                  <a:moveTo>
                    <a:pt x="0" y="1"/>
                  </a:moveTo>
                  <a:lnTo>
                    <a:pt x="0" y="9484"/>
                  </a:lnTo>
                  <a:lnTo>
                    <a:pt x="9484" y="9484"/>
                  </a:lnTo>
                  <a:cubicBezTo>
                    <a:pt x="9484" y="4256"/>
                    <a:pt x="5229"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rot="-5400000">
              <a:off x="8053745" y="3961326"/>
              <a:ext cx="1212057" cy="1154191"/>
            </a:xfrm>
            <a:custGeom>
              <a:avLst/>
              <a:gdLst/>
              <a:ahLst/>
              <a:cxnLst/>
              <a:rect l="l" t="t" r="r" b="b"/>
              <a:pathLst>
                <a:path w="19059" h="19028" extrusionOk="0">
                  <a:moveTo>
                    <a:pt x="1" y="0"/>
                  </a:moveTo>
                  <a:lnTo>
                    <a:pt x="1" y="19028"/>
                  </a:lnTo>
                  <a:lnTo>
                    <a:pt x="19059" y="19028"/>
                  </a:lnTo>
                  <a:lnTo>
                    <a:pt x="190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rot="-5400000">
              <a:off x="8054685" y="3960386"/>
              <a:ext cx="1212057" cy="1156071"/>
            </a:xfrm>
            <a:custGeom>
              <a:avLst/>
              <a:gdLst/>
              <a:ahLst/>
              <a:cxnLst/>
              <a:rect l="l" t="t" r="r" b="b"/>
              <a:pathLst>
                <a:path w="19059" h="19059" extrusionOk="0">
                  <a:moveTo>
                    <a:pt x="1" y="0"/>
                  </a:moveTo>
                  <a:lnTo>
                    <a:pt x="1" y="19058"/>
                  </a:lnTo>
                  <a:cubicBezTo>
                    <a:pt x="10548" y="19058"/>
                    <a:pt x="19059" y="10548"/>
                    <a:pt x="19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rot="-5400000">
              <a:off x="8070509" y="4553305"/>
              <a:ext cx="607014" cy="575276"/>
            </a:xfrm>
            <a:custGeom>
              <a:avLst/>
              <a:gdLst/>
              <a:ahLst/>
              <a:cxnLst/>
              <a:rect l="l" t="t" r="r" b="b"/>
              <a:pathLst>
                <a:path w="9545" h="9484" extrusionOk="0">
                  <a:moveTo>
                    <a:pt x="1" y="0"/>
                  </a:moveTo>
                  <a:lnTo>
                    <a:pt x="1" y="9484"/>
                  </a:lnTo>
                  <a:cubicBezTo>
                    <a:pt x="5290" y="9484"/>
                    <a:pt x="9545" y="5228"/>
                    <a:pt x="9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rot="-5400000">
              <a:off x="3438216" y="3961288"/>
              <a:ext cx="1210149" cy="1154252"/>
            </a:xfrm>
            <a:custGeom>
              <a:avLst/>
              <a:gdLst/>
              <a:ahLst/>
              <a:cxnLst/>
              <a:rect l="l" t="t" r="r" b="b"/>
              <a:pathLst>
                <a:path w="19029" h="19029" extrusionOk="0">
                  <a:moveTo>
                    <a:pt x="1" y="1"/>
                  </a:moveTo>
                  <a:lnTo>
                    <a:pt x="1" y="19028"/>
                  </a:lnTo>
                  <a:lnTo>
                    <a:pt x="19029" y="19028"/>
                  </a:lnTo>
                  <a:lnTo>
                    <a:pt x="190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rot="-5400000">
              <a:off x="3438216" y="3961288"/>
              <a:ext cx="1210149" cy="1154252"/>
            </a:xfrm>
            <a:custGeom>
              <a:avLst/>
              <a:gdLst/>
              <a:ahLst/>
              <a:cxnLst/>
              <a:rect l="l" t="t" r="r" b="b"/>
              <a:pathLst>
                <a:path w="19029" h="19029" extrusionOk="0">
                  <a:moveTo>
                    <a:pt x="1" y="1"/>
                  </a:moveTo>
                  <a:lnTo>
                    <a:pt x="1" y="19028"/>
                  </a:lnTo>
                  <a:cubicBezTo>
                    <a:pt x="10518" y="19028"/>
                    <a:pt x="19029" y="10518"/>
                    <a:pt x="19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rot="-5400000">
              <a:off x="3453054" y="4551401"/>
              <a:ext cx="607078" cy="577095"/>
            </a:xfrm>
            <a:custGeom>
              <a:avLst/>
              <a:gdLst/>
              <a:ahLst/>
              <a:cxnLst/>
              <a:rect l="l" t="t" r="r" b="b"/>
              <a:pathLst>
                <a:path w="9546" h="9514" extrusionOk="0">
                  <a:moveTo>
                    <a:pt x="1" y="0"/>
                  </a:moveTo>
                  <a:lnTo>
                    <a:pt x="1" y="9514"/>
                  </a:lnTo>
                  <a:cubicBezTo>
                    <a:pt x="5290" y="9514"/>
                    <a:pt x="9545" y="5259"/>
                    <a:pt x="94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rot="-5400000">
              <a:off x="5745504" y="3961326"/>
              <a:ext cx="1212057" cy="1154191"/>
            </a:xfrm>
            <a:custGeom>
              <a:avLst/>
              <a:gdLst/>
              <a:ahLst/>
              <a:cxnLst/>
              <a:rect l="l" t="t" r="r" b="b"/>
              <a:pathLst>
                <a:path w="19059" h="19028" extrusionOk="0">
                  <a:moveTo>
                    <a:pt x="1" y="0"/>
                  </a:moveTo>
                  <a:lnTo>
                    <a:pt x="1" y="19028"/>
                  </a:lnTo>
                  <a:lnTo>
                    <a:pt x="19059" y="19028"/>
                  </a:lnTo>
                  <a:lnTo>
                    <a:pt x="190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rot="-5400000">
              <a:off x="5745504" y="3961326"/>
              <a:ext cx="1212057" cy="1154191"/>
            </a:xfrm>
            <a:custGeom>
              <a:avLst/>
              <a:gdLst/>
              <a:ahLst/>
              <a:cxnLst/>
              <a:rect l="l" t="t" r="r" b="b"/>
              <a:pathLst>
                <a:path w="19059" h="19028" extrusionOk="0">
                  <a:moveTo>
                    <a:pt x="1" y="0"/>
                  </a:moveTo>
                  <a:lnTo>
                    <a:pt x="1" y="19028"/>
                  </a:lnTo>
                  <a:cubicBezTo>
                    <a:pt x="10548" y="19028"/>
                    <a:pt x="19059" y="10517"/>
                    <a:pt x="190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rot="-5400000">
              <a:off x="5758568" y="4553305"/>
              <a:ext cx="607014" cy="575276"/>
            </a:xfrm>
            <a:custGeom>
              <a:avLst/>
              <a:gdLst/>
              <a:ahLst/>
              <a:cxnLst/>
              <a:rect l="l" t="t" r="r" b="b"/>
              <a:pathLst>
                <a:path w="9545" h="9484" extrusionOk="0">
                  <a:moveTo>
                    <a:pt x="1" y="0"/>
                  </a:moveTo>
                  <a:lnTo>
                    <a:pt x="1" y="9483"/>
                  </a:lnTo>
                  <a:cubicBezTo>
                    <a:pt x="5290" y="9483"/>
                    <a:pt x="9545" y="5228"/>
                    <a:pt x="95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rot="-5400000">
              <a:off x="-34378" y="3961296"/>
              <a:ext cx="1212057" cy="1154252"/>
            </a:xfrm>
            <a:custGeom>
              <a:avLst/>
              <a:gdLst/>
              <a:ahLst/>
              <a:cxnLst/>
              <a:rect l="l" t="t" r="r" b="b"/>
              <a:pathLst>
                <a:path w="19059" h="19029" extrusionOk="0">
                  <a:moveTo>
                    <a:pt x="1" y="1"/>
                  </a:moveTo>
                  <a:lnTo>
                    <a:pt x="1" y="19028"/>
                  </a:lnTo>
                  <a:lnTo>
                    <a:pt x="19059" y="19028"/>
                  </a:lnTo>
                  <a:lnTo>
                    <a:pt x="190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rot="-5400000">
              <a:off x="-34378" y="3961296"/>
              <a:ext cx="1212057" cy="1154252"/>
            </a:xfrm>
            <a:custGeom>
              <a:avLst/>
              <a:gdLst/>
              <a:ahLst/>
              <a:cxnLst/>
              <a:rect l="l" t="t" r="r" b="b"/>
              <a:pathLst>
                <a:path w="19059" h="19029" extrusionOk="0">
                  <a:moveTo>
                    <a:pt x="1" y="1"/>
                  </a:moveTo>
                  <a:lnTo>
                    <a:pt x="1" y="19028"/>
                  </a:lnTo>
                  <a:lnTo>
                    <a:pt x="19059" y="19028"/>
                  </a:lnTo>
                  <a:cubicBezTo>
                    <a:pt x="19059" y="8542"/>
                    <a:pt x="10548"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rot="-5400000">
              <a:off x="559521" y="4551335"/>
              <a:ext cx="603135" cy="575336"/>
            </a:xfrm>
            <a:custGeom>
              <a:avLst/>
              <a:gdLst/>
              <a:ahLst/>
              <a:cxnLst/>
              <a:rect l="l" t="t" r="r" b="b"/>
              <a:pathLst>
                <a:path w="9484" h="9485" extrusionOk="0">
                  <a:moveTo>
                    <a:pt x="0" y="1"/>
                  </a:moveTo>
                  <a:lnTo>
                    <a:pt x="0" y="9484"/>
                  </a:lnTo>
                  <a:lnTo>
                    <a:pt x="9484" y="9484"/>
                  </a:lnTo>
                  <a:cubicBezTo>
                    <a:pt x="9484" y="4256"/>
                    <a:pt x="5229"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rot="-5400000">
              <a:off x="1119742" y="3961326"/>
              <a:ext cx="1212057" cy="1154191"/>
            </a:xfrm>
            <a:custGeom>
              <a:avLst/>
              <a:gdLst/>
              <a:ahLst/>
              <a:cxnLst/>
              <a:rect l="l" t="t" r="r" b="b"/>
              <a:pathLst>
                <a:path w="19059" h="19028" extrusionOk="0">
                  <a:moveTo>
                    <a:pt x="1" y="0"/>
                  </a:moveTo>
                  <a:lnTo>
                    <a:pt x="1" y="19028"/>
                  </a:lnTo>
                  <a:lnTo>
                    <a:pt x="19059" y="19028"/>
                  </a:lnTo>
                  <a:lnTo>
                    <a:pt x="190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rot="-5400000">
              <a:off x="1120683" y="3960386"/>
              <a:ext cx="1212057" cy="1156071"/>
            </a:xfrm>
            <a:custGeom>
              <a:avLst/>
              <a:gdLst/>
              <a:ahLst/>
              <a:cxnLst/>
              <a:rect l="l" t="t" r="r" b="b"/>
              <a:pathLst>
                <a:path w="19059" h="19059" extrusionOk="0">
                  <a:moveTo>
                    <a:pt x="1" y="0"/>
                  </a:moveTo>
                  <a:lnTo>
                    <a:pt x="1" y="19058"/>
                  </a:lnTo>
                  <a:cubicBezTo>
                    <a:pt x="10548" y="19058"/>
                    <a:pt x="19059" y="10548"/>
                    <a:pt x="19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rot="-5400000">
              <a:off x="1136506" y="4553305"/>
              <a:ext cx="607014" cy="575276"/>
            </a:xfrm>
            <a:custGeom>
              <a:avLst/>
              <a:gdLst/>
              <a:ahLst/>
              <a:cxnLst/>
              <a:rect l="l" t="t" r="r" b="b"/>
              <a:pathLst>
                <a:path w="9545" h="9484" extrusionOk="0">
                  <a:moveTo>
                    <a:pt x="1" y="0"/>
                  </a:moveTo>
                  <a:lnTo>
                    <a:pt x="1" y="9484"/>
                  </a:lnTo>
                  <a:cubicBezTo>
                    <a:pt x="5290" y="9484"/>
                    <a:pt x="9545" y="5228"/>
                    <a:pt x="9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1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52"/>
        <p:cNvGrpSpPr/>
        <p:nvPr/>
      </p:nvGrpSpPr>
      <p:grpSpPr>
        <a:xfrm>
          <a:off x="0" y="0"/>
          <a:ext cx="0" cy="0"/>
          <a:chOff x="0" y="0"/>
          <a:chExt cx="0" cy="0"/>
        </a:xfrm>
      </p:grpSpPr>
      <p:sp>
        <p:nvSpPr>
          <p:cNvPr id="253" name="Google Shape;253;p14"/>
          <p:cNvSpPr txBox="1">
            <a:spLocks noGrp="1"/>
          </p:cNvSpPr>
          <p:nvPr>
            <p:ph type="title"/>
          </p:nvPr>
        </p:nvSpPr>
        <p:spPr>
          <a:xfrm>
            <a:off x="720000" y="1744625"/>
            <a:ext cx="2726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4" name="Google Shape;254;p14"/>
          <p:cNvSpPr txBox="1">
            <a:spLocks noGrp="1"/>
          </p:cNvSpPr>
          <p:nvPr>
            <p:ph type="title" idx="2" hasCustomPrompt="1"/>
          </p:nvPr>
        </p:nvSpPr>
        <p:spPr>
          <a:xfrm>
            <a:off x="720000" y="1224046"/>
            <a:ext cx="789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5" name="Google Shape;255;p14"/>
          <p:cNvSpPr txBox="1">
            <a:spLocks noGrp="1"/>
          </p:cNvSpPr>
          <p:nvPr>
            <p:ph type="subTitle" idx="1"/>
          </p:nvPr>
        </p:nvSpPr>
        <p:spPr>
          <a:xfrm>
            <a:off x="720000" y="2195050"/>
            <a:ext cx="2726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6" name="Google Shape;256;p14"/>
          <p:cNvSpPr txBox="1">
            <a:spLocks noGrp="1"/>
          </p:cNvSpPr>
          <p:nvPr>
            <p:ph type="title" idx="3"/>
          </p:nvPr>
        </p:nvSpPr>
        <p:spPr>
          <a:xfrm>
            <a:off x="4067350" y="1744625"/>
            <a:ext cx="2726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7" name="Google Shape;257;p14"/>
          <p:cNvSpPr txBox="1">
            <a:spLocks noGrp="1"/>
          </p:cNvSpPr>
          <p:nvPr>
            <p:ph type="title" idx="4" hasCustomPrompt="1"/>
          </p:nvPr>
        </p:nvSpPr>
        <p:spPr>
          <a:xfrm>
            <a:off x="4067350" y="1224046"/>
            <a:ext cx="789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8" name="Google Shape;258;p14"/>
          <p:cNvSpPr txBox="1">
            <a:spLocks noGrp="1"/>
          </p:cNvSpPr>
          <p:nvPr>
            <p:ph type="subTitle" idx="5"/>
          </p:nvPr>
        </p:nvSpPr>
        <p:spPr>
          <a:xfrm>
            <a:off x="4067350" y="2195050"/>
            <a:ext cx="2726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9" name="Google Shape;259;p14"/>
          <p:cNvSpPr txBox="1">
            <a:spLocks noGrp="1"/>
          </p:cNvSpPr>
          <p:nvPr>
            <p:ph type="title" idx="6"/>
          </p:nvPr>
        </p:nvSpPr>
        <p:spPr>
          <a:xfrm>
            <a:off x="720000" y="3535528"/>
            <a:ext cx="2726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60" name="Google Shape;260;p14"/>
          <p:cNvSpPr txBox="1">
            <a:spLocks noGrp="1"/>
          </p:cNvSpPr>
          <p:nvPr>
            <p:ph type="title" idx="7" hasCustomPrompt="1"/>
          </p:nvPr>
        </p:nvSpPr>
        <p:spPr>
          <a:xfrm>
            <a:off x="720000" y="3013446"/>
            <a:ext cx="789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1" name="Google Shape;261;p14"/>
          <p:cNvSpPr txBox="1">
            <a:spLocks noGrp="1"/>
          </p:cNvSpPr>
          <p:nvPr>
            <p:ph type="subTitle" idx="8"/>
          </p:nvPr>
        </p:nvSpPr>
        <p:spPr>
          <a:xfrm>
            <a:off x="720000" y="3977050"/>
            <a:ext cx="2726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62" name="Google Shape;262;p14"/>
          <p:cNvSpPr txBox="1">
            <a:spLocks noGrp="1"/>
          </p:cNvSpPr>
          <p:nvPr>
            <p:ph type="title" idx="9"/>
          </p:nvPr>
        </p:nvSpPr>
        <p:spPr>
          <a:xfrm>
            <a:off x="4067350" y="3535528"/>
            <a:ext cx="2726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63" name="Google Shape;263;p14"/>
          <p:cNvSpPr txBox="1">
            <a:spLocks noGrp="1"/>
          </p:cNvSpPr>
          <p:nvPr>
            <p:ph type="title" idx="13" hasCustomPrompt="1"/>
          </p:nvPr>
        </p:nvSpPr>
        <p:spPr>
          <a:xfrm>
            <a:off x="4067350" y="3013446"/>
            <a:ext cx="789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4" name="Google Shape;264;p14"/>
          <p:cNvSpPr txBox="1">
            <a:spLocks noGrp="1"/>
          </p:cNvSpPr>
          <p:nvPr>
            <p:ph type="subTitle" idx="14"/>
          </p:nvPr>
        </p:nvSpPr>
        <p:spPr>
          <a:xfrm>
            <a:off x="4067350" y="3977050"/>
            <a:ext cx="2726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65" name="Google Shape;265;p14"/>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66" name="Google Shape;266;p14"/>
          <p:cNvGrpSpPr/>
          <p:nvPr/>
        </p:nvGrpSpPr>
        <p:grpSpPr>
          <a:xfrm>
            <a:off x="7414700" y="-44200"/>
            <a:ext cx="1729320" cy="5187712"/>
            <a:chOff x="7414700" y="-44200"/>
            <a:chExt cx="1729320" cy="5187712"/>
          </a:xfrm>
        </p:grpSpPr>
        <p:sp>
          <p:nvSpPr>
            <p:cNvPr id="267" name="Google Shape;267;p14"/>
            <p:cNvSpPr/>
            <p:nvPr/>
          </p:nvSpPr>
          <p:spPr>
            <a:xfrm>
              <a:off x="7414700" y="-44200"/>
              <a:ext cx="1729320" cy="1729320"/>
            </a:xfrm>
            <a:custGeom>
              <a:avLst/>
              <a:gdLst/>
              <a:ahLst/>
              <a:cxnLst/>
              <a:rect l="l" t="t" r="r" b="b"/>
              <a:pathLst>
                <a:path w="21704" h="21704" extrusionOk="0">
                  <a:moveTo>
                    <a:pt x="1" y="1"/>
                  </a:moveTo>
                  <a:lnTo>
                    <a:pt x="1" y="21703"/>
                  </a:lnTo>
                  <a:lnTo>
                    <a:pt x="21703" y="21703"/>
                  </a:lnTo>
                  <a:lnTo>
                    <a:pt x="21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7414700" y="1685037"/>
              <a:ext cx="1729320" cy="1729241"/>
            </a:xfrm>
            <a:custGeom>
              <a:avLst/>
              <a:gdLst/>
              <a:ahLst/>
              <a:cxnLst/>
              <a:rect l="l" t="t" r="r" b="b"/>
              <a:pathLst>
                <a:path w="21704" h="21703" extrusionOk="0">
                  <a:moveTo>
                    <a:pt x="1" y="0"/>
                  </a:moveTo>
                  <a:lnTo>
                    <a:pt x="1" y="21703"/>
                  </a:lnTo>
                  <a:lnTo>
                    <a:pt x="21703" y="21703"/>
                  </a:lnTo>
                  <a:lnTo>
                    <a:pt x="217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7414700" y="3414194"/>
              <a:ext cx="1729320" cy="1726850"/>
            </a:xfrm>
            <a:custGeom>
              <a:avLst/>
              <a:gdLst/>
              <a:ahLst/>
              <a:cxnLst/>
              <a:rect l="l" t="t" r="r" b="b"/>
              <a:pathLst>
                <a:path w="21704" h="21673" extrusionOk="0">
                  <a:moveTo>
                    <a:pt x="1" y="1"/>
                  </a:moveTo>
                  <a:lnTo>
                    <a:pt x="1" y="21673"/>
                  </a:lnTo>
                  <a:lnTo>
                    <a:pt x="21703" y="21673"/>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7414700" y="822849"/>
              <a:ext cx="1729320" cy="862270"/>
            </a:xfrm>
            <a:custGeom>
              <a:avLst/>
              <a:gdLst/>
              <a:ahLst/>
              <a:cxnLst/>
              <a:rect l="l" t="t" r="r" b="b"/>
              <a:pathLst>
                <a:path w="21704" h="10822" extrusionOk="0">
                  <a:moveTo>
                    <a:pt x="10883" y="1"/>
                  </a:moveTo>
                  <a:lnTo>
                    <a:pt x="5442" y="5381"/>
                  </a:lnTo>
                  <a:lnTo>
                    <a:pt x="1" y="10821"/>
                  </a:lnTo>
                  <a:lnTo>
                    <a:pt x="21703" y="10821"/>
                  </a:lnTo>
                  <a:lnTo>
                    <a:pt x="16263" y="5381"/>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a:off x="7414700" y="1685037"/>
              <a:ext cx="1729320" cy="1729241"/>
            </a:xfrm>
            <a:custGeom>
              <a:avLst/>
              <a:gdLst/>
              <a:ahLst/>
              <a:cxnLst/>
              <a:rect l="l" t="t" r="r" b="b"/>
              <a:pathLst>
                <a:path w="21704" h="21703" extrusionOk="0">
                  <a:moveTo>
                    <a:pt x="1" y="0"/>
                  </a:moveTo>
                  <a:lnTo>
                    <a:pt x="1" y="21703"/>
                  </a:lnTo>
                  <a:lnTo>
                    <a:pt x="578" y="21703"/>
                  </a:lnTo>
                  <a:cubicBezTo>
                    <a:pt x="12281" y="21399"/>
                    <a:pt x="21703" y="11794"/>
                    <a:pt x="2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a:off x="7419560" y="1685037"/>
              <a:ext cx="1126241" cy="1126241"/>
            </a:xfrm>
            <a:custGeom>
              <a:avLst/>
              <a:gdLst/>
              <a:ahLst/>
              <a:cxnLst/>
              <a:rect l="l" t="t" r="r" b="b"/>
              <a:pathLst>
                <a:path w="14135" h="14135" extrusionOk="0">
                  <a:moveTo>
                    <a:pt x="1" y="0"/>
                  </a:moveTo>
                  <a:lnTo>
                    <a:pt x="1" y="14134"/>
                  </a:lnTo>
                  <a:cubicBezTo>
                    <a:pt x="7782" y="14134"/>
                    <a:pt x="14135" y="7842"/>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8635346" y="-39340"/>
              <a:ext cx="508661" cy="508661"/>
            </a:xfrm>
            <a:custGeom>
              <a:avLst/>
              <a:gdLst/>
              <a:ahLst/>
              <a:cxnLst/>
              <a:rect l="l" t="t" r="r" b="b"/>
              <a:pathLst>
                <a:path w="6384" h="6384" extrusionOk="0">
                  <a:moveTo>
                    <a:pt x="0" y="1"/>
                  </a:moveTo>
                  <a:cubicBezTo>
                    <a:pt x="0" y="3527"/>
                    <a:pt x="2857" y="6384"/>
                    <a:pt x="6383" y="6384"/>
                  </a:cubicBezTo>
                  <a:lnTo>
                    <a:pt x="6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7414700" y="-39340"/>
              <a:ext cx="867130" cy="862270"/>
            </a:xfrm>
            <a:custGeom>
              <a:avLst/>
              <a:gdLst/>
              <a:ahLst/>
              <a:cxnLst/>
              <a:rect l="l" t="t" r="r" b="b"/>
              <a:pathLst>
                <a:path w="10883" h="10822" extrusionOk="0">
                  <a:moveTo>
                    <a:pt x="1" y="1"/>
                  </a:moveTo>
                  <a:lnTo>
                    <a:pt x="1" y="10822"/>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4"/>
            <p:cNvSpPr/>
            <p:nvPr/>
          </p:nvSpPr>
          <p:spPr>
            <a:xfrm>
              <a:off x="8569932" y="3414194"/>
              <a:ext cx="574076" cy="574076"/>
            </a:xfrm>
            <a:custGeom>
              <a:avLst/>
              <a:gdLst/>
              <a:ahLst/>
              <a:cxnLst/>
              <a:rect l="l" t="t" r="r" b="b"/>
              <a:pathLst>
                <a:path w="7205" h="7205" extrusionOk="0">
                  <a:moveTo>
                    <a:pt x="1" y="1"/>
                  </a:moveTo>
                  <a:lnTo>
                    <a:pt x="7204" y="7205"/>
                  </a:lnTo>
                  <a:lnTo>
                    <a:pt x="7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a:off x="7993551" y="3414194"/>
              <a:ext cx="576467" cy="574076"/>
            </a:xfrm>
            <a:custGeom>
              <a:avLst/>
              <a:gdLst/>
              <a:ahLst/>
              <a:cxnLst/>
              <a:rect l="l" t="t" r="r" b="b"/>
              <a:pathLst>
                <a:path w="7235" h="7205" extrusionOk="0">
                  <a:moveTo>
                    <a:pt x="0" y="1"/>
                  </a:moveTo>
                  <a:lnTo>
                    <a:pt x="7235" y="7205"/>
                  </a:lnTo>
                  <a:lnTo>
                    <a:pt x="72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a:off x="7429435" y="3428923"/>
              <a:ext cx="573996" cy="569177"/>
            </a:xfrm>
            <a:custGeom>
              <a:avLst/>
              <a:gdLst/>
              <a:ahLst/>
              <a:cxnLst/>
              <a:rect l="l" t="t" r="r" b="b"/>
              <a:pathLst>
                <a:path w="7266" h="7205" extrusionOk="0">
                  <a:moveTo>
                    <a:pt x="1" y="1"/>
                  </a:moveTo>
                  <a:lnTo>
                    <a:pt x="7265" y="7205"/>
                  </a:lnTo>
                  <a:lnTo>
                    <a:pt x="7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a:off x="7414700" y="4271522"/>
              <a:ext cx="1729320" cy="871991"/>
            </a:xfrm>
            <a:custGeom>
              <a:avLst/>
              <a:gdLst/>
              <a:ahLst/>
              <a:cxnLst/>
              <a:rect l="l" t="t" r="r" b="b"/>
              <a:pathLst>
                <a:path w="21704" h="10944" extrusionOk="0">
                  <a:moveTo>
                    <a:pt x="10883" y="1"/>
                  </a:moveTo>
                  <a:cubicBezTo>
                    <a:pt x="4895" y="1"/>
                    <a:pt x="1" y="4864"/>
                    <a:pt x="1" y="10852"/>
                  </a:cubicBezTo>
                  <a:lnTo>
                    <a:pt x="1" y="10943"/>
                  </a:lnTo>
                  <a:lnTo>
                    <a:pt x="21703" y="10943"/>
                  </a:lnTo>
                  <a:lnTo>
                    <a:pt x="21703" y="10882"/>
                  </a:lnTo>
                  <a:lnTo>
                    <a:pt x="21703" y="10822"/>
                  </a:lnTo>
                  <a:cubicBezTo>
                    <a:pt x="21703" y="4803"/>
                    <a:pt x="16840" y="1"/>
                    <a:pt x="108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350"/>
        <p:cNvGrpSpPr/>
        <p:nvPr/>
      </p:nvGrpSpPr>
      <p:grpSpPr>
        <a:xfrm>
          <a:off x="0" y="0"/>
          <a:ext cx="0" cy="0"/>
          <a:chOff x="0" y="0"/>
          <a:chExt cx="0" cy="0"/>
        </a:xfrm>
      </p:grpSpPr>
      <p:sp>
        <p:nvSpPr>
          <p:cNvPr id="351" name="Google Shape;351;p17"/>
          <p:cNvSpPr txBox="1">
            <a:spLocks noGrp="1"/>
          </p:cNvSpPr>
          <p:nvPr>
            <p:ph type="subTitle" idx="1"/>
          </p:nvPr>
        </p:nvSpPr>
        <p:spPr>
          <a:xfrm>
            <a:off x="1546050" y="1309175"/>
            <a:ext cx="2397000" cy="47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200">
                <a:latin typeface="Anton"/>
                <a:ea typeface="Anton"/>
                <a:cs typeface="Anton"/>
                <a:sym typeface="Anton"/>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52" name="Google Shape;352;p17"/>
          <p:cNvSpPr txBox="1">
            <a:spLocks noGrp="1"/>
          </p:cNvSpPr>
          <p:nvPr>
            <p:ph type="subTitle" idx="2"/>
          </p:nvPr>
        </p:nvSpPr>
        <p:spPr>
          <a:xfrm>
            <a:off x="5200950" y="1309175"/>
            <a:ext cx="2397000" cy="47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200">
                <a:latin typeface="Anton"/>
                <a:ea typeface="Anton"/>
                <a:cs typeface="Anton"/>
                <a:sym typeface="Anton"/>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53" name="Google Shape;353;p17"/>
          <p:cNvSpPr txBox="1">
            <a:spLocks noGrp="1"/>
          </p:cNvSpPr>
          <p:nvPr>
            <p:ph type="subTitle" idx="3"/>
          </p:nvPr>
        </p:nvSpPr>
        <p:spPr>
          <a:xfrm>
            <a:off x="1546050" y="3337925"/>
            <a:ext cx="2397000" cy="60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4" name="Google Shape;354;p17"/>
          <p:cNvSpPr txBox="1">
            <a:spLocks noGrp="1"/>
          </p:cNvSpPr>
          <p:nvPr>
            <p:ph type="subTitle" idx="4"/>
          </p:nvPr>
        </p:nvSpPr>
        <p:spPr>
          <a:xfrm>
            <a:off x="5200950" y="3337925"/>
            <a:ext cx="2397000" cy="60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5" name="Google Shape;355;p1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56" name="Google Shape;356;p17"/>
          <p:cNvGrpSpPr/>
          <p:nvPr/>
        </p:nvGrpSpPr>
        <p:grpSpPr>
          <a:xfrm rot="10800000" flipH="1">
            <a:off x="-335058" y="4406881"/>
            <a:ext cx="9814123" cy="878966"/>
            <a:chOff x="690625" y="2265450"/>
            <a:chExt cx="7745342" cy="693683"/>
          </a:xfrm>
        </p:grpSpPr>
        <p:sp>
          <p:nvSpPr>
            <p:cNvPr id="357" name="Google Shape;357;p17"/>
            <p:cNvSpPr/>
            <p:nvPr/>
          </p:nvSpPr>
          <p:spPr>
            <a:xfrm>
              <a:off x="912553" y="2335274"/>
              <a:ext cx="2684864" cy="621795"/>
            </a:xfrm>
            <a:custGeom>
              <a:avLst/>
              <a:gdLst/>
              <a:ahLst/>
              <a:cxnLst/>
              <a:rect l="l" t="t" r="r" b="b"/>
              <a:pathLst>
                <a:path w="84198" h="84197" extrusionOk="0">
                  <a:moveTo>
                    <a:pt x="1" y="1"/>
                  </a:moveTo>
                  <a:lnTo>
                    <a:pt x="1" y="84197"/>
                  </a:lnTo>
                  <a:lnTo>
                    <a:pt x="84197" y="84197"/>
                  </a:lnTo>
                  <a:lnTo>
                    <a:pt x="84197" y="1"/>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7"/>
            <p:cNvSpPr/>
            <p:nvPr/>
          </p:nvSpPr>
          <p:spPr>
            <a:xfrm>
              <a:off x="1584225" y="2335077"/>
              <a:ext cx="670722" cy="624056"/>
            </a:xfrm>
            <a:custGeom>
              <a:avLst/>
              <a:gdLst/>
              <a:ahLst/>
              <a:cxnLst/>
              <a:rect l="l" t="t" r="r" b="b"/>
              <a:pathLst>
                <a:path w="21034" h="21035" extrusionOk="0">
                  <a:moveTo>
                    <a:pt x="0" y="0"/>
                  </a:moveTo>
                  <a:lnTo>
                    <a:pt x="0" y="21034"/>
                  </a:lnTo>
                  <a:lnTo>
                    <a:pt x="21034" y="21034"/>
                  </a:lnTo>
                  <a:lnTo>
                    <a:pt x="210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7"/>
            <p:cNvSpPr/>
            <p:nvPr/>
          </p:nvSpPr>
          <p:spPr>
            <a:xfrm>
              <a:off x="1919585" y="2648127"/>
              <a:ext cx="335361" cy="310991"/>
            </a:xfrm>
            <a:custGeom>
              <a:avLst/>
              <a:gdLst/>
              <a:ahLst/>
              <a:cxnLst/>
              <a:rect l="l" t="t" r="r" b="b"/>
              <a:pathLst>
                <a:path w="10517" h="10518" extrusionOk="0">
                  <a:moveTo>
                    <a:pt x="0" y="0"/>
                  </a:moveTo>
                  <a:lnTo>
                    <a:pt x="10517" y="10517"/>
                  </a:lnTo>
                  <a:lnTo>
                    <a:pt x="105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7"/>
            <p:cNvSpPr/>
            <p:nvPr/>
          </p:nvSpPr>
          <p:spPr>
            <a:xfrm>
              <a:off x="1919585" y="2337169"/>
              <a:ext cx="335361" cy="310991"/>
            </a:xfrm>
            <a:custGeom>
              <a:avLst/>
              <a:gdLst/>
              <a:ahLst/>
              <a:cxnLst/>
              <a:rect l="l" t="t" r="r" b="b"/>
              <a:pathLst>
                <a:path w="10517" h="10518" extrusionOk="0">
                  <a:moveTo>
                    <a:pt x="0" y="0"/>
                  </a:moveTo>
                  <a:lnTo>
                    <a:pt x="10517" y="10517"/>
                  </a:lnTo>
                  <a:lnTo>
                    <a:pt x="10517"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7"/>
            <p:cNvSpPr/>
            <p:nvPr/>
          </p:nvSpPr>
          <p:spPr>
            <a:xfrm>
              <a:off x="1584225" y="2334127"/>
              <a:ext cx="335393" cy="625002"/>
            </a:xfrm>
            <a:custGeom>
              <a:avLst/>
              <a:gdLst/>
              <a:ahLst/>
              <a:cxnLst/>
              <a:rect l="l" t="t" r="r" b="b"/>
              <a:pathLst>
                <a:path w="10518" h="21035" extrusionOk="0">
                  <a:moveTo>
                    <a:pt x="5319" y="0"/>
                  </a:moveTo>
                  <a:cubicBezTo>
                    <a:pt x="2371" y="0"/>
                    <a:pt x="0" y="2371"/>
                    <a:pt x="0" y="5320"/>
                  </a:cubicBezTo>
                  <a:lnTo>
                    <a:pt x="0" y="21034"/>
                  </a:lnTo>
                  <a:lnTo>
                    <a:pt x="10517" y="21034"/>
                  </a:lnTo>
                  <a:lnTo>
                    <a:pt x="105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7"/>
            <p:cNvSpPr/>
            <p:nvPr/>
          </p:nvSpPr>
          <p:spPr>
            <a:xfrm>
              <a:off x="2926600" y="2334077"/>
              <a:ext cx="1536385" cy="625002"/>
            </a:xfrm>
            <a:custGeom>
              <a:avLst/>
              <a:gdLst/>
              <a:ahLst/>
              <a:cxnLst/>
              <a:rect l="l" t="t" r="r" b="b"/>
              <a:pathLst>
                <a:path w="28026" h="21035" extrusionOk="0">
                  <a:moveTo>
                    <a:pt x="0" y="0"/>
                  </a:moveTo>
                  <a:lnTo>
                    <a:pt x="0" y="21034"/>
                  </a:lnTo>
                  <a:lnTo>
                    <a:pt x="28025" y="21034"/>
                  </a:lnTo>
                  <a:lnTo>
                    <a:pt x="280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7"/>
            <p:cNvSpPr/>
            <p:nvPr/>
          </p:nvSpPr>
          <p:spPr>
            <a:xfrm>
              <a:off x="2926585" y="2337169"/>
              <a:ext cx="670754" cy="621952"/>
            </a:xfrm>
            <a:custGeom>
              <a:avLst/>
              <a:gdLst/>
              <a:ahLst/>
              <a:cxnLst/>
              <a:rect l="l" t="t" r="r" b="b"/>
              <a:pathLst>
                <a:path w="21035" h="21035" extrusionOk="0">
                  <a:moveTo>
                    <a:pt x="0" y="0"/>
                  </a:moveTo>
                  <a:lnTo>
                    <a:pt x="0" y="3526"/>
                  </a:lnTo>
                  <a:cubicBezTo>
                    <a:pt x="9636" y="3526"/>
                    <a:pt x="17508" y="11399"/>
                    <a:pt x="17508" y="21034"/>
                  </a:cubicBezTo>
                  <a:lnTo>
                    <a:pt x="21034" y="21034"/>
                  </a:lnTo>
                  <a:cubicBezTo>
                    <a:pt x="21034" y="9423"/>
                    <a:pt x="11611"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7"/>
            <p:cNvSpPr/>
            <p:nvPr/>
          </p:nvSpPr>
          <p:spPr>
            <a:xfrm>
              <a:off x="2926585" y="2501621"/>
              <a:ext cx="492407" cy="457498"/>
            </a:xfrm>
            <a:custGeom>
              <a:avLst/>
              <a:gdLst/>
              <a:ahLst/>
              <a:cxnLst/>
              <a:rect l="l" t="t" r="r" b="b"/>
              <a:pathLst>
                <a:path w="15442" h="15473" extrusionOk="0">
                  <a:moveTo>
                    <a:pt x="0" y="1"/>
                  </a:moveTo>
                  <a:lnTo>
                    <a:pt x="0" y="3557"/>
                  </a:lnTo>
                  <a:cubicBezTo>
                    <a:pt x="6566" y="3557"/>
                    <a:pt x="11915" y="8907"/>
                    <a:pt x="11915" y="15472"/>
                  </a:cubicBezTo>
                  <a:lnTo>
                    <a:pt x="15441" y="15472"/>
                  </a:lnTo>
                  <a:cubicBezTo>
                    <a:pt x="15441" y="6931"/>
                    <a:pt x="854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7"/>
            <p:cNvSpPr/>
            <p:nvPr/>
          </p:nvSpPr>
          <p:spPr>
            <a:xfrm>
              <a:off x="2926585" y="2681360"/>
              <a:ext cx="298563" cy="276841"/>
            </a:xfrm>
            <a:custGeom>
              <a:avLst/>
              <a:gdLst/>
              <a:ahLst/>
              <a:cxnLst/>
              <a:rect l="l" t="t" r="r" b="b"/>
              <a:pathLst>
                <a:path w="9363" h="9363" extrusionOk="0">
                  <a:moveTo>
                    <a:pt x="0" y="1"/>
                  </a:moveTo>
                  <a:lnTo>
                    <a:pt x="0" y="3557"/>
                  </a:lnTo>
                  <a:cubicBezTo>
                    <a:pt x="3192" y="3557"/>
                    <a:pt x="5806" y="6171"/>
                    <a:pt x="5806" y="9363"/>
                  </a:cubicBezTo>
                  <a:lnTo>
                    <a:pt x="9332" y="9363"/>
                  </a:lnTo>
                  <a:cubicBezTo>
                    <a:pt x="9362" y="4226"/>
                    <a:pt x="5167"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7"/>
            <p:cNvSpPr/>
            <p:nvPr/>
          </p:nvSpPr>
          <p:spPr>
            <a:xfrm>
              <a:off x="690625" y="2337169"/>
              <a:ext cx="893679" cy="621952"/>
            </a:xfrm>
            <a:custGeom>
              <a:avLst/>
              <a:gdLst/>
              <a:ahLst/>
              <a:cxnLst/>
              <a:rect l="l" t="t" r="r" b="b"/>
              <a:pathLst>
                <a:path w="28026" h="21035" extrusionOk="0">
                  <a:moveTo>
                    <a:pt x="0" y="0"/>
                  </a:moveTo>
                  <a:lnTo>
                    <a:pt x="0" y="21034"/>
                  </a:lnTo>
                  <a:lnTo>
                    <a:pt x="28025" y="21034"/>
                  </a:lnTo>
                  <a:lnTo>
                    <a:pt x="280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7"/>
            <p:cNvSpPr/>
            <p:nvPr/>
          </p:nvSpPr>
          <p:spPr>
            <a:xfrm>
              <a:off x="913542" y="2334478"/>
              <a:ext cx="335393" cy="622839"/>
            </a:xfrm>
            <a:custGeom>
              <a:avLst/>
              <a:gdLst/>
              <a:ahLst/>
              <a:cxnLst/>
              <a:rect l="l" t="t" r="r" b="b"/>
              <a:pathLst>
                <a:path w="10518" h="21065" extrusionOk="0">
                  <a:moveTo>
                    <a:pt x="0" y="0"/>
                  </a:moveTo>
                  <a:lnTo>
                    <a:pt x="0" y="10517"/>
                  </a:lnTo>
                  <a:lnTo>
                    <a:pt x="0" y="21064"/>
                  </a:lnTo>
                  <a:lnTo>
                    <a:pt x="5259" y="15806"/>
                  </a:lnTo>
                  <a:lnTo>
                    <a:pt x="10517" y="10517"/>
                  </a:lnTo>
                  <a:lnTo>
                    <a:pt x="5259" y="528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7"/>
            <p:cNvSpPr/>
            <p:nvPr/>
          </p:nvSpPr>
          <p:spPr>
            <a:xfrm>
              <a:off x="1247901" y="2334478"/>
              <a:ext cx="336381" cy="622839"/>
            </a:xfrm>
            <a:custGeom>
              <a:avLst/>
              <a:gdLst/>
              <a:ahLst/>
              <a:cxnLst/>
              <a:rect l="l" t="t" r="r" b="b"/>
              <a:pathLst>
                <a:path w="10549" h="21065" extrusionOk="0">
                  <a:moveTo>
                    <a:pt x="1" y="0"/>
                  </a:moveTo>
                  <a:lnTo>
                    <a:pt x="1" y="10517"/>
                  </a:lnTo>
                  <a:lnTo>
                    <a:pt x="1" y="21064"/>
                  </a:lnTo>
                  <a:lnTo>
                    <a:pt x="5290" y="15806"/>
                  </a:lnTo>
                  <a:lnTo>
                    <a:pt x="10548" y="10517"/>
                  </a:lnTo>
                  <a:lnTo>
                    <a:pt x="5290" y="5289"/>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7"/>
            <p:cNvSpPr/>
            <p:nvPr/>
          </p:nvSpPr>
          <p:spPr>
            <a:xfrm>
              <a:off x="2254901" y="2337169"/>
              <a:ext cx="670754" cy="621952"/>
            </a:xfrm>
            <a:custGeom>
              <a:avLst/>
              <a:gdLst/>
              <a:ahLst/>
              <a:cxnLst/>
              <a:rect l="l" t="t" r="r" b="b"/>
              <a:pathLst>
                <a:path w="21035" h="21035" extrusionOk="0">
                  <a:moveTo>
                    <a:pt x="1" y="0"/>
                  </a:moveTo>
                  <a:lnTo>
                    <a:pt x="1" y="21034"/>
                  </a:lnTo>
                  <a:lnTo>
                    <a:pt x="21035" y="21034"/>
                  </a:lnTo>
                  <a:lnTo>
                    <a:pt x="210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7"/>
            <p:cNvSpPr/>
            <p:nvPr/>
          </p:nvSpPr>
          <p:spPr>
            <a:xfrm>
              <a:off x="1920028" y="2334077"/>
              <a:ext cx="1006639" cy="313170"/>
            </a:xfrm>
            <a:custGeom>
              <a:avLst/>
              <a:gdLst/>
              <a:ahLst/>
              <a:cxnLst/>
              <a:rect l="l" t="t" r="r" b="b"/>
              <a:pathLst>
                <a:path w="21066" h="10517" extrusionOk="0">
                  <a:moveTo>
                    <a:pt x="1" y="0"/>
                  </a:moveTo>
                  <a:lnTo>
                    <a:pt x="1" y="10517"/>
                  </a:lnTo>
                  <a:lnTo>
                    <a:pt x="21065" y="10517"/>
                  </a:lnTo>
                  <a:lnTo>
                    <a:pt x="210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7"/>
            <p:cNvSpPr/>
            <p:nvPr/>
          </p:nvSpPr>
          <p:spPr>
            <a:xfrm>
              <a:off x="2241349" y="2337346"/>
              <a:ext cx="362529" cy="310636"/>
            </a:xfrm>
            <a:custGeom>
              <a:avLst/>
              <a:gdLst/>
              <a:ahLst/>
              <a:cxnLst/>
              <a:rect l="l" t="t" r="r" b="b"/>
              <a:pathLst>
                <a:path w="11369" h="10506" extrusionOk="0">
                  <a:moveTo>
                    <a:pt x="5689" y="0"/>
                  </a:moveTo>
                  <a:cubicBezTo>
                    <a:pt x="3218" y="0"/>
                    <a:pt x="1003" y="1768"/>
                    <a:pt x="517" y="4280"/>
                  </a:cubicBezTo>
                  <a:cubicBezTo>
                    <a:pt x="0" y="7137"/>
                    <a:pt x="1855" y="9873"/>
                    <a:pt x="4712" y="10420"/>
                  </a:cubicBezTo>
                  <a:cubicBezTo>
                    <a:pt x="5027" y="10478"/>
                    <a:pt x="5341" y="10505"/>
                    <a:pt x="5651" y="10505"/>
                  </a:cubicBezTo>
                  <a:cubicBezTo>
                    <a:pt x="8127" y="10505"/>
                    <a:pt x="10362" y="8738"/>
                    <a:pt x="10821" y="6226"/>
                  </a:cubicBezTo>
                  <a:cubicBezTo>
                    <a:pt x="11368" y="3368"/>
                    <a:pt x="9484" y="633"/>
                    <a:pt x="6627" y="86"/>
                  </a:cubicBezTo>
                  <a:cubicBezTo>
                    <a:pt x="6312" y="28"/>
                    <a:pt x="5998" y="0"/>
                    <a:pt x="56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7"/>
            <p:cNvSpPr/>
            <p:nvPr/>
          </p:nvSpPr>
          <p:spPr>
            <a:xfrm>
              <a:off x="2254901" y="2648127"/>
              <a:ext cx="671742" cy="310074"/>
            </a:xfrm>
            <a:custGeom>
              <a:avLst/>
              <a:gdLst/>
              <a:ahLst/>
              <a:cxnLst/>
              <a:rect l="l" t="t" r="r" b="b"/>
              <a:pathLst>
                <a:path w="21066" h="10487" extrusionOk="0">
                  <a:moveTo>
                    <a:pt x="10518" y="0"/>
                  </a:moveTo>
                  <a:lnTo>
                    <a:pt x="5290" y="5228"/>
                  </a:lnTo>
                  <a:lnTo>
                    <a:pt x="1" y="10487"/>
                  </a:lnTo>
                  <a:lnTo>
                    <a:pt x="21065" y="10487"/>
                  </a:lnTo>
                  <a:lnTo>
                    <a:pt x="15807" y="5228"/>
                  </a:lnTo>
                  <a:lnTo>
                    <a:pt x="105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7"/>
            <p:cNvSpPr/>
            <p:nvPr/>
          </p:nvSpPr>
          <p:spPr>
            <a:xfrm>
              <a:off x="3718192" y="2494982"/>
              <a:ext cx="495799" cy="460456"/>
            </a:xfrm>
            <a:custGeom>
              <a:avLst/>
              <a:gdLst/>
              <a:ahLst/>
              <a:cxnLst/>
              <a:rect l="l" t="t" r="r" b="b"/>
              <a:pathLst>
                <a:path w="21004" h="21035" extrusionOk="0">
                  <a:moveTo>
                    <a:pt x="10517" y="1"/>
                  </a:moveTo>
                  <a:cubicBezTo>
                    <a:pt x="4712" y="1"/>
                    <a:pt x="0" y="4712"/>
                    <a:pt x="0" y="10518"/>
                  </a:cubicBezTo>
                  <a:cubicBezTo>
                    <a:pt x="0" y="16323"/>
                    <a:pt x="4712" y="21035"/>
                    <a:pt x="10487" y="21035"/>
                  </a:cubicBezTo>
                  <a:cubicBezTo>
                    <a:pt x="16293" y="21035"/>
                    <a:pt x="20973" y="16323"/>
                    <a:pt x="20973" y="10518"/>
                  </a:cubicBezTo>
                  <a:cubicBezTo>
                    <a:pt x="21004" y="4743"/>
                    <a:pt x="16293" y="31"/>
                    <a:pt x="10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7"/>
            <p:cNvSpPr/>
            <p:nvPr/>
          </p:nvSpPr>
          <p:spPr>
            <a:xfrm>
              <a:off x="4213995" y="2495661"/>
              <a:ext cx="249009" cy="461113"/>
            </a:xfrm>
            <a:custGeom>
              <a:avLst/>
              <a:gdLst/>
              <a:ahLst/>
              <a:cxnLst/>
              <a:rect l="l" t="t" r="r" b="b"/>
              <a:pathLst>
                <a:path w="10549" h="21065" extrusionOk="0">
                  <a:moveTo>
                    <a:pt x="10548" y="0"/>
                  </a:moveTo>
                  <a:lnTo>
                    <a:pt x="5259" y="5259"/>
                  </a:lnTo>
                  <a:lnTo>
                    <a:pt x="1" y="10517"/>
                  </a:lnTo>
                  <a:lnTo>
                    <a:pt x="5259" y="15776"/>
                  </a:lnTo>
                  <a:lnTo>
                    <a:pt x="10548" y="21064"/>
                  </a:lnTo>
                  <a:lnTo>
                    <a:pt x="10548" y="10517"/>
                  </a:lnTo>
                  <a:lnTo>
                    <a:pt x="105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4462994" y="2622072"/>
              <a:ext cx="496508" cy="42598"/>
            </a:xfrm>
            <a:custGeom>
              <a:avLst/>
              <a:gdLst/>
              <a:ahLst/>
              <a:cxnLst/>
              <a:rect l="l" t="t" r="r" b="b"/>
              <a:pathLst>
                <a:path w="21034" h="1946" extrusionOk="0">
                  <a:moveTo>
                    <a:pt x="0" y="0"/>
                  </a:moveTo>
                  <a:lnTo>
                    <a:pt x="0" y="1946"/>
                  </a:lnTo>
                  <a:lnTo>
                    <a:pt x="21034" y="1946"/>
                  </a:lnTo>
                  <a:lnTo>
                    <a:pt x="210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7"/>
            <p:cNvSpPr/>
            <p:nvPr/>
          </p:nvSpPr>
          <p:spPr>
            <a:xfrm>
              <a:off x="4462994" y="2704573"/>
              <a:ext cx="496508" cy="42598"/>
            </a:xfrm>
            <a:custGeom>
              <a:avLst/>
              <a:gdLst/>
              <a:ahLst/>
              <a:cxnLst/>
              <a:rect l="l" t="t" r="r" b="b"/>
              <a:pathLst>
                <a:path w="21034" h="1946" extrusionOk="0">
                  <a:moveTo>
                    <a:pt x="0" y="1"/>
                  </a:moveTo>
                  <a:lnTo>
                    <a:pt x="0" y="1946"/>
                  </a:lnTo>
                  <a:lnTo>
                    <a:pt x="21034" y="1946"/>
                  </a:lnTo>
                  <a:lnTo>
                    <a:pt x="210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7"/>
            <p:cNvSpPr/>
            <p:nvPr/>
          </p:nvSpPr>
          <p:spPr>
            <a:xfrm>
              <a:off x="4462994" y="2495661"/>
              <a:ext cx="248277" cy="461113"/>
            </a:xfrm>
            <a:custGeom>
              <a:avLst/>
              <a:gdLst/>
              <a:ahLst/>
              <a:cxnLst/>
              <a:rect l="l" t="t" r="r" b="b"/>
              <a:pathLst>
                <a:path w="10518" h="21065" extrusionOk="0">
                  <a:moveTo>
                    <a:pt x="0" y="0"/>
                  </a:moveTo>
                  <a:lnTo>
                    <a:pt x="0" y="10517"/>
                  </a:lnTo>
                  <a:lnTo>
                    <a:pt x="0" y="21064"/>
                  </a:lnTo>
                  <a:lnTo>
                    <a:pt x="5259" y="15776"/>
                  </a:lnTo>
                  <a:lnTo>
                    <a:pt x="10517" y="10517"/>
                  </a:lnTo>
                  <a:lnTo>
                    <a:pt x="5259" y="5259"/>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7"/>
            <p:cNvSpPr/>
            <p:nvPr/>
          </p:nvSpPr>
          <p:spPr>
            <a:xfrm>
              <a:off x="4959505" y="2495661"/>
              <a:ext cx="496531" cy="460456"/>
            </a:xfrm>
            <a:custGeom>
              <a:avLst/>
              <a:gdLst/>
              <a:ahLst/>
              <a:cxnLst/>
              <a:rect l="l" t="t" r="r" b="b"/>
              <a:pathLst>
                <a:path w="21035" h="21035" extrusionOk="0">
                  <a:moveTo>
                    <a:pt x="1" y="0"/>
                  </a:moveTo>
                  <a:lnTo>
                    <a:pt x="1" y="21034"/>
                  </a:lnTo>
                  <a:lnTo>
                    <a:pt x="21035" y="21034"/>
                  </a:lnTo>
                  <a:lnTo>
                    <a:pt x="2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7"/>
            <p:cNvSpPr/>
            <p:nvPr/>
          </p:nvSpPr>
          <p:spPr>
            <a:xfrm>
              <a:off x="4959505" y="2342632"/>
              <a:ext cx="248277" cy="614146"/>
            </a:xfrm>
            <a:custGeom>
              <a:avLst/>
              <a:gdLst/>
              <a:ahLst/>
              <a:cxnLst/>
              <a:rect l="l" t="t" r="r" b="b"/>
              <a:pathLst>
                <a:path w="10518" h="28056" extrusionOk="0">
                  <a:moveTo>
                    <a:pt x="1" y="0"/>
                  </a:moveTo>
                  <a:lnTo>
                    <a:pt x="1" y="28055"/>
                  </a:lnTo>
                  <a:lnTo>
                    <a:pt x="10518" y="28055"/>
                  </a:lnTo>
                  <a:lnTo>
                    <a:pt x="105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7"/>
            <p:cNvSpPr/>
            <p:nvPr/>
          </p:nvSpPr>
          <p:spPr>
            <a:xfrm>
              <a:off x="4959505" y="2725872"/>
              <a:ext cx="248277" cy="230896"/>
            </a:xfrm>
            <a:custGeom>
              <a:avLst/>
              <a:gdLst/>
              <a:ahLst/>
              <a:cxnLst/>
              <a:rect l="l" t="t" r="r" b="b"/>
              <a:pathLst>
                <a:path w="10518" h="10548" extrusionOk="0">
                  <a:moveTo>
                    <a:pt x="10518" y="0"/>
                  </a:moveTo>
                  <a:lnTo>
                    <a:pt x="1" y="10547"/>
                  </a:lnTo>
                  <a:lnTo>
                    <a:pt x="10518" y="10547"/>
                  </a:lnTo>
                  <a:lnTo>
                    <a:pt x="105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7"/>
            <p:cNvSpPr/>
            <p:nvPr/>
          </p:nvSpPr>
          <p:spPr>
            <a:xfrm>
              <a:off x="5207772" y="2265450"/>
              <a:ext cx="249009" cy="460456"/>
            </a:xfrm>
            <a:custGeom>
              <a:avLst/>
              <a:gdLst/>
              <a:ahLst/>
              <a:cxnLst/>
              <a:rect l="l" t="t" r="r" b="b"/>
              <a:pathLst>
                <a:path w="10549" h="21035" extrusionOk="0">
                  <a:moveTo>
                    <a:pt x="10548" y="0"/>
                  </a:moveTo>
                  <a:cubicBezTo>
                    <a:pt x="4712" y="0"/>
                    <a:pt x="1" y="4712"/>
                    <a:pt x="1" y="10517"/>
                  </a:cubicBezTo>
                  <a:cubicBezTo>
                    <a:pt x="1" y="16323"/>
                    <a:pt x="4712" y="21034"/>
                    <a:pt x="10548" y="21034"/>
                  </a:cubicBezTo>
                  <a:lnTo>
                    <a:pt x="10548" y="16262"/>
                  </a:lnTo>
                  <a:cubicBezTo>
                    <a:pt x="7387" y="16201"/>
                    <a:pt x="4803" y="13678"/>
                    <a:pt x="4803" y="10517"/>
                  </a:cubicBezTo>
                  <a:cubicBezTo>
                    <a:pt x="4803" y="7356"/>
                    <a:pt x="7387" y="4773"/>
                    <a:pt x="10548" y="4773"/>
                  </a:cubicBezTo>
                  <a:lnTo>
                    <a:pt x="105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7"/>
            <p:cNvSpPr/>
            <p:nvPr/>
          </p:nvSpPr>
          <p:spPr>
            <a:xfrm>
              <a:off x="5207772" y="2725872"/>
              <a:ext cx="249009" cy="230896"/>
            </a:xfrm>
            <a:custGeom>
              <a:avLst/>
              <a:gdLst/>
              <a:ahLst/>
              <a:cxnLst/>
              <a:rect l="l" t="t" r="r" b="b"/>
              <a:pathLst>
                <a:path w="10549" h="10548" extrusionOk="0">
                  <a:moveTo>
                    <a:pt x="10548" y="0"/>
                  </a:moveTo>
                  <a:cubicBezTo>
                    <a:pt x="4712" y="0"/>
                    <a:pt x="1" y="4711"/>
                    <a:pt x="1" y="10547"/>
                  </a:cubicBezTo>
                  <a:lnTo>
                    <a:pt x="4803" y="10547"/>
                  </a:lnTo>
                  <a:cubicBezTo>
                    <a:pt x="4803" y="7356"/>
                    <a:pt x="7387" y="4803"/>
                    <a:pt x="10548" y="4803"/>
                  </a:cubicBezTo>
                  <a:lnTo>
                    <a:pt x="10548" y="0"/>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7"/>
            <p:cNvSpPr/>
            <p:nvPr/>
          </p:nvSpPr>
          <p:spPr>
            <a:xfrm>
              <a:off x="5456771" y="2342632"/>
              <a:ext cx="661554" cy="614146"/>
            </a:xfrm>
            <a:custGeom>
              <a:avLst/>
              <a:gdLst/>
              <a:ahLst/>
              <a:cxnLst/>
              <a:rect l="l" t="t" r="r" b="b"/>
              <a:pathLst>
                <a:path w="28026" h="28056" extrusionOk="0">
                  <a:moveTo>
                    <a:pt x="0" y="0"/>
                  </a:moveTo>
                  <a:lnTo>
                    <a:pt x="0" y="28055"/>
                  </a:lnTo>
                  <a:lnTo>
                    <a:pt x="28025" y="28055"/>
                  </a:lnTo>
                  <a:lnTo>
                    <a:pt x="280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5622511" y="2495661"/>
              <a:ext cx="165046" cy="229560"/>
            </a:xfrm>
            <a:custGeom>
              <a:avLst/>
              <a:gdLst/>
              <a:ahLst/>
              <a:cxnLst/>
              <a:rect l="l" t="t" r="r" b="b"/>
              <a:pathLst>
                <a:path w="6992" h="10487" extrusionOk="0">
                  <a:moveTo>
                    <a:pt x="1" y="0"/>
                  </a:moveTo>
                  <a:lnTo>
                    <a:pt x="1" y="5259"/>
                  </a:lnTo>
                  <a:lnTo>
                    <a:pt x="1" y="10487"/>
                  </a:lnTo>
                  <a:lnTo>
                    <a:pt x="3496" y="7873"/>
                  </a:lnTo>
                  <a:lnTo>
                    <a:pt x="6992" y="5259"/>
                  </a:lnTo>
                  <a:lnTo>
                    <a:pt x="3496" y="2614"/>
                  </a:lnTo>
                  <a:lnTo>
                    <a:pt x="1" y="0"/>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7"/>
            <p:cNvSpPr/>
            <p:nvPr/>
          </p:nvSpPr>
          <p:spPr>
            <a:xfrm>
              <a:off x="5788275" y="2495661"/>
              <a:ext cx="165046" cy="229560"/>
            </a:xfrm>
            <a:custGeom>
              <a:avLst/>
              <a:gdLst/>
              <a:ahLst/>
              <a:cxnLst/>
              <a:rect l="l" t="t" r="r" b="b"/>
              <a:pathLst>
                <a:path w="6992" h="10487" extrusionOk="0">
                  <a:moveTo>
                    <a:pt x="0" y="0"/>
                  </a:moveTo>
                  <a:lnTo>
                    <a:pt x="0" y="5259"/>
                  </a:lnTo>
                  <a:lnTo>
                    <a:pt x="0" y="10487"/>
                  </a:lnTo>
                  <a:lnTo>
                    <a:pt x="3496" y="7873"/>
                  </a:lnTo>
                  <a:lnTo>
                    <a:pt x="6991" y="5259"/>
                  </a:lnTo>
                  <a:lnTo>
                    <a:pt x="3496" y="261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7"/>
            <p:cNvSpPr/>
            <p:nvPr/>
          </p:nvSpPr>
          <p:spPr>
            <a:xfrm>
              <a:off x="5456771" y="2495661"/>
              <a:ext cx="165046" cy="229560"/>
            </a:xfrm>
            <a:custGeom>
              <a:avLst/>
              <a:gdLst/>
              <a:ahLst/>
              <a:cxnLst/>
              <a:rect l="l" t="t" r="r" b="b"/>
              <a:pathLst>
                <a:path w="6992" h="10487" extrusionOk="0">
                  <a:moveTo>
                    <a:pt x="0" y="0"/>
                  </a:moveTo>
                  <a:lnTo>
                    <a:pt x="0" y="5259"/>
                  </a:lnTo>
                  <a:lnTo>
                    <a:pt x="0" y="10487"/>
                  </a:lnTo>
                  <a:lnTo>
                    <a:pt x="3496" y="7873"/>
                  </a:lnTo>
                  <a:lnTo>
                    <a:pt x="6991" y="5259"/>
                  </a:lnTo>
                  <a:lnTo>
                    <a:pt x="3496" y="261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5456771" y="2725872"/>
              <a:ext cx="248277" cy="230896"/>
            </a:xfrm>
            <a:custGeom>
              <a:avLst/>
              <a:gdLst/>
              <a:ahLst/>
              <a:cxnLst/>
              <a:rect l="l" t="t" r="r" b="b"/>
              <a:pathLst>
                <a:path w="10518" h="10548" extrusionOk="0">
                  <a:moveTo>
                    <a:pt x="0" y="0"/>
                  </a:moveTo>
                  <a:lnTo>
                    <a:pt x="0" y="4803"/>
                  </a:lnTo>
                  <a:cubicBezTo>
                    <a:pt x="3192" y="4803"/>
                    <a:pt x="5715" y="7356"/>
                    <a:pt x="5715" y="10547"/>
                  </a:cubicBezTo>
                  <a:lnTo>
                    <a:pt x="10517" y="10547"/>
                  </a:lnTo>
                  <a:cubicBezTo>
                    <a:pt x="10517" y="4711"/>
                    <a:pt x="5806"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5705039" y="2725872"/>
              <a:ext cx="412568" cy="230239"/>
            </a:xfrm>
            <a:custGeom>
              <a:avLst/>
              <a:gdLst/>
              <a:ahLst/>
              <a:cxnLst/>
              <a:rect l="l" t="t" r="r" b="b"/>
              <a:pathLst>
                <a:path w="17478" h="10518" extrusionOk="0">
                  <a:moveTo>
                    <a:pt x="0" y="0"/>
                  </a:moveTo>
                  <a:lnTo>
                    <a:pt x="0" y="10517"/>
                  </a:lnTo>
                  <a:lnTo>
                    <a:pt x="17478" y="10517"/>
                  </a:lnTo>
                  <a:lnTo>
                    <a:pt x="174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5705039" y="2725872"/>
              <a:ext cx="496508" cy="230896"/>
            </a:xfrm>
            <a:custGeom>
              <a:avLst/>
              <a:gdLst/>
              <a:ahLst/>
              <a:cxnLst/>
              <a:rect l="l" t="t" r="r" b="b"/>
              <a:pathLst>
                <a:path w="21034" h="10548" extrusionOk="0">
                  <a:moveTo>
                    <a:pt x="10517" y="0"/>
                  </a:moveTo>
                  <a:cubicBezTo>
                    <a:pt x="4711" y="0"/>
                    <a:pt x="0" y="4711"/>
                    <a:pt x="0" y="10547"/>
                  </a:cubicBezTo>
                  <a:lnTo>
                    <a:pt x="21034" y="10547"/>
                  </a:lnTo>
                  <a:cubicBezTo>
                    <a:pt x="21034" y="4711"/>
                    <a:pt x="16323" y="0"/>
                    <a:pt x="105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7"/>
            <p:cNvSpPr/>
            <p:nvPr/>
          </p:nvSpPr>
          <p:spPr>
            <a:xfrm>
              <a:off x="6283369" y="2342282"/>
              <a:ext cx="1987494" cy="461189"/>
            </a:xfrm>
            <a:custGeom>
              <a:avLst/>
              <a:gdLst/>
              <a:ahLst/>
              <a:cxnLst/>
              <a:rect l="l" t="t" r="r" b="b"/>
              <a:pathLst>
                <a:path w="84198" h="84197" extrusionOk="0">
                  <a:moveTo>
                    <a:pt x="1" y="1"/>
                  </a:moveTo>
                  <a:lnTo>
                    <a:pt x="1" y="84197"/>
                  </a:lnTo>
                  <a:lnTo>
                    <a:pt x="84197" y="84197"/>
                  </a:lnTo>
                  <a:lnTo>
                    <a:pt x="84197" y="1"/>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a:off x="7277147" y="2342960"/>
              <a:ext cx="496531" cy="614168"/>
            </a:xfrm>
            <a:custGeom>
              <a:avLst/>
              <a:gdLst/>
              <a:ahLst/>
              <a:cxnLst/>
              <a:rect l="l" t="t" r="r" b="b"/>
              <a:pathLst>
                <a:path w="21035" h="28057" extrusionOk="0">
                  <a:moveTo>
                    <a:pt x="1" y="1"/>
                  </a:moveTo>
                  <a:lnTo>
                    <a:pt x="1" y="28056"/>
                  </a:lnTo>
                  <a:lnTo>
                    <a:pt x="21035" y="28056"/>
                  </a:lnTo>
                  <a:lnTo>
                    <a:pt x="210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a:off x="7525414" y="2342960"/>
              <a:ext cx="249009" cy="461135"/>
            </a:xfrm>
            <a:custGeom>
              <a:avLst/>
              <a:gdLst/>
              <a:ahLst/>
              <a:cxnLst/>
              <a:rect l="l" t="t" r="r" b="b"/>
              <a:pathLst>
                <a:path w="10549" h="21066" extrusionOk="0">
                  <a:moveTo>
                    <a:pt x="1" y="1"/>
                  </a:moveTo>
                  <a:lnTo>
                    <a:pt x="1" y="21065"/>
                  </a:lnTo>
                  <a:lnTo>
                    <a:pt x="10548" y="21065"/>
                  </a:lnTo>
                  <a:lnTo>
                    <a:pt x="10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p:nvPr/>
          </p:nvSpPr>
          <p:spPr>
            <a:xfrm>
              <a:off x="7514650" y="2574331"/>
              <a:ext cx="271953" cy="229254"/>
            </a:xfrm>
            <a:custGeom>
              <a:avLst/>
              <a:gdLst/>
              <a:ahLst/>
              <a:cxnLst/>
              <a:rect l="l" t="t" r="r" b="b"/>
              <a:pathLst>
                <a:path w="11521" h="10473" extrusionOk="0">
                  <a:moveTo>
                    <a:pt x="5757" y="1"/>
                  </a:moveTo>
                  <a:cubicBezTo>
                    <a:pt x="4416" y="1"/>
                    <a:pt x="3071" y="510"/>
                    <a:pt x="2037" y="1528"/>
                  </a:cubicBezTo>
                  <a:cubicBezTo>
                    <a:pt x="1" y="3565"/>
                    <a:pt x="1" y="6908"/>
                    <a:pt x="2037" y="8945"/>
                  </a:cubicBezTo>
                  <a:cubicBezTo>
                    <a:pt x="3071" y="9963"/>
                    <a:pt x="4416" y="10472"/>
                    <a:pt x="5757" y="10472"/>
                  </a:cubicBezTo>
                  <a:cubicBezTo>
                    <a:pt x="7098" y="10472"/>
                    <a:pt x="8436" y="9963"/>
                    <a:pt x="9454" y="8945"/>
                  </a:cubicBezTo>
                  <a:cubicBezTo>
                    <a:pt x="11521" y="6908"/>
                    <a:pt x="11521" y="3565"/>
                    <a:pt x="9454" y="1528"/>
                  </a:cubicBezTo>
                  <a:cubicBezTo>
                    <a:pt x="8436" y="510"/>
                    <a:pt x="7098" y="1"/>
                    <a:pt x="57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7"/>
            <p:cNvSpPr/>
            <p:nvPr/>
          </p:nvSpPr>
          <p:spPr>
            <a:xfrm>
              <a:off x="7475204" y="2342960"/>
              <a:ext cx="50231" cy="614168"/>
            </a:xfrm>
            <a:custGeom>
              <a:avLst/>
              <a:gdLst/>
              <a:ahLst/>
              <a:cxnLst/>
              <a:rect l="l" t="t" r="r" b="b"/>
              <a:pathLst>
                <a:path w="2128" h="28057" extrusionOk="0">
                  <a:moveTo>
                    <a:pt x="0" y="1"/>
                  </a:moveTo>
                  <a:lnTo>
                    <a:pt x="0" y="28056"/>
                  </a:lnTo>
                  <a:lnTo>
                    <a:pt x="2128" y="28056"/>
                  </a:lnTo>
                  <a:lnTo>
                    <a:pt x="21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7"/>
            <p:cNvSpPr/>
            <p:nvPr/>
          </p:nvSpPr>
          <p:spPr>
            <a:xfrm>
              <a:off x="7376883" y="2342960"/>
              <a:ext cx="50255" cy="614168"/>
            </a:xfrm>
            <a:custGeom>
              <a:avLst/>
              <a:gdLst/>
              <a:ahLst/>
              <a:cxnLst/>
              <a:rect l="l" t="t" r="r" b="b"/>
              <a:pathLst>
                <a:path w="2129" h="28057" extrusionOk="0">
                  <a:moveTo>
                    <a:pt x="1" y="1"/>
                  </a:moveTo>
                  <a:lnTo>
                    <a:pt x="1" y="28056"/>
                  </a:lnTo>
                  <a:lnTo>
                    <a:pt x="2129" y="28056"/>
                  </a:lnTo>
                  <a:lnTo>
                    <a:pt x="21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7"/>
            <p:cNvSpPr/>
            <p:nvPr/>
          </p:nvSpPr>
          <p:spPr>
            <a:xfrm>
              <a:off x="7277147" y="2342960"/>
              <a:ext cx="50255" cy="614168"/>
            </a:xfrm>
            <a:custGeom>
              <a:avLst/>
              <a:gdLst/>
              <a:ahLst/>
              <a:cxnLst/>
              <a:rect l="l" t="t" r="r" b="b"/>
              <a:pathLst>
                <a:path w="2129" h="28057" extrusionOk="0">
                  <a:moveTo>
                    <a:pt x="1" y="1"/>
                  </a:moveTo>
                  <a:lnTo>
                    <a:pt x="1" y="28056"/>
                  </a:lnTo>
                  <a:lnTo>
                    <a:pt x="2129" y="28056"/>
                  </a:lnTo>
                  <a:lnTo>
                    <a:pt x="21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7"/>
            <p:cNvSpPr/>
            <p:nvPr/>
          </p:nvSpPr>
          <p:spPr>
            <a:xfrm>
              <a:off x="6780636" y="2342960"/>
              <a:ext cx="496508" cy="461135"/>
            </a:xfrm>
            <a:custGeom>
              <a:avLst/>
              <a:gdLst/>
              <a:ahLst/>
              <a:cxnLst/>
              <a:rect l="l" t="t" r="r" b="b"/>
              <a:pathLst>
                <a:path w="21034" h="21066" extrusionOk="0">
                  <a:moveTo>
                    <a:pt x="0" y="1"/>
                  </a:moveTo>
                  <a:lnTo>
                    <a:pt x="0" y="21065"/>
                  </a:lnTo>
                  <a:lnTo>
                    <a:pt x="21034" y="21065"/>
                  </a:lnTo>
                  <a:lnTo>
                    <a:pt x="210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7"/>
            <p:cNvSpPr/>
            <p:nvPr/>
          </p:nvSpPr>
          <p:spPr>
            <a:xfrm>
              <a:off x="6780636" y="2573850"/>
              <a:ext cx="496508" cy="230239"/>
            </a:xfrm>
            <a:custGeom>
              <a:avLst/>
              <a:gdLst/>
              <a:ahLst/>
              <a:cxnLst/>
              <a:rect l="l" t="t" r="r" b="b"/>
              <a:pathLst>
                <a:path w="21034" h="10518" extrusionOk="0">
                  <a:moveTo>
                    <a:pt x="10517" y="0"/>
                  </a:moveTo>
                  <a:lnTo>
                    <a:pt x="5259" y="5289"/>
                  </a:lnTo>
                  <a:lnTo>
                    <a:pt x="0" y="10517"/>
                  </a:lnTo>
                  <a:lnTo>
                    <a:pt x="21034" y="10517"/>
                  </a:lnTo>
                  <a:lnTo>
                    <a:pt x="15806" y="5289"/>
                  </a:lnTo>
                  <a:lnTo>
                    <a:pt x="105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7"/>
            <p:cNvSpPr/>
            <p:nvPr/>
          </p:nvSpPr>
          <p:spPr>
            <a:xfrm>
              <a:off x="7774413" y="2342960"/>
              <a:ext cx="661554" cy="614168"/>
            </a:xfrm>
            <a:custGeom>
              <a:avLst/>
              <a:gdLst/>
              <a:ahLst/>
              <a:cxnLst/>
              <a:rect l="l" t="t" r="r" b="b"/>
              <a:pathLst>
                <a:path w="28026" h="28057" extrusionOk="0">
                  <a:moveTo>
                    <a:pt x="0" y="1"/>
                  </a:moveTo>
                  <a:lnTo>
                    <a:pt x="0" y="28056"/>
                  </a:lnTo>
                  <a:lnTo>
                    <a:pt x="28025" y="28056"/>
                  </a:lnTo>
                  <a:lnTo>
                    <a:pt x="280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7"/>
            <p:cNvSpPr/>
            <p:nvPr/>
          </p:nvSpPr>
          <p:spPr>
            <a:xfrm>
              <a:off x="7774413" y="2342960"/>
              <a:ext cx="661554" cy="613489"/>
            </a:xfrm>
            <a:custGeom>
              <a:avLst/>
              <a:gdLst/>
              <a:ahLst/>
              <a:cxnLst/>
              <a:rect l="l" t="t" r="r" b="b"/>
              <a:pathLst>
                <a:path w="28026" h="28026" extrusionOk="0">
                  <a:moveTo>
                    <a:pt x="0" y="1"/>
                  </a:moveTo>
                  <a:lnTo>
                    <a:pt x="0" y="62"/>
                  </a:lnTo>
                  <a:lnTo>
                    <a:pt x="28025" y="28026"/>
                  </a:lnTo>
                  <a:lnTo>
                    <a:pt x="280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7"/>
            <p:cNvSpPr/>
            <p:nvPr/>
          </p:nvSpPr>
          <p:spPr>
            <a:xfrm>
              <a:off x="6119069" y="2342960"/>
              <a:ext cx="661554" cy="613489"/>
            </a:xfrm>
            <a:custGeom>
              <a:avLst/>
              <a:gdLst/>
              <a:ahLst/>
              <a:cxnLst/>
              <a:rect l="l" t="t" r="r" b="b"/>
              <a:pathLst>
                <a:path w="28026" h="28026" extrusionOk="0">
                  <a:moveTo>
                    <a:pt x="0" y="1"/>
                  </a:moveTo>
                  <a:lnTo>
                    <a:pt x="0" y="28026"/>
                  </a:lnTo>
                  <a:lnTo>
                    <a:pt x="28025" y="28026"/>
                  </a:lnTo>
                  <a:lnTo>
                    <a:pt x="280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7"/>
            <p:cNvSpPr/>
            <p:nvPr/>
          </p:nvSpPr>
          <p:spPr>
            <a:xfrm>
              <a:off x="6119069" y="2573850"/>
              <a:ext cx="661554" cy="382593"/>
            </a:xfrm>
            <a:custGeom>
              <a:avLst/>
              <a:gdLst/>
              <a:ahLst/>
              <a:cxnLst/>
              <a:rect l="l" t="t" r="r" b="b"/>
              <a:pathLst>
                <a:path w="28026" h="17478" extrusionOk="0">
                  <a:moveTo>
                    <a:pt x="0" y="0"/>
                  </a:moveTo>
                  <a:lnTo>
                    <a:pt x="0" y="17478"/>
                  </a:lnTo>
                  <a:lnTo>
                    <a:pt x="28025" y="17478"/>
                  </a:lnTo>
                  <a:lnTo>
                    <a:pt x="28025" y="5319"/>
                  </a:lnTo>
                  <a:cubicBezTo>
                    <a:pt x="28025" y="2401"/>
                    <a:pt x="25624" y="0"/>
                    <a:pt x="227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51"/>
        <p:cNvGrpSpPr/>
        <p:nvPr/>
      </p:nvGrpSpPr>
      <p:grpSpPr>
        <a:xfrm>
          <a:off x="0" y="0"/>
          <a:ext cx="0" cy="0"/>
          <a:chOff x="0" y="0"/>
          <a:chExt cx="0" cy="0"/>
        </a:xfrm>
      </p:grpSpPr>
      <p:grpSp>
        <p:nvGrpSpPr>
          <p:cNvPr id="652" name="Google Shape;652;p25"/>
          <p:cNvGrpSpPr/>
          <p:nvPr/>
        </p:nvGrpSpPr>
        <p:grpSpPr>
          <a:xfrm>
            <a:off x="0" y="4159425"/>
            <a:ext cx="9144040" cy="1017641"/>
            <a:chOff x="0" y="4159425"/>
            <a:chExt cx="9144040" cy="1017641"/>
          </a:xfrm>
        </p:grpSpPr>
        <p:sp>
          <p:nvSpPr>
            <p:cNvPr id="653" name="Google Shape;653;p25"/>
            <p:cNvSpPr/>
            <p:nvPr/>
          </p:nvSpPr>
          <p:spPr>
            <a:xfrm>
              <a:off x="0" y="4160730"/>
              <a:ext cx="1016336" cy="1016336"/>
            </a:xfrm>
            <a:custGeom>
              <a:avLst/>
              <a:gdLst/>
              <a:ahLst/>
              <a:cxnLst/>
              <a:rect l="l" t="t" r="r" b="b"/>
              <a:pathLst>
                <a:path w="47509" h="47509" extrusionOk="0">
                  <a:moveTo>
                    <a:pt x="0" y="0"/>
                  </a:moveTo>
                  <a:lnTo>
                    <a:pt x="0" y="47508"/>
                  </a:lnTo>
                  <a:lnTo>
                    <a:pt x="47508" y="47508"/>
                  </a:lnTo>
                  <a:lnTo>
                    <a:pt x="475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5"/>
            <p:cNvSpPr/>
            <p:nvPr/>
          </p:nvSpPr>
          <p:spPr>
            <a:xfrm>
              <a:off x="507818" y="4160730"/>
              <a:ext cx="508500" cy="1016336"/>
            </a:xfrm>
            <a:custGeom>
              <a:avLst/>
              <a:gdLst/>
              <a:ahLst/>
              <a:cxnLst/>
              <a:rect l="l" t="t" r="r" b="b"/>
              <a:pathLst>
                <a:path w="23770" h="47509" extrusionOk="0">
                  <a:moveTo>
                    <a:pt x="0" y="0"/>
                  </a:moveTo>
                  <a:lnTo>
                    <a:pt x="0" y="47508"/>
                  </a:lnTo>
                  <a:cubicBezTo>
                    <a:pt x="13131" y="47508"/>
                    <a:pt x="23769" y="36870"/>
                    <a:pt x="23769" y="23739"/>
                  </a:cubicBezTo>
                  <a:cubicBezTo>
                    <a:pt x="23769" y="10638"/>
                    <a:pt x="13131"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5"/>
            <p:cNvSpPr/>
            <p:nvPr/>
          </p:nvSpPr>
          <p:spPr>
            <a:xfrm>
              <a:off x="0" y="4160730"/>
              <a:ext cx="507858" cy="1016336"/>
            </a:xfrm>
            <a:custGeom>
              <a:avLst/>
              <a:gdLst/>
              <a:ahLst/>
              <a:cxnLst/>
              <a:rect l="l" t="t" r="r" b="b"/>
              <a:pathLst>
                <a:path w="23740" h="47509" extrusionOk="0">
                  <a:moveTo>
                    <a:pt x="0" y="0"/>
                  </a:moveTo>
                  <a:lnTo>
                    <a:pt x="0" y="47508"/>
                  </a:lnTo>
                  <a:cubicBezTo>
                    <a:pt x="13101" y="47508"/>
                    <a:pt x="23739" y="36870"/>
                    <a:pt x="23739" y="23739"/>
                  </a:cubicBezTo>
                  <a:cubicBezTo>
                    <a:pt x="23739" y="10638"/>
                    <a:pt x="13101"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5"/>
            <p:cNvSpPr/>
            <p:nvPr/>
          </p:nvSpPr>
          <p:spPr>
            <a:xfrm>
              <a:off x="2031915" y="4160730"/>
              <a:ext cx="1016358" cy="1016336"/>
            </a:xfrm>
            <a:custGeom>
              <a:avLst/>
              <a:gdLst/>
              <a:ahLst/>
              <a:cxnLst/>
              <a:rect l="l" t="t" r="r" b="b"/>
              <a:pathLst>
                <a:path w="47510" h="47509" extrusionOk="0">
                  <a:moveTo>
                    <a:pt x="1" y="0"/>
                  </a:moveTo>
                  <a:lnTo>
                    <a:pt x="1" y="47508"/>
                  </a:lnTo>
                  <a:lnTo>
                    <a:pt x="23253" y="47508"/>
                  </a:lnTo>
                  <a:lnTo>
                    <a:pt x="23253" y="23222"/>
                  </a:lnTo>
                  <a:lnTo>
                    <a:pt x="47509" y="23222"/>
                  </a:lnTo>
                  <a:lnTo>
                    <a:pt x="47509"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5"/>
            <p:cNvSpPr/>
            <p:nvPr/>
          </p:nvSpPr>
          <p:spPr>
            <a:xfrm>
              <a:off x="2278990" y="4407142"/>
              <a:ext cx="522833" cy="522811"/>
            </a:xfrm>
            <a:custGeom>
              <a:avLst/>
              <a:gdLst/>
              <a:ahLst/>
              <a:cxnLst/>
              <a:rect l="l" t="t" r="r" b="b"/>
              <a:pathLst>
                <a:path w="24440" h="24439" extrusionOk="0">
                  <a:moveTo>
                    <a:pt x="1" y="1"/>
                  </a:moveTo>
                  <a:lnTo>
                    <a:pt x="1" y="24439"/>
                  </a:lnTo>
                  <a:lnTo>
                    <a:pt x="24439" y="24439"/>
                  </a:lnTo>
                  <a:lnTo>
                    <a:pt x="244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5"/>
            <p:cNvSpPr/>
            <p:nvPr/>
          </p:nvSpPr>
          <p:spPr>
            <a:xfrm>
              <a:off x="2278990" y="4407142"/>
              <a:ext cx="260775" cy="260775"/>
            </a:xfrm>
            <a:custGeom>
              <a:avLst/>
              <a:gdLst/>
              <a:ahLst/>
              <a:cxnLst/>
              <a:rect l="l" t="t" r="r" b="b"/>
              <a:pathLst>
                <a:path w="12190" h="12190" extrusionOk="0">
                  <a:moveTo>
                    <a:pt x="1" y="1"/>
                  </a:moveTo>
                  <a:lnTo>
                    <a:pt x="1" y="12190"/>
                  </a:lnTo>
                  <a:lnTo>
                    <a:pt x="12190" y="12190"/>
                  </a:lnTo>
                  <a:lnTo>
                    <a:pt x="121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5"/>
            <p:cNvSpPr/>
            <p:nvPr/>
          </p:nvSpPr>
          <p:spPr>
            <a:xfrm>
              <a:off x="3048215" y="4160067"/>
              <a:ext cx="1015695" cy="1016336"/>
            </a:xfrm>
            <a:custGeom>
              <a:avLst/>
              <a:gdLst/>
              <a:ahLst/>
              <a:cxnLst/>
              <a:rect l="l" t="t" r="r" b="b"/>
              <a:pathLst>
                <a:path w="47479" h="47509" extrusionOk="0">
                  <a:moveTo>
                    <a:pt x="0" y="1"/>
                  </a:moveTo>
                  <a:lnTo>
                    <a:pt x="0" y="47509"/>
                  </a:lnTo>
                  <a:lnTo>
                    <a:pt x="47478" y="47509"/>
                  </a:lnTo>
                  <a:lnTo>
                    <a:pt x="474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5"/>
            <p:cNvSpPr/>
            <p:nvPr/>
          </p:nvSpPr>
          <p:spPr>
            <a:xfrm>
              <a:off x="3134680" y="4267347"/>
              <a:ext cx="440878" cy="401708"/>
            </a:xfrm>
            <a:custGeom>
              <a:avLst/>
              <a:gdLst/>
              <a:ahLst/>
              <a:cxnLst/>
              <a:rect l="l" t="t" r="r" b="b"/>
              <a:pathLst>
                <a:path w="20609" h="18778" extrusionOk="0">
                  <a:moveTo>
                    <a:pt x="10305" y="1"/>
                  </a:moveTo>
                  <a:cubicBezTo>
                    <a:pt x="7904" y="1"/>
                    <a:pt x="5502" y="913"/>
                    <a:pt x="3679" y="2736"/>
                  </a:cubicBezTo>
                  <a:cubicBezTo>
                    <a:pt x="1" y="6414"/>
                    <a:pt x="1" y="12372"/>
                    <a:pt x="3679" y="16019"/>
                  </a:cubicBezTo>
                  <a:cubicBezTo>
                    <a:pt x="5502" y="17858"/>
                    <a:pt x="7904" y="18778"/>
                    <a:pt x="10305" y="18778"/>
                  </a:cubicBezTo>
                  <a:cubicBezTo>
                    <a:pt x="12706" y="18778"/>
                    <a:pt x="15107" y="17858"/>
                    <a:pt x="16931" y="16019"/>
                  </a:cubicBezTo>
                  <a:cubicBezTo>
                    <a:pt x="20609" y="12372"/>
                    <a:pt x="20609" y="6414"/>
                    <a:pt x="16931" y="2736"/>
                  </a:cubicBezTo>
                  <a:cubicBezTo>
                    <a:pt x="15107" y="913"/>
                    <a:pt x="12706" y="1"/>
                    <a:pt x="10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5"/>
            <p:cNvSpPr/>
            <p:nvPr/>
          </p:nvSpPr>
          <p:spPr>
            <a:xfrm>
              <a:off x="3529358" y="4267133"/>
              <a:ext cx="454548" cy="401666"/>
            </a:xfrm>
            <a:custGeom>
              <a:avLst/>
              <a:gdLst/>
              <a:ahLst/>
              <a:cxnLst/>
              <a:rect l="l" t="t" r="r" b="b"/>
              <a:pathLst>
                <a:path w="21248" h="18776" extrusionOk="0">
                  <a:moveTo>
                    <a:pt x="10625" y="0"/>
                  </a:moveTo>
                  <a:cubicBezTo>
                    <a:pt x="8674" y="0"/>
                    <a:pt x="6705" y="608"/>
                    <a:pt x="5016" y="1865"/>
                  </a:cubicBezTo>
                  <a:cubicBezTo>
                    <a:pt x="852" y="4965"/>
                    <a:pt x="1" y="10832"/>
                    <a:pt x="3101" y="14996"/>
                  </a:cubicBezTo>
                  <a:cubicBezTo>
                    <a:pt x="4944" y="17471"/>
                    <a:pt x="7764" y="18776"/>
                    <a:pt x="10623" y="18776"/>
                  </a:cubicBezTo>
                  <a:cubicBezTo>
                    <a:pt x="12574" y="18776"/>
                    <a:pt x="14543" y="18168"/>
                    <a:pt x="16232" y="16911"/>
                  </a:cubicBezTo>
                  <a:cubicBezTo>
                    <a:pt x="20396" y="13810"/>
                    <a:pt x="21247" y="7944"/>
                    <a:pt x="18147" y="3780"/>
                  </a:cubicBezTo>
                  <a:cubicBezTo>
                    <a:pt x="16304" y="1305"/>
                    <a:pt x="13484" y="0"/>
                    <a:pt x="10625" y="0"/>
                  </a:cubicBez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5"/>
            <p:cNvSpPr/>
            <p:nvPr/>
          </p:nvSpPr>
          <p:spPr>
            <a:xfrm>
              <a:off x="3134680" y="4668058"/>
              <a:ext cx="440878" cy="401708"/>
            </a:xfrm>
            <a:custGeom>
              <a:avLst/>
              <a:gdLst/>
              <a:ahLst/>
              <a:cxnLst/>
              <a:rect l="l" t="t" r="r" b="b"/>
              <a:pathLst>
                <a:path w="20609" h="18778" extrusionOk="0">
                  <a:moveTo>
                    <a:pt x="10290" y="0"/>
                  </a:moveTo>
                  <a:cubicBezTo>
                    <a:pt x="7888" y="0"/>
                    <a:pt x="5487" y="920"/>
                    <a:pt x="3648" y="2759"/>
                  </a:cubicBezTo>
                  <a:cubicBezTo>
                    <a:pt x="1" y="6406"/>
                    <a:pt x="1" y="12364"/>
                    <a:pt x="3648" y="16041"/>
                  </a:cubicBezTo>
                  <a:cubicBezTo>
                    <a:pt x="5487" y="17865"/>
                    <a:pt x="7888" y="18777"/>
                    <a:pt x="10290" y="18777"/>
                  </a:cubicBezTo>
                  <a:cubicBezTo>
                    <a:pt x="12691" y="18777"/>
                    <a:pt x="15092" y="17865"/>
                    <a:pt x="16931" y="16041"/>
                  </a:cubicBezTo>
                  <a:cubicBezTo>
                    <a:pt x="20609" y="12364"/>
                    <a:pt x="20609" y="6406"/>
                    <a:pt x="16931" y="2759"/>
                  </a:cubicBezTo>
                  <a:cubicBezTo>
                    <a:pt x="15092" y="920"/>
                    <a:pt x="12691" y="0"/>
                    <a:pt x="10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5"/>
            <p:cNvSpPr/>
            <p:nvPr/>
          </p:nvSpPr>
          <p:spPr>
            <a:xfrm>
              <a:off x="3529358" y="4667651"/>
              <a:ext cx="453906" cy="401687"/>
            </a:xfrm>
            <a:custGeom>
              <a:avLst/>
              <a:gdLst/>
              <a:ahLst/>
              <a:cxnLst/>
              <a:rect l="l" t="t" r="r" b="b"/>
              <a:pathLst>
                <a:path w="21218" h="18777" extrusionOk="0">
                  <a:moveTo>
                    <a:pt x="10612" y="1"/>
                  </a:moveTo>
                  <a:cubicBezTo>
                    <a:pt x="8659" y="1"/>
                    <a:pt x="6693" y="608"/>
                    <a:pt x="5016" y="1866"/>
                  </a:cubicBezTo>
                  <a:cubicBezTo>
                    <a:pt x="852" y="4966"/>
                    <a:pt x="1" y="10863"/>
                    <a:pt x="3101" y="14997"/>
                  </a:cubicBezTo>
                  <a:cubicBezTo>
                    <a:pt x="4926" y="17472"/>
                    <a:pt x="7750" y="18776"/>
                    <a:pt x="10614" y="18776"/>
                  </a:cubicBezTo>
                  <a:cubicBezTo>
                    <a:pt x="12569" y="18776"/>
                    <a:pt x="14543" y="18169"/>
                    <a:pt x="16232" y="16911"/>
                  </a:cubicBezTo>
                  <a:cubicBezTo>
                    <a:pt x="20366" y="13811"/>
                    <a:pt x="21217" y="7945"/>
                    <a:pt x="18147" y="3781"/>
                  </a:cubicBezTo>
                  <a:cubicBezTo>
                    <a:pt x="16304" y="1305"/>
                    <a:pt x="13473" y="1"/>
                    <a:pt x="10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5"/>
            <p:cNvSpPr/>
            <p:nvPr/>
          </p:nvSpPr>
          <p:spPr>
            <a:xfrm>
              <a:off x="1016278" y="4160067"/>
              <a:ext cx="1015695" cy="1016336"/>
            </a:xfrm>
            <a:custGeom>
              <a:avLst/>
              <a:gdLst/>
              <a:ahLst/>
              <a:cxnLst/>
              <a:rect l="l" t="t" r="r" b="b"/>
              <a:pathLst>
                <a:path w="47479" h="47509" extrusionOk="0">
                  <a:moveTo>
                    <a:pt x="0" y="1"/>
                  </a:moveTo>
                  <a:lnTo>
                    <a:pt x="0" y="47509"/>
                  </a:lnTo>
                  <a:lnTo>
                    <a:pt x="47479" y="47509"/>
                  </a:lnTo>
                  <a:lnTo>
                    <a:pt x="474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5"/>
            <p:cNvSpPr/>
            <p:nvPr/>
          </p:nvSpPr>
          <p:spPr>
            <a:xfrm>
              <a:off x="1016278" y="4160730"/>
              <a:ext cx="1015695" cy="1016336"/>
            </a:xfrm>
            <a:custGeom>
              <a:avLst/>
              <a:gdLst/>
              <a:ahLst/>
              <a:cxnLst/>
              <a:rect l="l" t="t" r="r" b="b"/>
              <a:pathLst>
                <a:path w="47479" h="47509" extrusionOk="0">
                  <a:moveTo>
                    <a:pt x="23740" y="0"/>
                  </a:moveTo>
                  <a:cubicBezTo>
                    <a:pt x="10609" y="0"/>
                    <a:pt x="0" y="10638"/>
                    <a:pt x="0" y="23739"/>
                  </a:cubicBezTo>
                  <a:cubicBezTo>
                    <a:pt x="0" y="36870"/>
                    <a:pt x="10609" y="47508"/>
                    <a:pt x="23740" y="47508"/>
                  </a:cubicBezTo>
                  <a:cubicBezTo>
                    <a:pt x="36840" y="47508"/>
                    <a:pt x="47479" y="36870"/>
                    <a:pt x="47479" y="23739"/>
                  </a:cubicBezTo>
                  <a:cubicBezTo>
                    <a:pt x="47479" y="10638"/>
                    <a:pt x="36840" y="0"/>
                    <a:pt x="23740" y="0"/>
                  </a:cubicBez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5"/>
            <p:cNvSpPr/>
            <p:nvPr/>
          </p:nvSpPr>
          <p:spPr>
            <a:xfrm>
              <a:off x="1245149" y="4414458"/>
              <a:ext cx="557938" cy="508842"/>
            </a:xfrm>
            <a:custGeom>
              <a:avLst/>
              <a:gdLst/>
              <a:ahLst/>
              <a:cxnLst/>
              <a:rect l="l" t="t" r="r" b="b"/>
              <a:pathLst>
                <a:path w="26081" h="23786" extrusionOk="0">
                  <a:moveTo>
                    <a:pt x="13041" y="1"/>
                  </a:moveTo>
                  <a:cubicBezTo>
                    <a:pt x="9993" y="1"/>
                    <a:pt x="6946" y="1164"/>
                    <a:pt x="4621" y="3489"/>
                  </a:cubicBezTo>
                  <a:cubicBezTo>
                    <a:pt x="1" y="8109"/>
                    <a:pt x="1" y="15647"/>
                    <a:pt x="4621" y="20298"/>
                  </a:cubicBezTo>
                  <a:cubicBezTo>
                    <a:pt x="6946" y="22623"/>
                    <a:pt x="9993" y="23785"/>
                    <a:pt x="13041" y="23785"/>
                  </a:cubicBezTo>
                  <a:cubicBezTo>
                    <a:pt x="16088" y="23785"/>
                    <a:pt x="19135" y="22623"/>
                    <a:pt x="21460" y="20298"/>
                  </a:cubicBezTo>
                  <a:cubicBezTo>
                    <a:pt x="26080" y="15647"/>
                    <a:pt x="26080" y="8109"/>
                    <a:pt x="21460" y="3489"/>
                  </a:cubicBezTo>
                  <a:cubicBezTo>
                    <a:pt x="19135" y="1164"/>
                    <a:pt x="16088" y="1"/>
                    <a:pt x="130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5"/>
            <p:cNvSpPr/>
            <p:nvPr/>
          </p:nvSpPr>
          <p:spPr>
            <a:xfrm>
              <a:off x="4063852" y="4160088"/>
              <a:ext cx="1016336" cy="1016336"/>
            </a:xfrm>
            <a:custGeom>
              <a:avLst/>
              <a:gdLst/>
              <a:ahLst/>
              <a:cxnLst/>
              <a:rect l="l" t="t" r="r" b="b"/>
              <a:pathLst>
                <a:path w="47509" h="47509" extrusionOk="0">
                  <a:moveTo>
                    <a:pt x="0" y="0"/>
                  </a:moveTo>
                  <a:lnTo>
                    <a:pt x="0" y="47508"/>
                  </a:lnTo>
                  <a:lnTo>
                    <a:pt x="47508" y="47508"/>
                  </a:lnTo>
                  <a:lnTo>
                    <a:pt x="475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5"/>
            <p:cNvSpPr/>
            <p:nvPr/>
          </p:nvSpPr>
          <p:spPr>
            <a:xfrm>
              <a:off x="4063852" y="4667908"/>
              <a:ext cx="762750" cy="508500"/>
            </a:xfrm>
            <a:custGeom>
              <a:avLst/>
              <a:gdLst/>
              <a:ahLst/>
              <a:cxnLst/>
              <a:rect l="l" t="t" r="r" b="b"/>
              <a:pathLst>
                <a:path w="35655" h="23770" extrusionOk="0">
                  <a:moveTo>
                    <a:pt x="11854" y="0"/>
                  </a:moveTo>
                  <a:lnTo>
                    <a:pt x="0" y="11854"/>
                  </a:lnTo>
                  <a:lnTo>
                    <a:pt x="0" y="23769"/>
                  </a:lnTo>
                  <a:lnTo>
                    <a:pt x="35654" y="23769"/>
                  </a:lnTo>
                  <a:lnTo>
                    <a:pt x="11854"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5"/>
            <p:cNvSpPr/>
            <p:nvPr/>
          </p:nvSpPr>
          <p:spPr>
            <a:xfrm>
              <a:off x="4063852" y="4667908"/>
              <a:ext cx="1016336" cy="508500"/>
            </a:xfrm>
            <a:custGeom>
              <a:avLst/>
              <a:gdLst/>
              <a:ahLst/>
              <a:cxnLst/>
              <a:rect l="l" t="t" r="r" b="b"/>
              <a:pathLst>
                <a:path w="47509" h="23770" extrusionOk="0">
                  <a:moveTo>
                    <a:pt x="23739" y="0"/>
                  </a:moveTo>
                  <a:lnTo>
                    <a:pt x="0" y="23769"/>
                  </a:lnTo>
                  <a:lnTo>
                    <a:pt x="47508" y="23769"/>
                  </a:lnTo>
                  <a:lnTo>
                    <a:pt x="237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5"/>
            <p:cNvSpPr/>
            <p:nvPr/>
          </p:nvSpPr>
          <p:spPr>
            <a:xfrm>
              <a:off x="4317429" y="4667908"/>
              <a:ext cx="762750" cy="508500"/>
            </a:xfrm>
            <a:custGeom>
              <a:avLst/>
              <a:gdLst/>
              <a:ahLst/>
              <a:cxnLst/>
              <a:rect l="l" t="t" r="r" b="b"/>
              <a:pathLst>
                <a:path w="35655" h="23770" extrusionOk="0">
                  <a:moveTo>
                    <a:pt x="23800" y="0"/>
                  </a:moveTo>
                  <a:lnTo>
                    <a:pt x="0" y="23769"/>
                  </a:lnTo>
                  <a:lnTo>
                    <a:pt x="35654" y="23769"/>
                  </a:lnTo>
                  <a:lnTo>
                    <a:pt x="35654" y="11854"/>
                  </a:lnTo>
                  <a:lnTo>
                    <a:pt x="238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5"/>
            <p:cNvSpPr/>
            <p:nvPr/>
          </p:nvSpPr>
          <p:spPr>
            <a:xfrm>
              <a:off x="5080130" y="4159425"/>
              <a:ext cx="1015695" cy="1016358"/>
            </a:xfrm>
            <a:custGeom>
              <a:avLst/>
              <a:gdLst/>
              <a:ahLst/>
              <a:cxnLst/>
              <a:rect l="l" t="t" r="r" b="b"/>
              <a:pathLst>
                <a:path w="47479" h="47510" extrusionOk="0">
                  <a:moveTo>
                    <a:pt x="0" y="1"/>
                  </a:moveTo>
                  <a:lnTo>
                    <a:pt x="0" y="47509"/>
                  </a:lnTo>
                  <a:lnTo>
                    <a:pt x="47479" y="47509"/>
                  </a:lnTo>
                  <a:lnTo>
                    <a:pt x="474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5"/>
            <p:cNvSpPr/>
            <p:nvPr/>
          </p:nvSpPr>
          <p:spPr>
            <a:xfrm>
              <a:off x="5320060" y="4400660"/>
              <a:ext cx="535176" cy="535176"/>
            </a:xfrm>
            <a:custGeom>
              <a:avLst/>
              <a:gdLst/>
              <a:ahLst/>
              <a:cxnLst/>
              <a:rect l="l" t="t" r="r" b="b"/>
              <a:pathLst>
                <a:path w="25017" h="25017" extrusionOk="0">
                  <a:moveTo>
                    <a:pt x="12524" y="1"/>
                  </a:moveTo>
                  <a:cubicBezTo>
                    <a:pt x="5624" y="1"/>
                    <a:pt x="1" y="5593"/>
                    <a:pt x="1" y="12493"/>
                  </a:cubicBezTo>
                  <a:cubicBezTo>
                    <a:pt x="1" y="19393"/>
                    <a:pt x="5624" y="25016"/>
                    <a:pt x="12524" y="25016"/>
                  </a:cubicBezTo>
                  <a:cubicBezTo>
                    <a:pt x="19423" y="25016"/>
                    <a:pt x="25016" y="19393"/>
                    <a:pt x="25016" y="12493"/>
                  </a:cubicBezTo>
                  <a:cubicBezTo>
                    <a:pt x="25016" y="5593"/>
                    <a:pt x="19423" y="1"/>
                    <a:pt x="125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5"/>
            <p:cNvSpPr/>
            <p:nvPr/>
          </p:nvSpPr>
          <p:spPr>
            <a:xfrm>
              <a:off x="5080130" y="4160088"/>
              <a:ext cx="1015695" cy="507858"/>
            </a:xfrm>
            <a:custGeom>
              <a:avLst/>
              <a:gdLst/>
              <a:ahLst/>
              <a:cxnLst/>
              <a:rect l="l" t="t" r="r" b="b"/>
              <a:pathLst>
                <a:path w="47479" h="23740" extrusionOk="0">
                  <a:moveTo>
                    <a:pt x="0" y="0"/>
                  </a:moveTo>
                  <a:lnTo>
                    <a:pt x="23740" y="23739"/>
                  </a:lnTo>
                  <a:lnTo>
                    <a:pt x="47479"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5"/>
            <p:cNvSpPr/>
            <p:nvPr/>
          </p:nvSpPr>
          <p:spPr>
            <a:xfrm>
              <a:off x="8127703" y="4160088"/>
              <a:ext cx="1016336" cy="1016336"/>
            </a:xfrm>
            <a:custGeom>
              <a:avLst/>
              <a:gdLst/>
              <a:ahLst/>
              <a:cxnLst/>
              <a:rect l="l" t="t" r="r" b="b"/>
              <a:pathLst>
                <a:path w="47509" h="47509" extrusionOk="0">
                  <a:moveTo>
                    <a:pt x="0" y="0"/>
                  </a:moveTo>
                  <a:lnTo>
                    <a:pt x="0" y="47508"/>
                  </a:lnTo>
                  <a:lnTo>
                    <a:pt x="47509" y="47508"/>
                  </a:lnTo>
                  <a:lnTo>
                    <a:pt x="475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5"/>
            <p:cNvSpPr/>
            <p:nvPr/>
          </p:nvSpPr>
          <p:spPr>
            <a:xfrm>
              <a:off x="8127040" y="4160730"/>
              <a:ext cx="1016999" cy="1013384"/>
            </a:xfrm>
            <a:custGeom>
              <a:avLst/>
              <a:gdLst/>
              <a:ahLst/>
              <a:cxnLst/>
              <a:rect l="l" t="t" r="r" b="b"/>
              <a:pathLst>
                <a:path w="47540" h="47371" extrusionOk="0">
                  <a:moveTo>
                    <a:pt x="1" y="1"/>
                  </a:moveTo>
                  <a:lnTo>
                    <a:pt x="1" y="47357"/>
                  </a:lnTo>
                  <a:cubicBezTo>
                    <a:pt x="244" y="47357"/>
                    <a:pt x="501" y="47370"/>
                    <a:pt x="753" y="47370"/>
                  </a:cubicBezTo>
                  <a:cubicBezTo>
                    <a:pt x="879" y="47370"/>
                    <a:pt x="1004" y="47367"/>
                    <a:pt x="1125" y="47357"/>
                  </a:cubicBezTo>
                  <a:cubicBezTo>
                    <a:pt x="26749" y="47357"/>
                    <a:pt x="47540" y="26597"/>
                    <a:pt x="47540" y="973"/>
                  </a:cubicBezTo>
                  <a:lnTo>
                    <a:pt x="475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5"/>
            <p:cNvSpPr/>
            <p:nvPr/>
          </p:nvSpPr>
          <p:spPr>
            <a:xfrm>
              <a:off x="8127040" y="4160730"/>
              <a:ext cx="777061" cy="775114"/>
            </a:xfrm>
            <a:custGeom>
              <a:avLst/>
              <a:gdLst/>
              <a:ahLst/>
              <a:cxnLst/>
              <a:rect l="l" t="t" r="r" b="b"/>
              <a:pathLst>
                <a:path w="36324" h="36233" extrusionOk="0">
                  <a:moveTo>
                    <a:pt x="1" y="1"/>
                  </a:moveTo>
                  <a:lnTo>
                    <a:pt x="1" y="36232"/>
                  </a:lnTo>
                  <a:lnTo>
                    <a:pt x="821" y="36232"/>
                  </a:lnTo>
                  <a:cubicBezTo>
                    <a:pt x="20427" y="36232"/>
                    <a:pt x="36324" y="20335"/>
                    <a:pt x="36324" y="730"/>
                  </a:cubicBezTo>
                  <a:lnTo>
                    <a:pt x="363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5"/>
            <p:cNvSpPr/>
            <p:nvPr/>
          </p:nvSpPr>
          <p:spPr>
            <a:xfrm>
              <a:off x="8127040" y="4160730"/>
              <a:ext cx="533229" cy="531925"/>
            </a:xfrm>
            <a:custGeom>
              <a:avLst/>
              <a:gdLst/>
              <a:ahLst/>
              <a:cxnLst/>
              <a:rect l="l" t="t" r="r" b="b"/>
              <a:pathLst>
                <a:path w="24926" h="24865" extrusionOk="0">
                  <a:moveTo>
                    <a:pt x="1" y="1"/>
                  </a:moveTo>
                  <a:lnTo>
                    <a:pt x="1" y="24864"/>
                  </a:lnTo>
                  <a:lnTo>
                    <a:pt x="578" y="24864"/>
                  </a:lnTo>
                  <a:cubicBezTo>
                    <a:pt x="14013" y="24864"/>
                    <a:pt x="24925" y="13952"/>
                    <a:pt x="24925" y="517"/>
                  </a:cubicBezTo>
                  <a:lnTo>
                    <a:pt x="249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5"/>
            <p:cNvSpPr/>
            <p:nvPr/>
          </p:nvSpPr>
          <p:spPr>
            <a:xfrm>
              <a:off x="6095767" y="4160088"/>
              <a:ext cx="1016358" cy="1016336"/>
            </a:xfrm>
            <a:custGeom>
              <a:avLst/>
              <a:gdLst/>
              <a:ahLst/>
              <a:cxnLst/>
              <a:rect l="l" t="t" r="r" b="b"/>
              <a:pathLst>
                <a:path w="47510" h="47509" extrusionOk="0">
                  <a:moveTo>
                    <a:pt x="1" y="0"/>
                  </a:moveTo>
                  <a:lnTo>
                    <a:pt x="1" y="47508"/>
                  </a:lnTo>
                  <a:lnTo>
                    <a:pt x="47509" y="47508"/>
                  </a:lnTo>
                  <a:lnTo>
                    <a:pt x="47509"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5"/>
            <p:cNvSpPr/>
            <p:nvPr/>
          </p:nvSpPr>
          <p:spPr>
            <a:xfrm>
              <a:off x="6603585" y="4160088"/>
              <a:ext cx="508521" cy="1016336"/>
            </a:xfrm>
            <a:custGeom>
              <a:avLst/>
              <a:gdLst/>
              <a:ahLst/>
              <a:cxnLst/>
              <a:rect l="l" t="t" r="r" b="b"/>
              <a:pathLst>
                <a:path w="23771" h="47509" extrusionOk="0">
                  <a:moveTo>
                    <a:pt x="23770" y="0"/>
                  </a:moveTo>
                  <a:cubicBezTo>
                    <a:pt x="10639" y="0"/>
                    <a:pt x="1" y="10639"/>
                    <a:pt x="1" y="23739"/>
                  </a:cubicBezTo>
                  <a:cubicBezTo>
                    <a:pt x="1" y="36870"/>
                    <a:pt x="10639" y="47508"/>
                    <a:pt x="23770" y="47508"/>
                  </a:cubicBezTo>
                  <a:lnTo>
                    <a:pt x="23770" y="43010"/>
                  </a:lnTo>
                  <a:cubicBezTo>
                    <a:pt x="13132" y="43010"/>
                    <a:pt x="4499" y="34347"/>
                    <a:pt x="4499" y="23739"/>
                  </a:cubicBezTo>
                  <a:cubicBezTo>
                    <a:pt x="4499" y="13101"/>
                    <a:pt x="13132" y="4438"/>
                    <a:pt x="23770" y="4438"/>
                  </a:cubicBezTo>
                  <a:lnTo>
                    <a:pt x="237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5"/>
            <p:cNvSpPr/>
            <p:nvPr/>
          </p:nvSpPr>
          <p:spPr>
            <a:xfrm>
              <a:off x="6790207" y="4345384"/>
              <a:ext cx="321893" cy="643765"/>
            </a:xfrm>
            <a:custGeom>
              <a:avLst/>
              <a:gdLst/>
              <a:ahLst/>
              <a:cxnLst/>
              <a:rect l="l" t="t" r="r" b="b"/>
              <a:pathLst>
                <a:path w="15047" h="30093" extrusionOk="0">
                  <a:moveTo>
                    <a:pt x="15046" y="1"/>
                  </a:moveTo>
                  <a:cubicBezTo>
                    <a:pt x="6748" y="1"/>
                    <a:pt x="0" y="6779"/>
                    <a:pt x="0" y="15047"/>
                  </a:cubicBezTo>
                  <a:cubicBezTo>
                    <a:pt x="0" y="23345"/>
                    <a:pt x="6748" y="30093"/>
                    <a:pt x="15046" y="30093"/>
                  </a:cubicBezTo>
                  <a:lnTo>
                    <a:pt x="15046" y="25624"/>
                  </a:lnTo>
                  <a:cubicBezTo>
                    <a:pt x="9180" y="25624"/>
                    <a:pt x="4468" y="20852"/>
                    <a:pt x="4468" y="15047"/>
                  </a:cubicBezTo>
                  <a:cubicBezTo>
                    <a:pt x="4468" y="9241"/>
                    <a:pt x="9180" y="4499"/>
                    <a:pt x="15046" y="4499"/>
                  </a:cubicBezTo>
                  <a:lnTo>
                    <a:pt x="150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5"/>
            <p:cNvSpPr/>
            <p:nvPr/>
          </p:nvSpPr>
          <p:spPr>
            <a:xfrm>
              <a:off x="6967052" y="4522251"/>
              <a:ext cx="145041" cy="290018"/>
            </a:xfrm>
            <a:custGeom>
              <a:avLst/>
              <a:gdLst/>
              <a:ahLst/>
              <a:cxnLst/>
              <a:rect l="l" t="t" r="r" b="b"/>
              <a:pathLst>
                <a:path w="6780" h="13557" extrusionOk="0">
                  <a:moveTo>
                    <a:pt x="6779" y="1"/>
                  </a:moveTo>
                  <a:cubicBezTo>
                    <a:pt x="3040" y="1"/>
                    <a:pt x="1" y="3040"/>
                    <a:pt x="1" y="6779"/>
                  </a:cubicBezTo>
                  <a:cubicBezTo>
                    <a:pt x="1" y="10517"/>
                    <a:pt x="3040" y="13557"/>
                    <a:pt x="6779" y="13557"/>
                  </a:cubicBezTo>
                  <a:lnTo>
                    <a:pt x="6779" y="9058"/>
                  </a:lnTo>
                  <a:cubicBezTo>
                    <a:pt x="5472" y="9058"/>
                    <a:pt x="4439" y="8025"/>
                    <a:pt x="4439" y="6748"/>
                  </a:cubicBezTo>
                  <a:cubicBezTo>
                    <a:pt x="4439" y="5533"/>
                    <a:pt x="5472" y="4499"/>
                    <a:pt x="6779" y="4499"/>
                  </a:cubicBezTo>
                  <a:lnTo>
                    <a:pt x="67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5"/>
            <p:cNvSpPr/>
            <p:nvPr/>
          </p:nvSpPr>
          <p:spPr>
            <a:xfrm>
              <a:off x="6095767" y="4160088"/>
              <a:ext cx="507858" cy="1016336"/>
            </a:xfrm>
            <a:custGeom>
              <a:avLst/>
              <a:gdLst/>
              <a:ahLst/>
              <a:cxnLst/>
              <a:rect l="l" t="t" r="r" b="b"/>
              <a:pathLst>
                <a:path w="23740" h="47509" extrusionOk="0">
                  <a:moveTo>
                    <a:pt x="1" y="0"/>
                  </a:moveTo>
                  <a:lnTo>
                    <a:pt x="1" y="47508"/>
                  </a:lnTo>
                  <a:cubicBezTo>
                    <a:pt x="13101" y="47508"/>
                    <a:pt x="23740" y="36870"/>
                    <a:pt x="23740" y="23739"/>
                  </a:cubicBezTo>
                  <a:cubicBezTo>
                    <a:pt x="23740" y="10639"/>
                    <a:pt x="13101"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5"/>
            <p:cNvSpPr/>
            <p:nvPr/>
          </p:nvSpPr>
          <p:spPr>
            <a:xfrm>
              <a:off x="7112067" y="4160088"/>
              <a:ext cx="1015695" cy="1016336"/>
            </a:xfrm>
            <a:custGeom>
              <a:avLst/>
              <a:gdLst/>
              <a:ahLst/>
              <a:cxnLst/>
              <a:rect l="l" t="t" r="r" b="b"/>
              <a:pathLst>
                <a:path w="47479" h="47509" extrusionOk="0">
                  <a:moveTo>
                    <a:pt x="0" y="0"/>
                  </a:moveTo>
                  <a:lnTo>
                    <a:pt x="0" y="47508"/>
                  </a:lnTo>
                  <a:lnTo>
                    <a:pt x="47478" y="47508"/>
                  </a:lnTo>
                  <a:lnTo>
                    <a:pt x="474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5"/>
            <p:cNvSpPr/>
            <p:nvPr/>
          </p:nvSpPr>
          <p:spPr>
            <a:xfrm>
              <a:off x="7112067" y="4667908"/>
              <a:ext cx="1015695" cy="508500"/>
            </a:xfrm>
            <a:custGeom>
              <a:avLst/>
              <a:gdLst/>
              <a:ahLst/>
              <a:cxnLst/>
              <a:rect l="l" t="t" r="r" b="b"/>
              <a:pathLst>
                <a:path w="47479" h="23770" extrusionOk="0">
                  <a:moveTo>
                    <a:pt x="0" y="0"/>
                  </a:moveTo>
                  <a:cubicBezTo>
                    <a:pt x="0" y="13131"/>
                    <a:pt x="10639" y="23769"/>
                    <a:pt x="23739" y="23769"/>
                  </a:cubicBezTo>
                  <a:cubicBezTo>
                    <a:pt x="36840" y="23769"/>
                    <a:pt x="47478" y="13131"/>
                    <a:pt x="47478" y="0"/>
                  </a:cubicBez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5"/>
            <p:cNvSpPr/>
            <p:nvPr/>
          </p:nvSpPr>
          <p:spPr>
            <a:xfrm>
              <a:off x="7619885" y="4160088"/>
              <a:ext cx="507858" cy="507858"/>
            </a:xfrm>
            <a:custGeom>
              <a:avLst/>
              <a:gdLst/>
              <a:ahLst/>
              <a:cxnLst/>
              <a:rect l="l" t="t" r="r" b="b"/>
              <a:pathLst>
                <a:path w="23740" h="23740" extrusionOk="0">
                  <a:moveTo>
                    <a:pt x="0" y="0"/>
                  </a:moveTo>
                  <a:lnTo>
                    <a:pt x="0" y="23739"/>
                  </a:lnTo>
                  <a:lnTo>
                    <a:pt x="23739" y="23739"/>
                  </a:lnTo>
                  <a:cubicBezTo>
                    <a:pt x="23739" y="10639"/>
                    <a:pt x="13101"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5"/>
            <p:cNvSpPr/>
            <p:nvPr/>
          </p:nvSpPr>
          <p:spPr>
            <a:xfrm>
              <a:off x="7463832" y="4523342"/>
              <a:ext cx="312138" cy="289141"/>
            </a:xfrm>
            <a:custGeom>
              <a:avLst/>
              <a:gdLst/>
              <a:ahLst/>
              <a:cxnLst/>
              <a:rect l="l" t="t" r="r" b="b"/>
              <a:pathLst>
                <a:path w="14591" h="13516" extrusionOk="0">
                  <a:moveTo>
                    <a:pt x="7286" y="1"/>
                  </a:moveTo>
                  <a:cubicBezTo>
                    <a:pt x="4061" y="1"/>
                    <a:pt x="1209" y="2316"/>
                    <a:pt x="638" y="5603"/>
                  </a:cubicBezTo>
                  <a:cubicBezTo>
                    <a:pt x="0" y="9281"/>
                    <a:pt x="2493" y="12776"/>
                    <a:pt x="6170" y="13415"/>
                  </a:cubicBezTo>
                  <a:cubicBezTo>
                    <a:pt x="6562" y="13483"/>
                    <a:pt x="6950" y="13515"/>
                    <a:pt x="7334" y="13515"/>
                  </a:cubicBezTo>
                  <a:cubicBezTo>
                    <a:pt x="10559" y="13515"/>
                    <a:pt x="13412" y="11197"/>
                    <a:pt x="13982" y="7883"/>
                  </a:cubicBezTo>
                  <a:cubicBezTo>
                    <a:pt x="14590" y="4205"/>
                    <a:pt x="12128" y="709"/>
                    <a:pt x="8450" y="101"/>
                  </a:cubicBezTo>
                  <a:cubicBezTo>
                    <a:pt x="8059" y="34"/>
                    <a:pt x="7670" y="1"/>
                    <a:pt x="7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687"/>
        <p:cNvGrpSpPr/>
        <p:nvPr/>
      </p:nvGrpSpPr>
      <p:grpSpPr>
        <a:xfrm>
          <a:off x="0" y="0"/>
          <a:ext cx="0" cy="0"/>
          <a:chOff x="0" y="0"/>
          <a:chExt cx="0" cy="0"/>
        </a:xfrm>
      </p:grpSpPr>
      <p:grpSp>
        <p:nvGrpSpPr>
          <p:cNvPr id="688" name="Google Shape;688;p26"/>
          <p:cNvGrpSpPr/>
          <p:nvPr/>
        </p:nvGrpSpPr>
        <p:grpSpPr>
          <a:xfrm>
            <a:off x="8354052" y="-352999"/>
            <a:ext cx="966498" cy="5668926"/>
            <a:chOff x="8354052" y="-352999"/>
            <a:chExt cx="966498" cy="5668926"/>
          </a:xfrm>
        </p:grpSpPr>
        <p:sp>
          <p:nvSpPr>
            <p:cNvPr id="689" name="Google Shape;689;p26"/>
            <p:cNvSpPr/>
            <p:nvPr/>
          </p:nvSpPr>
          <p:spPr>
            <a:xfrm rot="5400000">
              <a:off x="7661749" y="673930"/>
              <a:ext cx="2388276" cy="929324"/>
            </a:xfrm>
            <a:custGeom>
              <a:avLst/>
              <a:gdLst/>
              <a:ahLst/>
              <a:cxnLst/>
              <a:rect l="l" t="t" r="r" b="b"/>
              <a:pathLst>
                <a:path w="84198" h="84197" extrusionOk="0">
                  <a:moveTo>
                    <a:pt x="1" y="1"/>
                  </a:moveTo>
                  <a:lnTo>
                    <a:pt x="1" y="84197"/>
                  </a:lnTo>
                  <a:lnTo>
                    <a:pt x="84197" y="84197"/>
                  </a:lnTo>
                  <a:lnTo>
                    <a:pt x="841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6"/>
            <p:cNvSpPr/>
            <p:nvPr/>
          </p:nvSpPr>
          <p:spPr>
            <a:xfrm rot="5400000">
              <a:off x="8355797" y="-252543"/>
              <a:ext cx="794957" cy="794078"/>
            </a:xfrm>
            <a:custGeom>
              <a:avLst/>
              <a:gdLst/>
              <a:ahLst/>
              <a:cxnLst/>
              <a:rect l="l" t="t" r="r" b="b"/>
              <a:pathLst>
                <a:path w="28026" h="27995" extrusionOk="0">
                  <a:moveTo>
                    <a:pt x="0" y="0"/>
                  </a:moveTo>
                  <a:lnTo>
                    <a:pt x="0" y="27995"/>
                  </a:lnTo>
                  <a:lnTo>
                    <a:pt x="28025" y="27995"/>
                  </a:lnTo>
                  <a:lnTo>
                    <a:pt x="280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6"/>
            <p:cNvSpPr/>
            <p:nvPr/>
          </p:nvSpPr>
          <p:spPr>
            <a:xfrm rot="5400000">
              <a:off x="8356674" y="-353439"/>
              <a:ext cx="595778" cy="596658"/>
            </a:xfrm>
            <a:custGeom>
              <a:avLst/>
              <a:gdLst/>
              <a:ahLst/>
              <a:cxnLst/>
              <a:rect l="l" t="t" r="r" b="b"/>
              <a:pathLst>
                <a:path w="21004" h="21035" extrusionOk="0">
                  <a:moveTo>
                    <a:pt x="10517" y="1"/>
                  </a:moveTo>
                  <a:cubicBezTo>
                    <a:pt x="4712" y="1"/>
                    <a:pt x="0" y="4712"/>
                    <a:pt x="0" y="10518"/>
                  </a:cubicBezTo>
                  <a:cubicBezTo>
                    <a:pt x="0" y="16323"/>
                    <a:pt x="4712" y="21035"/>
                    <a:pt x="10487" y="21035"/>
                  </a:cubicBezTo>
                  <a:cubicBezTo>
                    <a:pt x="16293" y="21035"/>
                    <a:pt x="20973" y="16323"/>
                    <a:pt x="20973" y="10518"/>
                  </a:cubicBezTo>
                  <a:cubicBezTo>
                    <a:pt x="21004" y="4743"/>
                    <a:pt x="16293" y="31"/>
                    <a:pt x="10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6"/>
            <p:cNvSpPr/>
            <p:nvPr/>
          </p:nvSpPr>
          <p:spPr>
            <a:xfrm rot="5400000">
              <a:off x="8503647" y="93616"/>
              <a:ext cx="299222" cy="597509"/>
            </a:xfrm>
            <a:custGeom>
              <a:avLst/>
              <a:gdLst/>
              <a:ahLst/>
              <a:cxnLst/>
              <a:rect l="l" t="t" r="r" b="b"/>
              <a:pathLst>
                <a:path w="10549" h="21065" extrusionOk="0">
                  <a:moveTo>
                    <a:pt x="10548" y="0"/>
                  </a:moveTo>
                  <a:lnTo>
                    <a:pt x="5259" y="5259"/>
                  </a:lnTo>
                  <a:lnTo>
                    <a:pt x="1" y="10517"/>
                  </a:lnTo>
                  <a:lnTo>
                    <a:pt x="5259" y="15776"/>
                  </a:lnTo>
                  <a:lnTo>
                    <a:pt x="10548" y="21064"/>
                  </a:lnTo>
                  <a:lnTo>
                    <a:pt x="10548" y="10517"/>
                  </a:lnTo>
                  <a:lnTo>
                    <a:pt x="105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6"/>
            <p:cNvSpPr/>
            <p:nvPr/>
          </p:nvSpPr>
          <p:spPr>
            <a:xfrm rot="5400000">
              <a:off x="8454095" y="442368"/>
              <a:ext cx="596629" cy="795808"/>
            </a:xfrm>
            <a:custGeom>
              <a:avLst/>
              <a:gdLst/>
              <a:ahLst/>
              <a:cxnLst/>
              <a:rect l="l" t="t" r="r" b="b"/>
              <a:pathLst>
                <a:path w="21034" h="28056" extrusionOk="0">
                  <a:moveTo>
                    <a:pt x="0" y="0"/>
                  </a:moveTo>
                  <a:lnTo>
                    <a:pt x="0" y="28055"/>
                  </a:lnTo>
                  <a:lnTo>
                    <a:pt x="21034" y="28055"/>
                  </a:lnTo>
                  <a:lnTo>
                    <a:pt x="210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rot="5400000">
              <a:off x="8570049" y="812673"/>
              <a:ext cx="596629" cy="55198"/>
            </a:xfrm>
            <a:custGeom>
              <a:avLst/>
              <a:gdLst/>
              <a:ahLst/>
              <a:cxnLst/>
              <a:rect l="l" t="t" r="r" b="b"/>
              <a:pathLst>
                <a:path w="21034" h="1946" extrusionOk="0">
                  <a:moveTo>
                    <a:pt x="0" y="0"/>
                  </a:moveTo>
                  <a:lnTo>
                    <a:pt x="0" y="1945"/>
                  </a:lnTo>
                  <a:lnTo>
                    <a:pt x="21034" y="1945"/>
                  </a:lnTo>
                  <a:lnTo>
                    <a:pt x="210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6"/>
            <p:cNvSpPr/>
            <p:nvPr/>
          </p:nvSpPr>
          <p:spPr>
            <a:xfrm rot="5400000">
              <a:off x="8462290" y="812673"/>
              <a:ext cx="596629" cy="55198"/>
            </a:xfrm>
            <a:custGeom>
              <a:avLst/>
              <a:gdLst/>
              <a:ahLst/>
              <a:cxnLst/>
              <a:rect l="l" t="t" r="r" b="b"/>
              <a:pathLst>
                <a:path w="21034" h="1946" extrusionOk="0">
                  <a:moveTo>
                    <a:pt x="0" y="0"/>
                  </a:moveTo>
                  <a:lnTo>
                    <a:pt x="0" y="1946"/>
                  </a:lnTo>
                  <a:lnTo>
                    <a:pt x="21034" y="1946"/>
                  </a:lnTo>
                  <a:lnTo>
                    <a:pt x="210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6"/>
            <p:cNvSpPr/>
            <p:nvPr/>
          </p:nvSpPr>
          <p:spPr>
            <a:xfrm rot="5400000">
              <a:off x="8355381" y="812673"/>
              <a:ext cx="596629" cy="55198"/>
            </a:xfrm>
            <a:custGeom>
              <a:avLst/>
              <a:gdLst/>
              <a:ahLst/>
              <a:cxnLst/>
              <a:rect l="l" t="t" r="r" b="b"/>
              <a:pathLst>
                <a:path w="21034" h="1946" extrusionOk="0">
                  <a:moveTo>
                    <a:pt x="0" y="1"/>
                  </a:moveTo>
                  <a:lnTo>
                    <a:pt x="0" y="1946"/>
                  </a:lnTo>
                  <a:lnTo>
                    <a:pt x="21034" y="1946"/>
                  </a:lnTo>
                  <a:lnTo>
                    <a:pt x="210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6"/>
            <p:cNvSpPr/>
            <p:nvPr/>
          </p:nvSpPr>
          <p:spPr>
            <a:xfrm rot="5400000">
              <a:off x="8504087" y="392374"/>
              <a:ext cx="298343" cy="597509"/>
            </a:xfrm>
            <a:custGeom>
              <a:avLst/>
              <a:gdLst/>
              <a:ahLst/>
              <a:cxnLst/>
              <a:rect l="l" t="t" r="r" b="b"/>
              <a:pathLst>
                <a:path w="10518" h="21065" extrusionOk="0">
                  <a:moveTo>
                    <a:pt x="0" y="0"/>
                  </a:moveTo>
                  <a:lnTo>
                    <a:pt x="0" y="10517"/>
                  </a:lnTo>
                  <a:lnTo>
                    <a:pt x="0" y="21064"/>
                  </a:lnTo>
                  <a:lnTo>
                    <a:pt x="5259" y="15776"/>
                  </a:lnTo>
                  <a:lnTo>
                    <a:pt x="10517" y="10517"/>
                  </a:lnTo>
                  <a:lnTo>
                    <a:pt x="5259" y="5259"/>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6"/>
            <p:cNvSpPr/>
            <p:nvPr/>
          </p:nvSpPr>
          <p:spPr>
            <a:xfrm rot="5400000">
              <a:off x="8355355" y="1138566"/>
              <a:ext cx="596658" cy="596658"/>
            </a:xfrm>
            <a:custGeom>
              <a:avLst/>
              <a:gdLst/>
              <a:ahLst/>
              <a:cxnLst/>
              <a:rect l="l" t="t" r="r" b="b"/>
              <a:pathLst>
                <a:path w="21035" h="21035" extrusionOk="0">
                  <a:moveTo>
                    <a:pt x="1" y="0"/>
                  </a:moveTo>
                  <a:lnTo>
                    <a:pt x="1" y="21034"/>
                  </a:lnTo>
                  <a:lnTo>
                    <a:pt x="21035" y="21034"/>
                  </a:lnTo>
                  <a:lnTo>
                    <a:pt x="2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6"/>
            <p:cNvSpPr/>
            <p:nvPr/>
          </p:nvSpPr>
          <p:spPr>
            <a:xfrm rot="5400000">
              <a:off x="8603239" y="889834"/>
              <a:ext cx="298343" cy="795808"/>
            </a:xfrm>
            <a:custGeom>
              <a:avLst/>
              <a:gdLst/>
              <a:ahLst/>
              <a:cxnLst/>
              <a:rect l="l" t="t" r="r" b="b"/>
              <a:pathLst>
                <a:path w="10518" h="28056" extrusionOk="0">
                  <a:moveTo>
                    <a:pt x="1" y="0"/>
                  </a:moveTo>
                  <a:lnTo>
                    <a:pt x="1" y="28055"/>
                  </a:lnTo>
                  <a:lnTo>
                    <a:pt x="10518" y="28055"/>
                  </a:lnTo>
                  <a:lnTo>
                    <a:pt x="105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6"/>
            <p:cNvSpPr/>
            <p:nvPr/>
          </p:nvSpPr>
          <p:spPr>
            <a:xfrm rot="5400000">
              <a:off x="8802390" y="1288167"/>
              <a:ext cx="299222" cy="596658"/>
            </a:xfrm>
            <a:custGeom>
              <a:avLst/>
              <a:gdLst/>
              <a:ahLst/>
              <a:cxnLst/>
              <a:rect l="l" t="t" r="r" b="b"/>
              <a:pathLst>
                <a:path w="10549" h="21035" extrusionOk="0">
                  <a:moveTo>
                    <a:pt x="10548" y="0"/>
                  </a:moveTo>
                  <a:cubicBezTo>
                    <a:pt x="4712" y="0"/>
                    <a:pt x="1" y="4712"/>
                    <a:pt x="1" y="10517"/>
                  </a:cubicBezTo>
                  <a:cubicBezTo>
                    <a:pt x="1" y="16323"/>
                    <a:pt x="4712" y="21034"/>
                    <a:pt x="10548" y="21034"/>
                  </a:cubicBezTo>
                  <a:lnTo>
                    <a:pt x="10548" y="16262"/>
                  </a:lnTo>
                  <a:cubicBezTo>
                    <a:pt x="7387" y="16201"/>
                    <a:pt x="4803" y="13678"/>
                    <a:pt x="4803" y="10517"/>
                  </a:cubicBezTo>
                  <a:cubicBezTo>
                    <a:pt x="4803" y="7356"/>
                    <a:pt x="7387" y="4773"/>
                    <a:pt x="10548" y="4773"/>
                  </a:cubicBezTo>
                  <a:lnTo>
                    <a:pt x="105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6"/>
            <p:cNvSpPr/>
            <p:nvPr/>
          </p:nvSpPr>
          <p:spPr>
            <a:xfrm rot="5400000">
              <a:off x="8354931" y="1735658"/>
              <a:ext cx="794957" cy="795808"/>
            </a:xfrm>
            <a:custGeom>
              <a:avLst/>
              <a:gdLst/>
              <a:ahLst/>
              <a:cxnLst/>
              <a:rect l="l" t="t" r="r" b="b"/>
              <a:pathLst>
                <a:path w="28026" h="28056" extrusionOk="0">
                  <a:moveTo>
                    <a:pt x="0" y="0"/>
                  </a:moveTo>
                  <a:lnTo>
                    <a:pt x="0" y="28055"/>
                  </a:lnTo>
                  <a:lnTo>
                    <a:pt x="28025" y="28055"/>
                  </a:lnTo>
                  <a:lnTo>
                    <a:pt x="280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6"/>
            <p:cNvSpPr/>
            <p:nvPr/>
          </p:nvSpPr>
          <p:spPr>
            <a:xfrm rot="5400000">
              <a:off x="8704117" y="1885669"/>
              <a:ext cx="198328" cy="297464"/>
            </a:xfrm>
            <a:custGeom>
              <a:avLst/>
              <a:gdLst/>
              <a:ahLst/>
              <a:cxnLst/>
              <a:rect l="l" t="t" r="r" b="b"/>
              <a:pathLst>
                <a:path w="6992" h="10487" extrusionOk="0">
                  <a:moveTo>
                    <a:pt x="1" y="0"/>
                  </a:moveTo>
                  <a:lnTo>
                    <a:pt x="1" y="5259"/>
                  </a:lnTo>
                  <a:lnTo>
                    <a:pt x="1" y="10487"/>
                  </a:lnTo>
                  <a:lnTo>
                    <a:pt x="3496" y="7873"/>
                  </a:lnTo>
                  <a:lnTo>
                    <a:pt x="6992" y="5259"/>
                  </a:lnTo>
                  <a:lnTo>
                    <a:pt x="3496" y="261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6"/>
            <p:cNvSpPr/>
            <p:nvPr/>
          </p:nvSpPr>
          <p:spPr>
            <a:xfrm rot="5400000">
              <a:off x="8704117" y="2084851"/>
              <a:ext cx="198328" cy="297464"/>
            </a:xfrm>
            <a:custGeom>
              <a:avLst/>
              <a:gdLst/>
              <a:ahLst/>
              <a:cxnLst/>
              <a:rect l="l" t="t" r="r" b="b"/>
              <a:pathLst>
                <a:path w="6992" h="10487" extrusionOk="0">
                  <a:moveTo>
                    <a:pt x="0" y="0"/>
                  </a:moveTo>
                  <a:lnTo>
                    <a:pt x="0" y="5259"/>
                  </a:lnTo>
                  <a:lnTo>
                    <a:pt x="0" y="10487"/>
                  </a:lnTo>
                  <a:lnTo>
                    <a:pt x="3496" y="7873"/>
                  </a:lnTo>
                  <a:lnTo>
                    <a:pt x="6991" y="5259"/>
                  </a:lnTo>
                  <a:lnTo>
                    <a:pt x="3496" y="261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6"/>
            <p:cNvSpPr/>
            <p:nvPr/>
          </p:nvSpPr>
          <p:spPr>
            <a:xfrm rot="5400000">
              <a:off x="8704117" y="1686515"/>
              <a:ext cx="198328" cy="297464"/>
            </a:xfrm>
            <a:custGeom>
              <a:avLst/>
              <a:gdLst/>
              <a:ahLst/>
              <a:cxnLst/>
              <a:rect l="l" t="t" r="r" b="b"/>
              <a:pathLst>
                <a:path w="6992" h="10487" extrusionOk="0">
                  <a:moveTo>
                    <a:pt x="0" y="0"/>
                  </a:moveTo>
                  <a:lnTo>
                    <a:pt x="0" y="5259"/>
                  </a:lnTo>
                  <a:lnTo>
                    <a:pt x="0" y="10487"/>
                  </a:lnTo>
                  <a:lnTo>
                    <a:pt x="3496" y="7873"/>
                  </a:lnTo>
                  <a:lnTo>
                    <a:pt x="6991" y="5259"/>
                  </a:lnTo>
                  <a:lnTo>
                    <a:pt x="3496" y="261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6"/>
            <p:cNvSpPr/>
            <p:nvPr/>
          </p:nvSpPr>
          <p:spPr>
            <a:xfrm rot="5400000">
              <a:off x="7657941" y="3624775"/>
              <a:ext cx="2388276" cy="597378"/>
            </a:xfrm>
            <a:custGeom>
              <a:avLst/>
              <a:gdLst/>
              <a:ahLst/>
              <a:cxnLst/>
              <a:rect l="l" t="t" r="r" b="b"/>
              <a:pathLst>
                <a:path w="84198" h="84197" extrusionOk="0">
                  <a:moveTo>
                    <a:pt x="1" y="1"/>
                  </a:moveTo>
                  <a:lnTo>
                    <a:pt x="1" y="84197"/>
                  </a:lnTo>
                  <a:lnTo>
                    <a:pt x="84197" y="84197"/>
                  </a:lnTo>
                  <a:lnTo>
                    <a:pt x="84197" y="1"/>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6"/>
            <p:cNvSpPr/>
            <p:nvPr/>
          </p:nvSpPr>
          <p:spPr>
            <a:xfrm rot="5400000">
              <a:off x="8453642" y="3823863"/>
              <a:ext cx="596658" cy="795837"/>
            </a:xfrm>
            <a:custGeom>
              <a:avLst/>
              <a:gdLst/>
              <a:ahLst/>
              <a:cxnLst/>
              <a:rect l="l" t="t" r="r" b="b"/>
              <a:pathLst>
                <a:path w="21035" h="28057" extrusionOk="0">
                  <a:moveTo>
                    <a:pt x="1" y="1"/>
                  </a:moveTo>
                  <a:lnTo>
                    <a:pt x="1" y="28056"/>
                  </a:lnTo>
                  <a:lnTo>
                    <a:pt x="21035" y="28056"/>
                  </a:lnTo>
                  <a:lnTo>
                    <a:pt x="210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6"/>
            <p:cNvSpPr/>
            <p:nvPr/>
          </p:nvSpPr>
          <p:spPr>
            <a:xfrm rot="5400000">
              <a:off x="8701509" y="4072614"/>
              <a:ext cx="299222" cy="597537"/>
            </a:xfrm>
            <a:custGeom>
              <a:avLst/>
              <a:gdLst/>
              <a:ahLst/>
              <a:cxnLst/>
              <a:rect l="l" t="t" r="r" b="b"/>
              <a:pathLst>
                <a:path w="10549" h="21066" extrusionOk="0">
                  <a:moveTo>
                    <a:pt x="1" y="1"/>
                  </a:moveTo>
                  <a:lnTo>
                    <a:pt x="1" y="21065"/>
                  </a:lnTo>
                  <a:lnTo>
                    <a:pt x="10548" y="21065"/>
                  </a:lnTo>
                  <a:lnTo>
                    <a:pt x="10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6"/>
            <p:cNvSpPr/>
            <p:nvPr/>
          </p:nvSpPr>
          <p:spPr>
            <a:xfrm rot="5400000">
              <a:off x="8538138" y="4223700"/>
              <a:ext cx="326793" cy="297067"/>
            </a:xfrm>
            <a:custGeom>
              <a:avLst/>
              <a:gdLst/>
              <a:ahLst/>
              <a:cxnLst/>
              <a:rect l="l" t="t" r="r" b="b"/>
              <a:pathLst>
                <a:path w="11521" h="10473" extrusionOk="0">
                  <a:moveTo>
                    <a:pt x="5757" y="1"/>
                  </a:moveTo>
                  <a:cubicBezTo>
                    <a:pt x="4416" y="1"/>
                    <a:pt x="3071" y="510"/>
                    <a:pt x="2037" y="1528"/>
                  </a:cubicBezTo>
                  <a:cubicBezTo>
                    <a:pt x="1" y="3565"/>
                    <a:pt x="1" y="6908"/>
                    <a:pt x="2037" y="8945"/>
                  </a:cubicBezTo>
                  <a:cubicBezTo>
                    <a:pt x="3071" y="9963"/>
                    <a:pt x="4416" y="10472"/>
                    <a:pt x="5757" y="10472"/>
                  </a:cubicBezTo>
                  <a:cubicBezTo>
                    <a:pt x="7098" y="10472"/>
                    <a:pt x="8436" y="9963"/>
                    <a:pt x="9454" y="8945"/>
                  </a:cubicBezTo>
                  <a:cubicBezTo>
                    <a:pt x="11521" y="6908"/>
                    <a:pt x="11521" y="3565"/>
                    <a:pt x="9454" y="1528"/>
                  </a:cubicBezTo>
                  <a:cubicBezTo>
                    <a:pt x="8436" y="510"/>
                    <a:pt x="7098" y="1"/>
                    <a:pt x="57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6"/>
            <p:cNvSpPr/>
            <p:nvPr/>
          </p:nvSpPr>
          <p:spPr>
            <a:xfrm rot="5400000">
              <a:off x="8721790" y="3793700"/>
              <a:ext cx="60361" cy="795837"/>
            </a:xfrm>
            <a:custGeom>
              <a:avLst/>
              <a:gdLst/>
              <a:ahLst/>
              <a:cxnLst/>
              <a:rect l="l" t="t" r="r" b="b"/>
              <a:pathLst>
                <a:path w="2128" h="28057" extrusionOk="0">
                  <a:moveTo>
                    <a:pt x="0" y="1"/>
                  </a:moveTo>
                  <a:lnTo>
                    <a:pt x="0" y="28056"/>
                  </a:lnTo>
                  <a:lnTo>
                    <a:pt x="2128" y="28056"/>
                  </a:lnTo>
                  <a:lnTo>
                    <a:pt x="21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6"/>
            <p:cNvSpPr/>
            <p:nvPr/>
          </p:nvSpPr>
          <p:spPr>
            <a:xfrm rot="5400000">
              <a:off x="8721776" y="3675572"/>
              <a:ext cx="60389" cy="795837"/>
            </a:xfrm>
            <a:custGeom>
              <a:avLst/>
              <a:gdLst/>
              <a:ahLst/>
              <a:cxnLst/>
              <a:rect l="l" t="t" r="r" b="b"/>
              <a:pathLst>
                <a:path w="2129" h="28057" extrusionOk="0">
                  <a:moveTo>
                    <a:pt x="1" y="1"/>
                  </a:moveTo>
                  <a:lnTo>
                    <a:pt x="1" y="28056"/>
                  </a:lnTo>
                  <a:lnTo>
                    <a:pt x="2129" y="28056"/>
                  </a:lnTo>
                  <a:lnTo>
                    <a:pt x="21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6"/>
            <p:cNvSpPr/>
            <p:nvPr/>
          </p:nvSpPr>
          <p:spPr>
            <a:xfrm rot="5400000">
              <a:off x="8721776" y="3555728"/>
              <a:ext cx="60389" cy="795837"/>
            </a:xfrm>
            <a:custGeom>
              <a:avLst/>
              <a:gdLst/>
              <a:ahLst/>
              <a:cxnLst/>
              <a:rect l="l" t="t" r="r" b="b"/>
              <a:pathLst>
                <a:path w="2129" h="28057" extrusionOk="0">
                  <a:moveTo>
                    <a:pt x="1" y="1"/>
                  </a:moveTo>
                  <a:lnTo>
                    <a:pt x="1" y="28056"/>
                  </a:lnTo>
                  <a:lnTo>
                    <a:pt x="2129" y="28056"/>
                  </a:lnTo>
                  <a:lnTo>
                    <a:pt x="21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6"/>
            <p:cNvSpPr/>
            <p:nvPr/>
          </p:nvSpPr>
          <p:spPr>
            <a:xfrm rot="5400000">
              <a:off x="8552806" y="3326389"/>
              <a:ext cx="596629" cy="597537"/>
            </a:xfrm>
            <a:custGeom>
              <a:avLst/>
              <a:gdLst/>
              <a:ahLst/>
              <a:cxnLst/>
              <a:rect l="l" t="t" r="r" b="b"/>
              <a:pathLst>
                <a:path w="21034" h="21066" extrusionOk="0">
                  <a:moveTo>
                    <a:pt x="0" y="1"/>
                  </a:moveTo>
                  <a:lnTo>
                    <a:pt x="0" y="21065"/>
                  </a:lnTo>
                  <a:lnTo>
                    <a:pt x="21034" y="21065"/>
                  </a:lnTo>
                  <a:lnTo>
                    <a:pt x="210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6"/>
            <p:cNvSpPr/>
            <p:nvPr/>
          </p:nvSpPr>
          <p:spPr>
            <a:xfrm rot="5400000">
              <a:off x="8403206" y="3475986"/>
              <a:ext cx="596629" cy="298343"/>
            </a:xfrm>
            <a:custGeom>
              <a:avLst/>
              <a:gdLst/>
              <a:ahLst/>
              <a:cxnLst/>
              <a:rect l="l" t="t" r="r" b="b"/>
              <a:pathLst>
                <a:path w="21034" h="10518" extrusionOk="0">
                  <a:moveTo>
                    <a:pt x="10517" y="0"/>
                  </a:moveTo>
                  <a:lnTo>
                    <a:pt x="5259" y="5289"/>
                  </a:lnTo>
                  <a:lnTo>
                    <a:pt x="0" y="10517"/>
                  </a:lnTo>
                  <a:lnTo>
                    <a:pt x="21034" y="10517"/>
                  </a:lnTo>
                  <a:lnTo>
                    <a:pt x="15806" y="5289"/>
                  </a:lnTo>
                  <a:lnTo>
                    <a:pt x="105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6"/>
            <p:cNvSpPr/>
            <p:nvPr/>
          </p:nvSpPr>
          <p:spPr>
            <a:xfrm rot="5400000">
              <a:off x="8851106" y="3326403"/>
              <a:ext cx="298343" cy="299222"/>
            </a:xfrm>
            <a:custGeom>
              <a:avLst/>
              <a:gdLst/>
              <a:ahLst/>
              <a:cxnLst/>
              <a:rect l="l" t="t" r="r" b="b"/>
              <a:pathLst>
                <a:path w="10518" h="10549" extrusionOk="0">
                  <a:moveTo>
                    <a:pt x="0" y="1"/>
                  </a:moveTo>
                  <a:lnTo>
                    <a:pt x="0" y="10548"/>
                  </a:lnTo>
                  <a:lnTo>
                    <a:pt x="10517" y="10548"/>
                  </a:lnTo>
                  <a:lnTo>
                    <a:pt x="10517" y="1"/>
                  </a:lnTo>
                  <a:close/>
                </a:path>
              </a:pathLst>
            </a:custGeom>
            <a:solidFill>
              <a:srgbClr val="F5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6"/>
            <p:cNvSpPr/>
            <p:nvPr/>
          </p:nvSpPr>
          <p:spPr>
            <a:xfrm rot="5400000">
              <a:off x="8851106" y="3326403"/>
              <a:ext cx="298343" cy="299222"/>
            </a:xfrm>
            <a:custGeom>
              <a:avLst/>
              <a:gdLst/>
              <a:ahLst/>
              <a:cxnLst/>
              <a:rect l="l" t="t" r="r" b="b"/>
              <a:pathLst>
                <a:path w="10518" h="10549" extrusionOk="0">
                  <a:moveTo>
                    <a:pt x="10517" y="1"/>
                  </a:moveTo>
                  <a:cubicBezTo>
                    <a:pt x="4711" y="1"/>
                    <a:pt x="0" y="4712"/>
                    <a:pt x="0" y="10548"/>
                  </a:cubicBezTo>
                  <a:lnTo>
                    <a:pt x="10517" y="10548"/>
                  </a:lnTo>
                  <a:lnTo>
                    <a:pt x="10517" y="1"/>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6"/>
            <p:cNvSpPr/>
            <p:nvPr/>
          </p:nvSpPr>
          <p:spPr>
            <a:xfrm rot="5400000">
              <a:off x="8851120" y="3624708"/>
              <a:ext cx="298315" cy="299222"/>
            </a:xfrm>
            <a:custGeom>
              <a:avLst/>
              <a:gdLst/>
              <a:ahLst/>
              <a:cxnLst/>
              <a:rect l="l" t="t" r="r" b="b"/>
              <a:pathLst>
                <a:path w="10517" h="10549" extrusionOk="0">
                  <a:moveTo>
                    <a:pt x="0" y="1"/>
                  </a:moveTo>
                  <a:lnTo>
                    <a:pt x="0" y="10548"/>
                  </a:lnTo>
                  <a:lnTo>
                    <a:pt x="10517" y="10548"/>
                  </a:lnTo>
                  <a:lnTo>
                    <a:pt x="105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6"/>
            <p:cNvSpPr/>
            <p:nvPr/>
          </p:nvSpPr>
          <p:spPr>
            <a:xfrm rot="5400000">
              <a:off x="8851120" y="3624708"/>
              <a:ext cx="298315" cy="299222"/>
            </a:xfrm>
            <a:custGeom>
              <a:avLst/>
              <a:gdLst/>
              <a:ahLst/>
              <a:cxnLst/>
              <a:rect l="l" t="t" r="r" b="b"/>
              <a:pathLst>
                <a:path w="10517" h="10549" extrusionOk="0">
                  <a:moveTo>
                    <a:pt x="10517" y="1"/>
                  </a:moveTo>
                  <a:cubicBezTo>
                    <a:pt x="4711" y="1"/>
                    <a:pt x="0" y="4712"/>
                    <a:pt x="0" y="10548"/>
                  </a:cubicBezTo>
                  <a:lnTo>
                    <a:pt x="10517" y="10548"/>
                  </a:lnTo>
                  <a:lnTo>
                    <a:pt x="105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6"/>
            <p:cNvSpPr/>
            <p:nvPr/>
          </p:nvSpPr>
          <p:spPr>
            <a:xfrm rot="5400000">
              <a:off x="8354492" y="4520529"/>
              <a:ext cx="794957" cy="795837"/>
            </a:xfrm>
            <a:custGeom>
              <a:avLst/>
              <a:gdLst/>
              <a:ahLst/>
              <a:cxnLst/>
              <a:rect l="l" t="t" r="r" b="b"/>
              <a:pathLst>
                <a:path w="28026" h="28057" extrusionOk="0">
                  <a:moveTo>
                    <a:pt x="0" y="1"/>
                  </a:moveTo>
                  <a:lnTo>
                    <a:pt x="0" y="28056"/>
                  </a:lnTo>
                  <a:lnTo>
                    <a:pt x="28025" y="28056"/>
                  </a:lnTo>
                  <a:lnTo>
                    <a:pt x="280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6"/>
            <p:cNvSpPr/>
            <p:nvPr/>
          </p:nvSpPr>
          <p:spPr>
            <a:xfrm rot="5400000">
              <a:off x="8354931" y="4520969"/>
              <a:ext cx="794957" cy="794957"/>
            </a:xfrm>
            <a:custGeom>
              <a:avLst/>
              <a:gdLst/>
              <a:ahLst/>
              <a:cxnLst/>
              <a:rect l="l" t="t" r="r" b="b"/>
              <a:pathLst>
                <a:path w="28026" h="28026" extrusionOk="0">
                  <a:moveTo>
                    <a:pt x="0" y="1"/>
                  </a:moveTo>
                  <a:lnTo>
                    <a:pt x="0" y="62"/>
                  </a:lnTo>
                  <a:lnTo>
                    <a:pt x="28025" y="28026"/>
                  </a:lnTo>
                  <a:lnTo>
                    <a:pt x="280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6"/>
            <p:cNvSpPr/>
            <p:nvPr/>
          </p:nvSpPr>
          <p:spPr>
            <a:xfrm rot="5400000">
              <a:off x="8354931" y="2531903"/>
              <a:ext cx="794957" cy="794957"/>
            </a:xfrm>
            <a:custGeom>
              <a:avLst/>
              <a:gdLst/>
              <a:ahLst/>
              <a:cxnLst/>
              <a:rect l="l" t="t" r="r" b="b"/>
              <a:pathLst>
                <a:path w="28026" h="28026" extrusionOk="0">
                  <a:moveTo>
                    <a:pt x="0" y="1"/>
                  </a:moveTo>
                  <a:lnTo>
                    <a:pt x="0" y="28026"/>
                  </a:lnTo>
                  <a:lnTo>
                    <a:pt x="28025" y="28026"/>
                  </a:lnTo>
                  <a:lnTo>
                    <a:pt x="280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6"/>
            <p:cNvSpPr/>
            <p:nvPr/>
          </p:nvSpPr>
          <p:spPr>
            <a:xfrm rot="5400000">
              <a:off x="8851106" y="2728886"/>
              <a:ext cx="298343" cy="299222"/>
            </a:xfrm>
            <a:custGeom>
              <a:avLst/>
              <a:gdLst/>
              <a:ahLst/>
              <a:cxnLst/>
              <a:rect l="l" t="t" r="r" b="b"/>
              <a:pathLst>
                <a:path w="10518" h="10549" extrusionOk="0">
                  <a:moveTo>
                    <a:pt x="1" y="1"/>
                  </a:moveTo>
                  <a:lnTo>
                    <a:pt x="10518" y="10548"/>
                  </a:lnTo>
                  <a:lnTo>
                    <a:pt x="10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6"/>
            <p:cNvSpPr/>
            <p:nvPr/>
          </p:nvSpPr>
          <p:spPr>
            <a:xfrm rot="5400000">
              <a:off x="8205332" y="2681500"/>
              <a:ext cx="794957" cy="495763"/>
            </a:xfrm>
            <a:custGeom>
              <a:avLst/>
              <a:gdLst/>
              <a:ahLst/>
              <a:cxnLst/>
              <a:rect l="l" t="t" r="r" b="b"/>
              <a:pathLst>
                <a:path w="28026" h="17478" extrusionOk="0">
                  <a:moveTo>
                    <a:pt x="0" y="0"/>
                  </a:moveTo>
                  <a:lnTo>
                    <a:pt x="0" y="17478"/>
                  </a:lnTo>
                  <a:lnTo>
                    <a:pt x="28025" y="17478"/>
                  </a:lnTo>
                  <a:lnTo>
                    <a:pt x="28025" y="5319"/>
                  </a:lnTo>
                  <a:cubicBezTo>
                    <a:pt x="28025" y="2401"/>
                    <a:pt x="25624" y="0"/>
                    <a:pt x="227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6"/>
            <p:cNvSpPr/>
            <p:nvPr/>
          </p:nvSpPr>
          <p:spPr>
            <a:xfrm rot="5400000">
              <a:off x="8850666" y="3027645"/>
              <a:ext cx="299222" cy="299222"/>
            </a:xfrm>
            <a:custGeom>
              <a:avLst/>
              <a:gdLst/>
              <a:ahLst/>
              <a:cxnLst/>
              <a:rect l="l" t="t" r="r" b="b"/>
              <a:pathLst>
                <a:path w="10549" h="10549" extrusionOk="0">
                  <a:moveTo>
                    <a:pt x="1" y="1"/>
                  </a:moveTo>
                  <a:lnTo>
                    <a:pt x="10548" y="10548"/>
                  </a:lnTo>
                  <a:lnTo>
                    <a:pt x="10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000"/>
              <a:buFont typeface="Anton"/>
              <a:buNone/>
              <a:defRPr sz="3000">
                <a:solidFill>
                  <a:schemeClr val="lt1"/>
                </a:solidFill>
                <a:latin typeface="Anton"/>
                <a:ea typeface="Anton"/>
                <a:cs typeface="Anton"/>
                <a:sym typeface="Anton"/>
              </a:defRPr>
            </a:lvl1pPr>
            <a:lvl2pPr lvl="1" rtl="0">
              <a:spcBef>
                <a:spcPts val="0"/>
              </a:spcBef>
              <a:spcAft>
                <a:spcPts val="0"/>
              </a:spcAft>
              <a:buClr>
                <a:schemeClr val="lt1"/>
              </a:buClr>
              <a:buSzPts val="3000"/>
              <a:buFont typeface="Anton"/>
              <a:buNone/>
              <a:defRPr sz="3000">
                <a:solidFill>
                  <a:schemeClr val="lt1"/>
                </a:solidFill>
                <a:latin typeface="Anton"/>
                <a:ea typeface="Anton"/>
                <a:cs typeface="Anton"/>
                <a:sym typeface="Anton"/>
              </a:defRPr>
            </a:lvl2pPr>
            <a:lvl3pPr lvl="2" rtl="0">
              <a:spcBef>
                <a:spcPts val="0"/>
              </a:spcBef>
              <a:spcAft>
                <a:spcPts val="0"/>
              </a:spcAft>
              <a:buClr>
                <a:schemeClr val="lt1"/>
              </a:buClr>
              <a:buSzPts val="3000"/>
              <a:buFont typeface="Anton"/>
              <a:buNone/>
              <a:defRPr sz="3000">
                <a:solidFill>
                  <a:schemeClr val="lt1"/>
                </a:solidFill>
                <a:latin typeface="Anton"/>
                <a:ea typeface="Anton"/>
                <a:cs typeface="Anton"/>
                <a:sym typeface="Anton"/>
              </a:defRPr>
            </a:lvl3pPr>
            <a:lvl4pPr lvl="3" rtl="0">
              <a:spcBef>
                <a:spcPts val="0"/>
              </a:spcBef>
              <a:spcAft>
                <a:spcPts val="0"/>
              </a:spcAft>
              <a:buClr>
                <a:schemeClr val="lt1"/>
              </a:buClr>
              <a:buSzPts val="3000"/>
              <a:buFont typeface="Anton"/>
              <a:buNone/>
              <a:defRPr sz="3000">
                <a:solidFill>
                  <a:schemeClr val="lt1"/>
                </a:solidFill>
                <a:latin typeface="Anton"/>
                <a:ea typeface="Anton"/>
                <a:cs typeface="Anton"/>
                <a:sym typeface="Anton"/>
              </a:defRPr>
            </a:lvl4pPr>
            <a:lvl5pPr lvl="4" rtl="0">
              <a:spcBef>
                <a:spcPts val="0"/>
              </a:spcBef>
              <a:spcAft>
                <a:spcPts val="0"/>
              </a:spcAft>
              <a:buClr>
                <a:schemeClr val="lt1"/>
              </a:buClr>
              <a:buSzPts val="3000"/>
              <a:buFont typeface="Anton"/>
              <a:buNone/>
              <a:defRPr sz="3000">
                <a:solidFill>
                  <a:schemeClr val="lt1"/>
                </a:solidFill>
                <a:latin typeface="Anton"/>
                <a:ea typeface="Anton"/>
                <a:cs typeface="Anton"/>
                <a:sym typeface="Anton"/>
              </a:defRPr>
            </a:lvl5pPr>
            <a:lvl6pPr lvl="5" rtl="0">
              <a:spcBef>
                <a:spcPts val="0"/>
              </a:spcBef>
              <a:spcAft>
                <a:spcPts val="0"/>
              </a:spcAft>
              <a:buClr>
                <a:schemeClr val="lt1"/>
              </a:buClr>
              <a:buSzPts val="3000"/>
              <a:buFont typeface="Anton"/>
              <a:buNone/>
              <a:defRPr sz="3000">
                <a:solidFill>
                  <a:schemeClr val="lt1"/>
                </a:solidFill>
                <a:latin typeface="Anton"/>
                <a:ea typeface="Anton"/>
                <a:cs typeface="Anton"/>
                <a:sym typeface="Anton"/>
              </a:defRPr>
            </a:lvl6pPr>
            <a:lvl7pPr lvl="6" rtl="0">
              <a:spcBef>
                <a:spcPts val="0"/>
              </a:spcBef>
              <a:spcAft>
                <a:spcPts val="0"/>
              </a:spcAft>
              <a:buClr>
                <a:schemeClr val="lt1"/>
              </a:buClr>
              <a:buSzPts val="3000"/>
              <a:buFont typeface="Anton"/>
              <a:buNone/>
              <a:defRPr sz="3000">
                <a:solidFill>
                  <a:schemeClr val="lt1"/>
                </a:solidFill>
                <a:latin typeface="Anton"/>
                <a:ea typeface="Anton"/>
                <a:cs typeface="Anton"/>
                <a:sym typeface="Anton"/>
              </a:defRPr>
            </a:lvl7pPr>
            <a:lvl8pPr lvl="7" rtl="0">
              <a:spcBef>
                <a:spcPts val="0"/>
              </a:spcBef>
              <a:spcAft>
                <a:spcPts val="0"/>
              </a:spcAft>
              <a:buClr>
                <a:schemeClr val="lt1"/>
              </a:buClr>
              <a:buSzPts val="3000"/>
              <a:buFont typeface="Anton"/>
              <a:buNone/>
              <a:defRPr sz="3000">
                <a:solidFill>
                  <a:schemeClr val="lt1"/>
                </a:solidFill>
                <a:latin typeface="Anton"/>
                <a:ea typeface="Anton"/>
                <a:cs typeface="Anton"/>
                <a:sym typeface="Anton"/>
              </a:defRPr>
            </a:lvl8pPr>
            <a:lvl9pPr lvl="8" rtl="0">
              <a:spcBef>
                <a:spcPts val="0"/>
              </a:spcBef>
              <a:spcAft>
                <a:spcPts val="0"/>
              </a:spcAft>
              <a:buClr>
                <a:schemeClr val="lt1"/>
              </a:buClr>
              <a:buSzPts val="3000"/>
              <a:buFont typeface="Anton"/>
              <a:buNone/>
              <a:defRPr sz="3000">
                <a:solidFill>
                  <a:schemeClr val="lt1"/>
                </a:solidFill>
                <a:latin typeface="Anton"/>
                <a:ea typeface="Anton"/>
                <a:cs typeface="Anton"/>
                <a:sym typeface="Anton"/>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marL="914400" lvl="1"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2pPr>
            <a:lvl3pPr marL="1371600" lvl="2"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3pPr>
            <a:lvl4pPr marL="1828800" lvl="3"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4pPr>
            <a:lvl5pPr marL="2286000" lvl="4"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5pPr>
            <a:lvl6pPr marL="2743200" lvl="5"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6pPr>
            <a:lvl7pPr marL="3200400" lvl="6"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7pPr>
            <a:lvl8pPr marL="3657600" lvl="7"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8pPr>
            <a:lvl9pPr marL="4114800" lvl="8" indent="-317500">
              <a:lnSpc>
                <a:spcPct val="115000"/>
              </a:lnSpc>
              <a:spcBef>
                <a:spcPts val="1600"/>
              </a:spcBef>
              <a:spcAft>
                <a:spcPts val="1600"/>
              </a:spcAft>
              <a:buClr>
                <a:schemeClr val="lt1"/>
              </a:buClr>
              <a:buSzPts val="1400"/>
              <a:buFont typeface="Roboto"/>
              <a:buChar char="■"/>
              <a:defRPr>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 id="2147483660" r:id="rId6"/>
    <p:sldLayoutId id="2147483663" r:id="rId7"/>
    <p:sldLayoutId id="2147483671" r:id="rId8"/>
    <p:sldLayoutId id="2147483672"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datasets/rupakroy/1000-companies-profit?fbclid=IwAR0Y7e_asSIPuiJUml0xnuPyiGLcTngXvYSUqY6D9FTeXaNI-WX8LPnld2Y"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43.png"/><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52.png"/></Relationships>
</file>

<file path=ppt/slides/_rels/slide4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4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9.xml"/><Relationship Id="rId1" Type="http://schemas.openxmlformats.org/officeDocument/2006/relationships/slideLayout" Target="../slideLayouts/slideLayout5.xml"/><Relationship Id="rId4" Type="http://schemas.openxmlformats.org/officeDocument/2006/relationships/image" Target="../media/image5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3.xml"/><Relationship Id="rId1" Type="http://schemas.openxmlformats.org/officeDocument/2006/relationships/slideLayout" Target="../slideLayouts/slideLayout3.xml"/><Relationship Id="rId4" Type="http://schemas.openxmlformats.org/officeDocument/2006/relationships/image" Target="../media/image62.png"/></Relationships>
</file>

<file path=ppt/slides/_rels/slide5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4.xml"/><Relationship Id="rId1" Type="http://schemas.openxmlformats.org/officeDocument/2006/relationships/slideLayout" Target="../slideLayouts/slideLayout3.xml"/><Relationship Id="rId4" Type="http://schemas.openxmlformats.org/officeDocument/2006/relationships/image" Target="../media/image64.png"/></Relationships>
</file>

<file path=ppt/slides/_rels/slide5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9.xml"/><Relationship Id="rId1" Type="http://schemas.openxmlformats.org/officeDocument/2006/relationships/slideLayout" Target="../slideLayouts/slideLayout3.xml"/><Relationship Id="rId4" Type="http://schemas.openxmlformats.org/officeDocument/2006/relationships/image" Target="../media/image6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7" name="Google Shape;737;p30"/>
          <p:cNvSpPr/>
          <p:nvPr/>
        </p:nvSpPr>
        <p:spPr>
          <a:xfrm>
            <a:off x="1546525" y="3113486"/>
            <a:ext cx="3072221" cy="45719"/>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0"/>
          <p:cNvSpPr txBox="1">
            <a:spLocks noGrp="1"/>
          </p:cNvSpPr>
          <p:nvPr>
            <p:ph type="ctrTitle"/>
          </p:nvPr>
        </p:nvSpPr>
        <p:spPr>
          <a:xfrm>
            <a:off x="1" y="236066"/>
            <a:ext cx="6165272" cy="861214"/>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US" sz="2400" b="1" dirty="0">
                <a:latin typeface="Lexend Deca" pitchFamily="2" charset="0"/>
              </a:rPr>
              <a:t>MÔN DỮ LIỆU LỚN</a:t>
            </a:r>
            <a:br>
              <a:rPr lang="en-US" sz="2400" b="1">
                <a:latin typeface="Lexend Deca" pitchFamily="2" charset="0"/>
              </a:rPr>
            </a:br>
            <a:r>
              <a:rPr lang="en-US" sz="2400" b="1">
                <a:latin typeface="Lexend Deca" pitchFamily="2" charset="0"/>
              </a:rPr>
              <a:t>ĐỒ ÁN CUỐI KÌ</a:t>
            </a:r>
            <a:endParaRPr sz="2400" b="1" dirty="0">
              <a:latin typeface="Lexend Deca" pitchFamily="2" charset="0"/>
            </a:endParaRPr>
          </a:p>
        </p:txBody>
      </p:sp>
      <p:sp>
        <p:nvSpPr>
          <p:cNvPr id="8" name="Google Shape;735;p30">
            <a:extLst>
              <a:ext uri="{FF2B5EF4-FFF2-40B4-BE49-F238E27FC236}">
                <a16:creationId xmlns:a16="http://schemas.microsoft.com/office/drawing/2014/main" id="{1FA4958A-FD41-2C96-7F9B-6FD3049CF671}"/>
              </a:ext>
            </a:extLst>
          </p:cNvPr>
          <p:cNvSpPr txBox="1">
            <a:spLocks/>
          </p:cNvSpPr>
          <p:nvPr/>
        </p:nvSpPr>
        <p:spPr>
          <a:xfrm>
            <a:off x="-1" y="1468291"/>
            <a:ext cx="6165273" cy="132239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5200"/>
              <a:buFont typeface="Anton"/>
              <a:buNone/>
              <a:defRPr sz="5400" b="0" i="0" u="none" strike="noStrike" cap="none">
                <a:solidFill>
                  <a:schemeClr val="lt1"/>
                </a:solidFill>
                <a:latin typeface="Anton"/>
                <a:ea typeface="Anton"/>
                <a:cs typeface="Anton"/>
                <a:sym typeface="Anton"/>
              </a:defRPr>
            </a:lvl1pPr>
            <a:lvl2pPr marR="0" lvl="1"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2pPr>
            <a:lvl3pPr marR="0" lvl="2"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3pPr>
            <a:lvl4pPr marR="0" lvl="3"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4pPr>
            <a:lvl5pPr marR="0" lvl="4"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5pPr>
            <a:lvl6pPr marR="0" lvl="5"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6pPr>
            <a:lvl7pPr marR="0" lvl="6"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7pPr>
            <a:lvl8pPr marR="0" lvl="7"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8pPr>
            <a:lvl9pPr marR="0" lvl="8"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9pPr>
          </a:lstStyle>
          <a:p>
            <a:pPr algn="ctr">
              <a:lnSpc>
                <a:spcPct val="150000"/>
              </a:lnSpc>
            </a:pPr>
            <a:r>
              <a:rPr lang="en-US" sz="2400" b="1" dirty="0">
                <a:solidFill>
                  <a:srgbClr val="7030A0"/>
                </a:solidFill>
                <a:latin typeface="Lexend Deca" pitchFamily="2" charset="0"/>
              </a:rPr>
              <a:t>Profit Prediction of companies</a:t>
            </a:r>
          </a:p>
          <a:p>
            <a:pPr algn="ctr">
              <a:lnSpc>
                <a:spcPct val="150000"/>
              </a:lnSpc>
            </a:pPr>
            <a:r>
              <a:rPr lang="en-US" sz="2400" b="1" dirty="0">
                <a:solidFill>
                  <a:schemeClr val="accent1">
                    <a:lumMod val="50000"/>
                  </a:schemeClr>
                </a:solidFill>
                <a:latin typeface="Lexend Deca" pitchFamily="2" charset="0"/>
              </a:rPr>
              <a:t>Linear Regression</a:t>
            </a:r>
            <a:endParaRPr lang="vi-VN" sz="2400" b="1" dirty="0">
              <a:solidFill>
                <a:schemeClr val="accent1">
                  <a:lumMod val="50000"/>
                </a:schemeClr>
              </a:solidFill>
              <a:latin typeface="Lexend Deca" pitchFamily="2" charset="0"/>
            </a:endParaRPr>
          </a:p>
        </p:txBody>
      </p:sp>
      <p:sp>
        <p:nvSpPr>
          <p:cNvPr id="5" name="Rectangle: Rounded Corners 4">
            <a:extLst>
              <a:ext uri="{FF2B5EF4-FFF2-40B4-BE49-F238E27FC236}">
                <a16:creationId xmlns:a16="http://schemas.microsoft.com/office/drawing/2014/main" id="{B780131D-D975-937D-6150-CE5BB7FE4207}"/>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01</a:t>
            </a:r>
          </a:p>
        </p:txBody>
      </p:sp>
      <p:sp>
        <p:nvSpPr>
          <p:cNvPr id="13" name="Google Shape;735;p30">
            <a:extLst>
              <a:ext uri="{FF2B5EF4-FFF2-40B4-BE49-F238E27FC236}">
                <a16:creationId xmlns:a16="http://schemas.microsoft.com/office/drawing/2014/main" id="{E09D5F1F-992F-5516-5482-FB4B22B37CA8}"/>
              </a:ext>
            </a:extLst>
          </p:cNvPr>
          <p:cNvSpPr txBox="1">
            <a:spLocks/>
          </p:cNvSpPr>
          <p:nvPr/>
        </p:nvSpPr>
        <p:spPr>
          <a:xfrm>
            <a:off x="-61151" y="3431972"/>
            <a:ext cx="6287575" cy="14625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5200"/>
              <a:buFont typeface="Anton"/>
              <a:buNone/>
              <a:defRPr sz="5400" b="0" i="0" u="none" strike="noStrike" cap="none">
                <a:solidFill>
                  <a:schemeClr val="lt1"/>
                </a:solidFill>
                <a:latin typeface="Anton"/>
                <a:ea typeface="Anton"/>
                <a:cs typeface="Anton"/>
                <a:sym typeface="Anton"/>
              </a:defRPr>
            </a:lvl1pPr>
            <a:lvl2pPr marR="0" lvl="1"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2pPr>
            <a:lvl3pPr marR="0" lvl="2"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3pPr>
            <a:lvl4pPr marR="0" lvl="3"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4pPr>
            <a:lvl5pPr marR="0" lvl="4"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5pPr>
            <a:lvl6pPr marR="0" lvl="5"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6pPr>
            <a:lvl7pPr marR="0" lvl="6"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7pPr>
            <a:lvl8pPr marR="0" lvl="7"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8pPr>
            <a:lvl9pPr marR="0" lvl="8"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9pPr>
          </a:lstStyle>
          <a:p>
            <a:pPr algn="ctr">
              <a:lnSpc>
                <a:spcPct val="200000"/>
              </a:lnSpc>
            </a:pPr>
            <a:r>
              <a:rPr lang="vi-VN" sz="1400" b="1" dirty="0">
                <a:latin typeface="Lexend Deca" panose="020B0604020202020204" charset="0"/>
              </a:rPr>
              <a:t>GVHD : Ths. Nguyễn Hồ Duy Tri</a:t>
            </a:r>
          </a:p>
          <a:p>
            <a:pPr algn="ctr">
              <a:lnSpc>
                <a:spcPct val="200000"/>
              </a:lnSpc>
            </a:pPr>
            <a:r>
              <a:rPr lang="vi-VN" sz="1400" b="1" dirty="0">
                <a:latin typeface="Lexend Deca" panose="020B0604020202020204" charset="0"/>
              </a:rPr>
              <a:t>Nhóm </a:t>
            </a:r>
            <a:r>
              <a:rPr lang="vi-VN" sz="1400" b="1">
                <a:latin typeface="Lexend Deca" panose="020B0604020202020204" charset="0"/>
              </a:rPr>
              <a:t>: </a:t>
            </a:r>
            <a:r>
              <a:rPr lang="en-US" sz="1400" b="1">
                <a:latin typeface="Lexend Deca" panose="020B0604020202020204" charset="0"/>
              </a:rPr>
              <a:t>04</a:t>
            </a:r>
            <a:endParaRPr lang="vi-VN" sz="1400" b="1" dirty="0">
              <a:latin typeface="Lexend Deca" panose="020B0604020202020204" charset="0"/>
            </a:endParaRPr>
          </a:p>
          <a:p>
            <a:pPr algn="ctr">
              <a:lnSpc>
                <a:spcPct val="200000"/>
              </a:lnSpc>
            </a:pPr>
            <a:r>
              <a:rPr lang="vi-VN" sz="1400" b="1" dirty="0">
                <a:latin typeface="Lexend Deca" panose="020B0604020202020204" charset="0"/>
              </a:rPr>
              <a:t>LỚP : IS405.N11.HTCL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901" name="Google Shape;901;p39"/>
          <p:cNvSpPr txBox="1"/>
          <p:nvPr/>
        </p:nvSpPr>
        <p:spPr>
          <a:xfrm>
            <a:off x="131834" y="759804"/>
            <a:ext cx="5432517" cy="1811946"/>
          </a:xfrm>
          <a:prstGeom prst="rect">
            <a:avLst/>
          </a:prstGeom>
          <a:noFill/>
          <a:ln>
            <a:noFill/>
          </a:ln>
        </p:spPr>
        <p:txBody>
          <a:bodyPr spcFirstLastPara="1" wrap="square" lIns="91425" tIns="91425" rIns="91425" bIns="91425" anchor="ctr"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en-US" sz="1600" dirty="0" err="1">
                <a:solidFill>
                  <a:schemeClr val="lt1"/>
                </a:solidFill>
                <a:latin typeface="Lexend Deca" pitchFamily="2" charset="0"/>
                <a:ea typeface="Anton"/>
                <a:cs typeface="Anton"/>
                <a:sym typeface="Anton"/>
              </a:rPr>
              <a:t>Tên</a:t>
            </a:r>
            <a:r>
              <a:rPr lang="en-US" sz="1600" dirty="0">
                <a:solidFill>
                  <a:schemeClr val="lt1"/>
                </a:solidFill>
                <a:latin typeface="Lexend Deca" pitchFamily="2" charset="0"/>
                <a:ea typeface="Anton"/>
                <a:cs typeface="Anton"/>
                <a:sym typeface="Anton"/>
              </a:rPr>
              <a:t> dataset: 1000_companies_profit</a:t>
            </a:r>
          </a:p>
          <a:p>
            <a:pPr marL="285750" lvl="0" indent="-285750" algn="l" rtl="0">
              <a:lnSpc>
                <a:spcPct val="150000"/>
              </a:lnSpc>
              <a:spcBef>
                <a:spcPts val="0"/>
              </a:spcBef>
              <a:spcAft>
                <a:spcPts val="0"/>
              </a:spcAft>
              <a:buFont typeface="Arial" panose="020B0604020202020204" pitchFamily="34" charset="0"/>
              <a:buChar char="•"/>
            </a:pPr>
            <a:r>
              <a:rPr lang="en-US" sz="1600" dirty="0" err="1">
                <a:solidFill>
                  <a:schemeClr val="lt1"/>
                </a:solidFill>
                <a:latin typeface="Lexend Deca" pitchFamily="2" charset="0"/>
                <a:ea typeface="Anton"/>
                <a:cs typeface="Anton"/>
                <a:sym typeface="Anton"/>
              </a:rPr>
              <a:t>Kích</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thước</a:t>
            </a:r>
            <a:r>
              <a:rPr lang="en-US" sz="1600" dirty="0">
                <a:solidFill>
                  <a:schemeClr val="lt1"/>
                </a:solidFill>
                <a:latin typeface="Lexend Deca" pitchFamily="2" charset="0"/>
                <a:ea typeface="Anton"/>
                <a:cs typeface="Anton"/>
                <a:sym typeface="Anton"/>
              </a:rPr>
              <a:t>: 51.2 KB</a:t>
            </a:r>
          </a:p>
          <a:p>
            <a:pPr marL="285750" lvl="0" indent="-285750" algn="l" rtl="0">
              <a:lnSpc>
                <a:spcPct val="150000"/>
              </a:lnSpc>
              <a:spcBef>
                <a:spcPts val="0"/>
              </a:spcBef>
              <a:spcAft>
                <a:spcPts val="0"/>
              </a:spcAft>
              <a:buFont typeface="Arial" panose="020B0604020202020204" pitchFamily="34" charset="0"/>
              <a:buChar char="•"/>
            </a:pPr>
            <a:r>
              <a:rPr lang="en-US" sz="1600" dirty="0" err="1">
                <a:solidFill>
                  <a:schemeClr val="lt1"/>
                </a:solidFill>
                <a:latin typeface="Lexend Deca" pitchFamily="2" charset="0"/>
                <a:ea typeface="Anton"/>
                <a:cs typeface="Anton"/>
                <a:sym typeface="Anton"/>
              </a:rPr>
              <a:t>Loại</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tệp</a:t>
            </a:r>
            <a:r>
              <a:rPr lang="en-US" sz="1600" dirty="0">
                <a:solidFill>
                  <a:schemeClr val="lt1"/>
                </a:solidFill>
                <a:latin typeface="Lexend Deca" pitchFamily="2" charset="0"/>
                <a:ea typeface="Anton"/>
                <a:cs typeface="Anton"/>
                <a:sym typeface="Anton"/>
              </a:rPr>
              <a:t> tin </a:t>
            </a:r>
            <a:r>
              <a:rPr lang="en-US" sz="1600" dirty="0" err="1">
                <a:solidFill>
                  <a:schemeClr val="lt1"/>
                </a:solidFill>
                <a:latin typeface="Lexend Deca" pitchFamily="2" charset="0"/>
                <a:ea typeface="Anton"/>
                <a:cs typeface="Anton"/>
                <a:sym typeface="Anton"/>
              </a:rPr>
              <a:t>khi</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tải</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xuống</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từ</a:t>
            </a:r>
            <a:r>
              <a:rPr lang="en-US" sz="1600" dirty="0">
                <a:solidFill>
                  <a:schemeClr val="lt1"/>
                </a:solidFill>
                <a:latin typeface="Lexend Deca" pitchFamily="2" charset="0"/>
                <a:ea typeface="Anton"/>
                <a:cs typeface="Anton"/>
                <a:sym typeface="Anton"/>
              </a:rPr>
              <a:t> Kaggle: .csv</a:t>
            </a:r>
          </a:p>
          <a:p>
            <a:pPr marL="285750" lvl="0" indent="-285750" algn="l" rtl="0">
              <a:lnSpc>
                <a:spcPct val="150000"/>
              </a:lnSpc>
              <a:spcBef>
                <a:spcPts val="0"/>
              </a:spcBef>
              <a:spcAft>
                <a:spcPts val="0"/>
              </a:spcAft>
              <a:buFont typeface="Arial" panose="020B0604020202020204" pitchFamily="34" charset="0"/>
              <a:buChar char="•"/>
            </a:pPr>
            <a:r>
              <a:rPr lang="en-US" sz="1600" dirty="0" err="1">
                <a:solidFill>
                  <a:schemeClr val="lt1"/>
                </a:solidFill>
                <a:latin typeface="Lexend Deca" pitchFamily="2" charset="0"/>
                <a:ea typeface="Anton"/>
                <a:cs typeface="Anton"/>
                <a:sym typeface="Anton"/>
              </a:rPr>
              <a:t>Tần</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suất</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cập</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nhật</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Hàng</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tháng</a:t>
            </a:r>
            <a:endParaRPr lang="en-US" sz="1600" dirty="0">
              <a:solidFill>
                <a:schemeClr val="lt1"/>
              </a:solidFill>
              <a:latin typeface="Lexend Deca" pitchFamily="2" charset="0"/>
              <a:ea typeface="Anton"/>
              <a:cs typeface="Anton"/>
              <a:sym typeface="Anton"/>
            </a:endParaRPr>
          </a:p>
          <a:p>
            <a:pPr marL="285750" lvl="0" indent="-285750" algn="l" rtl="0">
              <a:lnSpc>
                <a:spcPct val="150000"/>
              </a:lnSpc>
              <a:spcBef>
                <a:spcPts val="0"/>
              </a:spcBef>
              <a:spcAft>
                <a:spcPts val="0"/>
              </a:spcAft>
              <a:buFont typeface="Arial" panose="020B0604020202020204" pitchFamily="34" charset="0"/>
              <a:buChar char="•"/>
            </a:pPr>
            <a:r>
              <a:rPr lang="en-US" sz="1600" dirty="0">
                <a:solidFill>
                  <a:schemeClr val="lt1"/>
                </a:solidFill>
                <a:latin typeface="Lexend Deca" pitchFamily="2" charset="0"/>
                <a:ea typeface="Anton"/>
                <a:cs typeface="Anton"/>
                <a:sym typeface="Anton"/>
              </a:rPr>
              <a:t>Link dataset: </a:t>
            </a:r>
            <a:r>
              <a:rPr lang="en-US" sz="1600" dirty="0" err="1">
                <a:solidFill>
                  <a:schemeClr val="lt1"/>
                </a:solidFill>
                <a:latin typeface="Lexend Deca" pitchFamily="2" charset="0"/>
                <a:ea typeface="Anton"/>
                <a:cs typeface="Anton"/>
                <a:sym typeface="Anton"/>
                <a:hlinkClick r:id="rId3"/>
              </a:rPr>
              <a:t>Companies_Profit</a:t>
            </a:r>
            <a:endParaRPr lang="vi-VN" sz="1600" dirty="0">
              <a:solidFill>
                <a:schemeClr val="lt1"/>
              </a:solidFill>
              <a:latin typeface="Lexend Deca" pitchFamily="2" charset="0"/>
              <a:ea typeface="Anton"/>
              <a:cs typeface="Anton"/>
              <a:sym typeface="Anton"/>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10</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3172178"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3284995" cy="400110"/>
          </a:xfrm>
          <a:prstGeom prst="rect">
            <a:avLst/>
          </a:prstGeom>
          <a:noFill/>
        </p:spPr>
        <p:txBody>
          <a:bodyPr wrap="square" rtlCol="0">
            <a:spAutoFit/>
          </a:bodyPr>
          <a:lstStyle/>
          <a:p>
            <a:r>
              <a:rPr lang="en-US" sz="2000" dirty="0" err="1">
                <a:latin typeface="Lexend Deca" panose="020B0604020202020204" charset="0"/>
              </a:rPr>
              <a:t>Tổng</a:t>
            </a:r>
            <a:r>
              <a:rPr lang="en-US" sz="2000" dirty="0">
                <a:latin typeface="Lexend Deca" panose="020B0604020202020204" charset="0"/>
              </a:rPr>
              <a:t> </a:t>
            </a:r>
            <a:r>
              <a:rPr lang="en-US" sz="2000" dirty="0" err="1">
                <a:latin typeface="Lexend Deca" panose="020B0604020202020204" charset="0"/>
              </a:rPr>
              <a:t>quan</a:t>
            </a:r>
            <a:r>
              <a:rPr lang="en-US" sz="2000" dirty="0">
                <a:latin typeface="Lexend Deca" panose="020B0604020202020204" charset="0"/>
              </a:rPr>
              <a:t> </a:t>
            </a:r>
            <a:r>
              <a:rPr lang="en-US" sz="2000" dirty="0" err="1">
                <a:latin typeface="Lexend Deca" panose="020B0604020202020204" charset="0"/>
              </a:rPr>
              <a:t>tập</a:t>
            </a:r>
            <a:r>
              <a:rPr lang="en-US" sz="2000" dirty="0">
                <a:latin typeface="Lexend Deca" panose="020B0604020202020204" charset="0"/>
              </a:rPr>
              <a:t> </a:t>
            </a:r>
            <a:r>
              <a:rPr lang="en-US" sz="2000" dirty="0" err="1">
                <a:latin typeface="Lexend Deca" panose="020B0604020202020204" charset="0"/>
              </a:rPr>
              <a:t>dữ</a:t>
            </a:r>
            <a:r>
              <a:rPr lang="en-US" sz="2000" dirty="0">
                <a:latin typeface="Lexend Deca" panose="020B0604020202020204" charset="0"/>
              </a:rPr>
              <a:t> </a:t>
            </a:r>
            <a:r>
              <a:rPr lang="en-US" sz="2000" dirty="0" err="1">
                <a:latin typeface="Lexend Deca" panose="020B0604020202020204" charset="0"/>
              </a:rPr>
              <a:t>liệu</a:t>
            </a:r>
            <a:endParaRPr lang="en-US" sz="2000" dirty="0">
              <a:latin typeface="Lexend Deca" panose="020B0604020202020204" charset="0"/>
            </a:endParaRPr>
          </a:p>
        </p:txBody>
      </p:sp>
    </p:spTree>
    <p:extLst>
      <p:ext uri="{BB962C8B-B14F-4D97-AF65-F5344CB8AC3E}">
        <p14:creationId xmlns:p14="http://schemas.microsoft.com/office/powerpoint/2010/main" val="2610120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pic>
        <p:nvPicPr>
          <p:cNvPr id="2" name="Picture 1">
            <a:extLst>
              <a:ext uri="{FF2B5EF4-FFF2-40B4-BE49-F238E27FC236}">
                <a16:creationId xmlns:a16="http://schemas.microsoft.com/office/drawing/2014/main" id="{3C715EB3-B4B5-8EF8-7277-85F64A35261D}"/>
              </a:ext>
            </a:extLst>
          </p:cNvPr>
          <p:cNvPicPr>
            <a:picLocks noChangeAspect="1"/>
          </p:cNvPicPr>
          <p:nvPr/>
        </p:nvPicPr>
        <p:blipFill>
          <a:blip r:embed="rId3"/>
          <a:stretch>
            <a:fillRect/>
          </a:stretch>
        </p:blipFill>
        <p:spPr>
          <a:xfrm>
            <a:off x="372533" y="1295778"/>
            <a:ext cx="7865066" cy="2551944"/>
          </a:xfrm>
          <a:prstGeom prst="rect">
            <a:avLst/>
          </a:prstGeom>
          <a:ln/>
        </p:spPr>
        <p:style>
          <a:lnRef idx="3">
            <a:schemeClr val="lt1"/>
          </a:lnRef>
          <a:fillRef idx="1">
            <a:schemeClr val="accent1"/>
          </a:fillRef>
          <a:effectRef idx="1">
            <a:schemeClr val="accent1"/>
          </a:effectRef>
          <a:fontRef idx="minor">
            <a:schemeClr val="lt1"/>
          </a:fontRef>
        </p:style>
      </p:pic>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11</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3172178"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3284995" cy="400110"/>
          </a:xfrm>
          <a:prstGeom prst="rect">
            <a:avLst/>
          </a:prstGeom>
          <a:noFill/>
        </p:spPr>
        <p:txBody>
          <a:bodyPr wrap="square" rtlCol="0">
            <a:spAutoFit/>
          </a:bodyPr>
          <a:lstStyle/>
          <a:p>
            <a:r>
              <a:rPr lang="en-US" sz="2000" dirty="0" err="1">
                <a:latin typeface="Lexend Deca" panose="020B0604020202020204" charset="0"/>
              </a:rPr>
              <a:t>Tổng</a:t>
            </a:r>
            <a:r>
              <a:rPr lang="en-US" sz="2000" dirty="0">
                <a:latin typeface="Lexend Deca" panose="020B0604020202020204" charset="0"/>
              </a:rPr>
              <a:t> </a:t>
            </a:r>
            <a:r>
              <a:rPr lang="en-US" sz="2000" dirty="0" err="1">
                <a:latin typeface="Lexend Deca" panose="020B0604020202020204" charset="0"/>
              </a:rPr>
              <a:t>quan</a:t>
            </a:r>
            <a:r>
              <a:rPr lang="en-US" sz="2000" dirty="0">
                <a:latin typeface="Lexend Deca" panose="020B0604020202020204" charset="0"/>
              </a:rPr>
              <a:t> </a:t>
            </a:r>
            <a:r>
              <a:rPr lang="en-US" sz="2000" dirty="0" err="1">
                <a:latin typeface="Lexend Deca" panose="020B0604020202020204" charset="0"/>
              </a:rPr>
              <a:t>tập</a:t>
            </a:r>
            <a:r>
              <a:rPr lang="en-US" sz="2000" dirty="0">
                <a:latin typeface="Lexend Deca" panose="020B0604020202020204" charset="0"/>
              </a:rPr>
              <a:t> </a:t>
            </a:r>
            <a:r>
              <a:rPr lang="en-US" sz="2000" dirty="0" err="1">
                <a:latin typeface="Lexend Deca" panose="020B0604020202020204" charset="0"/>
              </a:rPr>
              <a:t>dữ</a:t>
            </a:r>
            <a:r>
              <a:rPr lang="en-US" sz="2000" dirty="0">
                <a:latin typeface="Lexend Deca" panose="020B0604020202020204" charset="0"/>
              </a:rPr>
              <a:t> </a:t>
            </a:r>
            <a:r>
              <a:rPr lang="en-US" sz="2000" dirty="0" err="1">
                <a:latin typeface="Lexend Deca" panose="020B0604020202020204" charset="0"/>
              </a:rPr>
              <a:t>liệu</a:t>
            </a:r>
            <a:endParaRPr lang="en-US" sz="2000" dirty="0">
              <a:latin typeface="Lexend Deca" panose="020B0604020202020204" charset="0"/>
            </a:endParaRPr>
          </a:p>
        </p:txBody>
      </p:sp>
      <p:sp>
        <p:nvSpPr>
          <p:cNvPr id="4" name="TextBox 3">
            <a:extLst>
              <a:ext uri="{FF2B5EF4-FFF2-40B4-BE49-F238E27FC236}">
                <a16:creationId xmlns:a16="http://schemas.microsoft.com/office/drawing/2014/main" id="{375933D1-11A1-43F5-C34C-7D501AF4C387}"/>
              </a:ext>
            </a:extLst>
          </p:cNvPr>
          <p:cNvSpPr txBox="1"/>
          <p:nvPr/>
        </p:nvSpPr>
        <p:spPr>
          <a:xfrm>
            <a:off x="236994" y="574920"/>
            <a:ext cx="3048000" cy="369332"/>
          </a:xfrm>
          <a:prstGeom prst="rect">
            <a:avLst/>
          </a:prstGeom>
          <a:noFill/>
        </p:spPr>
        <p:txBody>
          <a:bodyPr wrap="square" rtlCol="0">
            <a:spAutoFit/>
          </a:bodyPr>
          <a:lstStyle/>
          <a:p>
            <a:r>
              <a:rPr lang="en-US" sz="1800" dirty="0" err="1">
                <a:latin typeface="Lexend Deca" panose="020B0604020202020204" charset="0"/>
              </a:rPr>
              <a:t>Thống</a:t>
            </a:r>
            <a:r>
              <a:rPr lang="en-US" sz="1800" dirty="0">
                <a:latin typeface="Lexend Deca" panose="020B0604020202020204" charset="0"/>
              </a:rPr>
              <a:t> </a:t>
            </a:r>
            <a:r>
              <a:rPr lang="en-US" sz="1800" dirty="0" err="1">
                <a:latin typeface="Lexend Deca" panose="020B0604020202020204" charset="0"/>
              </a:rPr>
              <a:t>kê</a:t>
            </a:r>
            <a:r>
              <a:rPr lang="en-US" sz="1800" dirty="0">
                <a:latin typeface="Lexend Deca" panose="020B0604020202020204" charset="0"/>
              </a:rPr>
              <a:t> dataset</a:t>
            </a:r>
          </a:p>
        </p:txBody>
      </p:sp>
    </p:spTree>
    <p:extLst>
      <p:ext uri="{BB962C8B-B14F-4D97-AF65-F5344CB8AC3E}">
        <p14:creationId xmlns:p14="http://schemas.microsoft.com/office/powerpoint/2010/main" val="2800836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12</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3172178"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3284995" cy="400110"/>
          </a:xfrm>
          <a:prstGeom prst="rect">
            <a:avLst/>
          </a:prstGeom>
          <a:noFill/>
        </p:spPr>
        <p:txBody>
          <a:bodyPr wrap="square" rtlCol="0">
            <a:spAutoFit/>
          </a:bodyPr>
          <a:lstStyle/>
          <a:p>
            <a:r>
              <a:rPr lang="en-US" sz="2000" dirty="0" err="1">
                <a:latin typeface="Lexend Deca" panose="020B0604020202020204" charset="0"/>
              </a:rPr>
              <a:t>Tổng</a:t>
            </a:r>
            <a:r>
              <a:rPr lang="en-US" sz="2000" dirty="0">
                <a:latin typeface="Lexend Deca" panose="020B0604020202020204" charset="0"/>
              </a:rPr>
              <a:t> </a:t>
            </a:r>
            <a:r>
              <a:rPr lang="en-US" sz="2000" dirty="0" err="1">
                <a:latin typeface="Lexend Deca" panose="020B0604020202020204" charset="0"/>
              </a:rPr>
              <a:t>quan</a:t>
            </a:r>
            <a:r>
              <a:rPr lang="en-US" sz="2000" dirty="0">
                <a:latin typeface="Lexend Deca" panose="020B0604020202020204" charset="0"/>
              </a:rPr>
              <a:t> </a:t>
            </a:r>
            <a:r>
              <a:rPr lang="en-US" sz="2000" dirty="0" err="1">
                <a:latin typeface="Lexend Deca" panose="020B0604020202020204" charset="0"/>
              </a:rPr>
              <a:t>tập</a:t>
            </a:r>
            <a:r>
              <a:rPr lang="en-US" sz="2000" dirty="0">
                <a:latin typeface="Lexend Deca" panose="020B0604020202020204" charset="0"/>
              </a:rPr>
              <a:t> </a:t>
            </a:r>
            <a:r>
              <a:rPr lang="en-US" sz="2000" dirty="0" err="1">
                <a:latin typeface="Lexend Deca" panose="020B0604020202020204" charset="0"/>
              </a:rPr>
              <a:t>dữ</a:t>
            </a:r>
            <a:r>
              <a:rPr lang="en-US" sz="2000" dirty="0">
                <a:latin typeface="Lexend Deca" panose="020B0604020202020204" charset="0"/>
              </a:rPr>
              <a:t> </a:t>
            </a:r>
            <a:r>
              <a:rPr lang="en-US" sz="2000" dirty="0" err="1">
                <a:latin typeface="Lexend Deca" panose="020B0604020202020204" charset="0"/>
              </a:rPr>
              <a:t>liệu</a:t>
            </a:r>
            <a:endParaRPr lang="en-US" sz="2000" dirty="0">
              <a:latin typeface="Lexend Deca" panose="020B0604020202020204" charset="0"/>
            </a:endParaRPr>
          </a:p>
        </p:txBody>
      </p:sp>
      <p:sp>
        <p:nvSpPr>
          <p:cNvPr id="4" name="TextBox 3">
            <a:extLst>
              <a:ext uri="{FF2B5EF4-FFF2-40B4-BE49-F238E27FC236}">
                <a16:creationId xmlns:a16="http://schemas.microsoft.com/office/drawing/2014/main" id="{375933D1-11A1-43F5-C34C-7D501AF4C387}"/>
              </a:ext>
            </a:extLst>
          </p:cNvPr>
          <p:cNvSpPr txBox="1"/>
          <p:nvPr/>
        </p:nvSpPr>
        <p:spPr>
          <a:xfrm>
            <a:off x="236994" y="574920"/>
            <a:ext cx="3048000" cy="369332"/>
          </a:xfrm>
          <a:prstGeom prst="rect">
            <a:avLst/>
          </a:prstGeom>
          <a:noFill/>
        </p:spPr>
        <p:txBody>
          <a:bodyPr wrap="square" rtlCol="0">
            <a:spAutoFit/>
          </a:bodyPr>
          <a:lstStyle/>
          <a:p>
            <a:r>
              <a:rPr lang="en-US" sz="1800" dirty="0" err="1">
                <a:latin typeface="Lexend Deca" panose="020B0604020202020204" charset="0"/>
              </a:rPr>
              <a:t>Thống</a:t>
            </a:r>
            <a:r>
              <a:rPr lang="en-US" sz="1800" dirty="0">
                <a:latin typeface="Lexend Deca" panose="020B0604020202020204" charset="0"/>
              </a:rPr>
              <a:t> </a:t>
            </a:r>
            <a:r>
              <a:rPr lang="en-US" sz="1800" dirty="0" err="1">
                <a:latin typeface="Lexend Deca" panose="020B0604020202020204" charset="0"/>
              </a:rPr>
              <a:t>kê</a:t>
            </a:r>
            <a:r>
              <a:rPr lang="en-US" sz="1800" dirty="0">
                <a:latin typeface="Lexend Deca" panose="020B0604020202020204" charset="0"/>
              </a:rPr>
              <a:t> dataset</a:t>
            </a:r>
          </a:p>
        </p:txBody>
      </p:sp>
      <p:pic>
        <p:nvPicPr>
          <p:cNvPr id="3" name="Picture 2">
            <a:extLst>
              <a:ext uri="{FF2B5EF4-FFF2-40B4-BE49-F238E27FC236}">
                <a16:creationId xmlns:a16="http://schemas.microsoft.com/office/drawing/2014/main" id="{68F42216-1C78-DC2F-7D36-E71FCDC755DD}"/>
              </a:ext>
            </a:extLst>
          </p:cNvPr>
          <p:cNvPicPr>
            <a:picLocks noChangeAspect="1"/>
          </p:cNvPicPr>
          <p:nvPr/>
        </p:nvPicPr>
        <p:blipFill>
          <a:blip r:embed="rId3"/>
          <a:stretch>
            <a:fillRect/>
          </a:stretch>
        </p:blipFill>
        <p:spPr>
          <a:xfrm>
            <a:off x="236994" y="1262790"/>
            <a:ext cx="7904426" cy="2617919"/>
          </a:xfrm>
          <a:prstGeom prst="rect">
            <a:avLst/>
          </a:prstGeom>
          <a:ln/>
        </p:spPr>
        <p:style>
          <a:lnRef idx="3">
            <a:schemeClr val="lt1"/>
          </a:lnRef>
          <a:fillRef idx="1">
            <a:schemeClr val="accent1"/>
          </a:fillRef>
          <a:effectRef idx="1">
            <a:schemeClr val="accent1"/>
          </a:effectRef>
          <a:fontRef idx="minor">
            <a:schemeClr val="lt1"/>
          </a:fontRef>
        </p:style>
      </p:pic>
    </p:spTree>
    <p:extLst>
      <p:ext uri="{BB962C8B-B14F-4D97-AF65-F5344CB8AC3E}">
        <p14:creationId xmlns:p14="http://schemas.microsoft.com/office/powerpoint/2010/main" val="1506631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33"/>
          <p:cNvSpPr/>
          <p:nvPr/>
        </p:nvSpPr>
        <p:spPr>
          <a:xfrm flipH="1">
            <a:off x="1066020" y="3240100"/>
            <a:ext cx="899100" cy="899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68" name="Google Shape;768;p33"/>
          <p:cNvSpPr txBox="1">
            <a:spLocks noGrp="1"/>
          </p:cNvSpPr>
          <p:nvPr>
            <p:ph type="title"/>
          </p:nvPr>
        </p:nvSpPr>
        <p:spPr>
          <a:xfrm flipH="1">
            <a:off x="3459985" y="1"/>
            <a:ext cx="5684015" cy="21262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latin typeface="Lexend Deca" pitchFamily="2" charset="0"/>
              </a:rPr>
              <a:t>XỬ LÝ &amp; LÀM SẠCH DỮ LIỆU</a:t>
            </a:r>
            <a:endParaRPr b="1" dirty="0">
              <a:latin typeface="Lexend Deca" pitchFamily="2" charset="0"/>
            </a:endParaRPr>
          </a:p>
        </p:txBody>
      </p:sp>
      <p:sp>
        <p:nvSpPr>
          <p:cNvPr id="770" name="Google Shape;770;p33"/>
          <p:cNvSpPr txBox="1">
            <a:spLocks noGrp="1"/>
          </p:cNvSpPr>
          <p:nvPr>
            <p:ph type="title" idx="2"/>
          </p:nvPr>
        </p:nvSpPr>
        <p:spPr>
          <a:xfrm flipH="1">
            <a:off x="1230950" y="3627900"/>
            <a:ext cx="1598700" cy="100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Lexend Deca" pitchFamily="2" charset="0"/>
              </a:rPr>
              <a:t>0</a:t>
            </a:r>
            <a:r>
              <a:rPr lang="vi-VN" b="1">
                <a:latin typeface="Lexend Deca" pitchFamily="2" charset="0"/>
              </a:rPr>
              <a:t>3</a:t>
            </a:r>
            <a:endParaRPr b="1">
              <a:latin typeface="Lexend Deca" pitchFamily="2" charset="0"/>
            </a:endParaRPr>
          </a:p>
        </p:txBody>
      </p:sp>
      <p:sp>
        <p:nvSpPr>
          <p:cNvPr id="771" name="Google Shape;771;p33"/>
          <p:cNvSpPr/>
          <p:nvPr/>
        </p:nvSpPr>
        <p:spPr>
          <a:xfrm rot="5400000">
            <a:off x="6470391" y="2122892"/>
            <a:ext cx="3025755" cy="3015469"/>
          </a:xfrm>
          <a:custGeom>
            <a:avLst/>
            <a:gdLst/>
            <a:ahLst/>
            <a:cxnLst/>
            <a:rect l="l" t="t" r="r" b="b"/>
            <a:pathLst>
              <a:path w="21704" h="21703" extrusionOk="0">
                <a:moveTo>
                  <a:pt x="1" y="0"/>
                </a:moveTo>
                <a:lnTo>
                  <a:pt x="1" y="21703"/>
                </a:lnTo>
                <a:lnTo>
                  <a:pt x="21703" y="21703"/>
                </a:lnTo>
                <a:lnTo>
                  <a:pt x="21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2" name="Google Shape;772;p33"/>
          <p:cNvSpPr/>
          <p:nvPr/>
        </p:nvSpPr>
        <p:spPr>
          <a:xfrm rot="5400000">
            <a:off x="3457124" y="2124976"/>
            <a:ext cx="3025755" cy="3011301"/>
          </a:xfrm>
          <a:custGeom>
            <a:avLst/>
            <a:gdLst/>
            <a:ahLst/>
            <a:cxnLst/>
            <a:rect l="l" t="t" r="r" b="b"/>
            <a:pathLst>
              <a:path w="21704" h="21673" extrusionOk="0">
                <a:moveTo>
                  <a:pt x="1" y="1"/>
                </a:moveTo>
                <a:lnTo>
                  <a:pt x="1" y="21673"/>
                </a:lnTo>
                <a:lnTo>
                  <a:pt x="21703" y="21673"/>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3" name="Google Shape;773;p33"/>
          <p:cNvSpPr/>
          <p:nvPr/>
        </p:nvSpPr>
        <p:spPr>
          <a:xfrm rot="5400000">
            <a:off x="6470391" y="2122892"/>
            <a:ext cx="3025755" cy="3015469"/>
          </a:xfrm>
          <a:custGeom>
            <a:avLst/>
            <a:gdLst/>
            <a:ahLst/>
            <a:cxnLst/>
            <a:rect l="l" t="t" r="r" b="b"/>
            <a:pathLst>
              <a:path w="21704" h="21703" extrusionOk="0">
                <a:moveTo>
                  <a:pt x="1" y="0"/>
                </a:moveTo>
                <a:lnTo>
                  <a:pt x="1" y="21703"/>
                </a:lnTo>
                <a:lnTo>
                  <a:pt x="578" y="21703"/>
                </a:lnTo>
                <a:cubicBezTo>
                  <a:pt x="12281" y="21399"/>
                  <a:pt x="21703" y="11794"/>
                  <a:pt x="2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4" name="Google Shape;774;p33"/>
          <p:cNvSpPr/>
          <p:nvPr/>
        </p:nvSpPr>
        <p:spPr>
          <a:xfrm rot="5400000">
            <a:off x="7523747" y="2129557"/>
            <a:ext cx="1970560" cy="1963952"/>
          </a:xfrm>
          <a:custGeom>
            <a:avLst/>
            <a:gdLst/>
            <a:ahLst/>
            <a:cxnLst/>
            <a:rect l="l" t="t" r="r" b="b"/>
            <a:pathLst>
              <a:path w="14135" h="14135" extrusionOk="0">
                <a:moveTo>
                  <a:pt x="1" y="0"/>
                </a:moveTo>
                <a:lnTo>
                  <a:pt x="1" y="14134"/>
                </a:lnTo>
                <a:cubicBezTo>
                  <a:pt x="7782" y="14134"/>
                  <a:pt x="14135" y="7842"/>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5" name="Google Shape;775;p33"/>
          <p:cNvSpPr/>
          <p:nvPr/>
        </p:nvSpPr>
        <p:spPr>
          <a:xfrm rot="5400000">
            <a:off x="5472887" y="4140739"/>
            <a:ext cx="1004449" cy="1001081"/>
          </a:xfrm>
          <a:custGeom>
            <a:avLst/>
            <a:gdLst/>
            <a:ahLst/>
            <a:cxnLst/>
            <a:rect l="l" t="t" r="r" b="b"/>
            <a:pathLst>
              <a:path w="7205" h="7205" extrusionOk="0">
                <a:moveTo>
                  <a:pt x="1" y="1"/>
                </a:moveTo>
                <a:lnTo>
                  <a:pt x="7204" y="7205"/>
                </a:lnTo>
                <a:lnTo>
                  <a:pt x="7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6" name="Google Shape;776;p33"/>
          <p:cNvSpPr/>
          <p:nvPr/>
        </p:nvSpPr>
        <p:spPr>
          <a:xfrm rot="5400000">
            <a:off x="5470796" y="3134338"/>
            <a:ext cx="1008631" cy="1001081"/>
          </a:xfrm>
          <a:custGeom>
            <a:avLst/>
            <a:gdLst/>
            <a:ahLst/>
            <a:cxnLst/>
            <a:rect l="l" t="t" r="r" b="b"/>
            <a:pathLst>
              <a:path w="7235" h="7205" extrusionOk="0">
                <a:moveTo>
                  <a:pt x="0" y="1"/>
                </a:moveTo>
                <a:lnTo>
                  <a:pt x="7235" y="7205"/>
                </a:lnTo>
                <a:lnTo>
                  <a:pt x="72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7" name="Google Shape;777;p33"/>
          <p:cNvSpPr/>
          <p:nvPr/>
        </p:nvSpPr>
        <p:spPr>
          <a:xfrm rot="5400000">
            <a:off x="5468635" y="2123685"/>
            <a:ext cx="1012953" cy="1001081"/>
          </a:xfrm>
          <a:custGeom>
            <a:avLst/>
            <a:gdLst/>
            <a:ahLst/>
            <a:cxnLst/>
            <a:rect l="l" t="t" r="r" b="b"/>
            <a:pathLst>
              <a:path w="7266" h="7205" extrusionOk="0">
                <a:moveTo>
                  <a:pt x="1" y="1"/>
                </a:moveTo>
                <a:lnTo>
                  <a:pt x="7265" y="7205"/>
                </a:lnTo>
                <a:lnTo>
                  <a:pt x="7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8" name="Google Shape;778;p33"/>
          <p:cNvSpPr/>
          <p:nvPr/>
        </p:nvSpPr>
        <p:spPr>
          <a:xfrm rot="5400000">
            <a:off x="2707449" y="2870333"/>
            <a:ext cx="3025755" cy="1520587"/>
          </a:xfrm>
          <a:custGeom>
            <a:avLst/>
            <a:gdLst/>
            <a:ahLst/>
            <a:cxnLst/>
            <a:rect l="l" t="t" r="r" b="b"/>
            <a:pathLst>
              <a:path w="21704" h="10944" extrusionOk="0">
                <a:moveTo>
                  <a:pt x="10883" y="1"/>
                </a:moveTo>
                <a:cubicBezTo>
                  <a:pt x="4895" y="1"/>
                  <a:pt x="1" y="4864"/>
                  <a:pt x="1" y="10852"/>
                </a:cubicBezTo>
                <a:lnTo>
                  <a:pt x="1" y="10943"/>
                </a:lnTo>
                <a:lnTo>
                  <a:pt x="21703" y="10943"/>
                </a:lnTo>
                <a:lnTo>
                  <a:pt x="21703" y="10882"/>
                </a:lnTo>
                <a:lnTo>
                  <a:pt x="21703" y="10822"/>
                </a:lnTo>
                <a:cubicBezTo>
                  <a:pt x="21703" y="4803"/>
                  <a:pt x="16840" y="1"/>
                  <a:pt x="108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9" name="Google Shape;779;p33"/>
          <p:cNvSpPr/>
          <p:nvPr/>
        </p:nvSpPr>
        <p:spPr>
          <a:xfrm rot="5400000">
            <a:off x="434375" y="-17800"/>
            <a:ext cx="3025755" cy="3025755"/>
          </a:xfrm>
          <a:custGeom>
            <a:avLst/>
            <a:gdLst/>
            <a:ahLst/>
            <a:cxnLst/>
            <a:rect l="l" t="t" r="r" b="b"/>
            <a:pathLst>
              <a:path w="21704" h="21704" extrusionOk="0">
                <a:moveTo>
                  <a:pt x="1" y="1"/>
                </a:moveTo>
                <a:lnTo>
                  <a:pt x="1" y="21703"/>
                </a:lnTo>
                <a:lnTo>
                  <a:pt x="21703" y="21703"/>
                </a:lnTo>
                <a:lnTo>
                  <a:pt x="21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0" name="Google Shape;780;p33"/>
          <p:cNvSpPr/>
          <p:nvPr/>
        </p:nvSpPr>
        <p:spPr>
          <a:xfrm rot="5400000">
            <a:off x="-2591178" y="-17730"/>
            <a:ext cx="3025755" cy="3025615"/>
          </a:xfrm>
          <a:custGeom>
            <a:avLst/>
            <a:gdLst/>
            <a:ahLst/>
            <a:cxnLst/>
            <a:rect l="l" t="t" r="r" b="b"/>
            <a:pathLst>
              <a:path w="21704" h="21703" extrusionOk="0">
                <a:moveTo>
                  <a:pt x="1" y="0"/>
                </a:moveTo>
                <a:lnTo>
                  <a:pt x="1" y="21703"/>
                </a:lnTo>
                <a:lnTo>
                  <a:pt x="21703" y="21703"/>
                </a:lnTo>
                <a:lnTo>
                  <a:pt x="21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1" name="Google Shape;781;p33"/>
          <p:cNvSpPr/>
          <p:nvPr/>
        </p:nvSpPr>
        <p:spPr>
          <a:xfrm rot="5400000">
            <a:off x="-324159" y="740730"/>
            <a:ext cx="3025755" cy="1508695"/>
          </a:xfrm>
          <a:custGeom>
            <a:avLst/>
            <a:gdLst/>
            <a:ahLst/>
            <a:cxnLst/>
            <a:rect l="l" t="t" r="r" b="b"/>
            <a:pathLst>
              <a:path w="21704" h="10822" extrusionOk="0">
                <a:moveTo>
                  <a:pt x="10883" y="1"/>
                </a:moveTo>
                <a:lnTo>
                  <a:pt x="5442" y="5381"/>
                </a:lnTo>
                <a:lnTo>
                  <a:pt x="1" y="10821"/>
                </a:lnTo>
                <a:lnTo>
                  <a:pt x="21703" y="10821"/>
                </a:lnTo>
                <a:lnTo>
                  <a:pt x="16263" y="5381"/>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2" name="Google Shape;782;p33"/>
          <p:cNvSpPr/>
          <p:nvPr/>
        </p:nvSpPr>
        <p:spPr>
          <a:xfrm rot="5400000">
            <a:off x="-2591178" y="-17730"/>
            <a:ext cx="3025755" cy="3025615"/>
          </a:xfrm>
          <a:custGeom>
            <a:avLst/>
            <a:gdLst/>
            <a:ahLst/>
            <a:cxnLst/>
            <a:rect l="l" t="t" r="r" b="b"/>
            <a:pathLst>
              <a:path w="21704" h="21703" extrusionOk="0">
                <a:moveTo>
                  <a:pt x="1" y="0"/>
                </a:moveTo>
                <a:lnTo>
                  <a:pt x="1" y="21703"/>
                </a:lnTo>
                <a:lnTo>
                  <a:pt x="578" y="21703"/>
                </a:lnTo>
                <a:cubicBezTo>
                  <a:pt x="12281" y="21399"/>
                  <a:pt x="21703" y="11794"/>
                  <a:pt x="2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3" name="Google Shape;783;p33"/>
          <p:cNvSpPr/>
          <p:nvPr/>
        </p:nvSpPr>
        <p:spPr>
          <a:xfrm rot="5400000">
            <a:off x="-1536054" y="-9296"/>
            <a:ext cx="1970560" cy="1970560"/>
          </a:xfrm>
          <a:custGeom>
            <a:avLst/>
            <a:gdLst/>
            <a:ahLst/>
            <a:cxnLst/>
            <a:rect l="l" t="t" r="r" b="b"/>
            <a:pathLst>
              <a:path w="14135" h="14135" extrusionOk="0">
                <a:moveTo>
                  <a:pt x="1" y="0"/>
                </a:moveTo>
                <a:lnTo>
                  <a:pt x="1" y="14134"/>
                </a:lnTo>
                <a:cubicBezTo>
                  <a:pt x="7782" y="14134"/>
                  <a:pt x="14135" y="7842"/>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4" name="Google Shape;784;p33"/>
          <p:cNvSpPr/>
          <p:nvPr/>
        </p:nvSpPr>
        <p:spPr>
          <a:xfrm rot="5400000">
            <a:off x="2566122" y="2113472"/>
            <a:ext cx="889993" cy="898979"/>
          </a:xfrm>
          <a:custGeom>
            <a:avLst/>
            <a:gdLst/>
            <a:ahLst/>
            <a:cxnLst/>
            <a:rect l="l" t="t" r="r" b="b"/>
            <a:pathLst>
              <a:path w="6384" h="6384" extrusionOk="0">
                <a:moveTo>
                  <a:pt x="0" y="1"/>
                </a:moveTo>
                <a:cubicBezTo>
                  <a:pt x="0" y="3527"/>
                  <a:pt x="2857" y="6384"/>
                  <a:pt x="6383" y="6384"/>
                </a:cubicBezTo>
                <a:lnTo>
                  <a:pt x="6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5" name="Google Shape;785;p33"/>
          <p:cNvSpPr/>
          <p:nvPr/>
        </p:nvSpPr>
        <p:spPr>
          <a:xfrm rot="5400000">
            <a:off x="1938679" y="-13548"/>
            <a:ext cx="1517199" cy="1508695"/>
          </a:xfrm>
          <a:custGeom>
            <a:avLst/>
            <a:gdLst/>
            <a:ahLst/>
            <a:cxnLst/>
            <a:rect l="l" t="t" r="r" b="b"/>
            <a:pathLst>
              <a:path w="10883" h="10822" extrusionOk="0">
                <a:moveTo>
                  <a:pt x="1" y="1"/>
                </a:moveTo>
                <a:lnTo>
                  <a:pt x="1" y="10822"/>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23" name="Rectangle: Rounded Corners 22">
            <a:extLst>
              <a:ext uri="{FF2B5EF4-FFF2-40B4-BE49-F238E27FC236}">
                <a16:creationId xmlns:a16="http://schemas.microsoft.com/office/drawing/2014/main" id="{56E90F46-AFEE-C509-B6E2-F2A7C0F1B760}"/>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1</a:t>
            </a:r>
            <a:r>
              <a:rPr lang="en-US" b="1">
                <a:solidFill>
                  <a:schemeClr val="tx1"/>
                </a:solidFill>
                <a:latin typeface="Lexend Deca" pitchFamily="2" charset="0"/>
              </a:rPr>
              <a:t>3</a:t>
            </a:r>
            <a:endParaRPr lang="vi-VN" b="1">
              <a:solidFill>
                <a:schemeClr val="tx1"/>
              </a:solidFill>
              <a:latin typeface="Lexend Deca" pitchFamily="2" charset="0"/>
            </a:endParaRPr>
          </a:p>
        </p:txBody>
      </p:sp>
    </p:spTree>
    <p:extLst>
      <p:ext uri="{BB962C8B-B14F-4D97-AF65-F5344CB8AC3E}">
        <p14:creationId xmlns:p14="http://schemas.microsoft.com/office/powerpoint/2010/main" val="2089604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14</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3172178"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3284995" cy="400110"/>
          </a:xfrm>
          <a:prstGeom prst="rect">
            <a:avLst/>
          </a:prstGeom>
          <a:noFill/>
        </p:spPr>
        <p:txBody>
          <a:bodyPr wrap="square" rtlCol="0">
            <a:spAutoFit/>
          </a:bodyPr>
          <a:lstStyle/>
          <a:p>
            <a:r>
              <a:rPr lang="en-US" sz="2000" dirty="0" err="1">
                <a:latin typeface="Lexend Deca" panose="020B0604020202020204" charset="0"/>
              </a:rPr>
              <a:t>Kiểm</a:t>
            </a:r>
            <a:r>
              <a:rPr lang="en-US" sz="2000" dirty="0">
                <a:latin typeface="Lexend Deca" panose="020B0604020202020204" charset="0"/>
              </a:rPr>
              <a:t> </a:t>
            </a:r>
            <a:r>
              <a:rPr lang="en-US" sz="2000" dirty="0" err="1">
                <a:latin typeface="Lexend Deca" panose="020B0604020202020204" charset="0"/>
              </a:rPr>
              <a:t>tra</a:t>
            </a:r>
            <a:r>
              <a:rPr lang="en-US" sz="2000" dirty="0">
                <a:latin typeface="Lexend Deca" panose="020B0604020202020204" charset="0"/>
              </a:rPr>
              <a:t> </a:t>
            </a:r>
            <a:r>
              <a:rPr lang="en-US" sz="2000" dirty="0" err="1">
                <a:latin typeface="Lexend Deca" panose="020B0604020202020204" charset="0"/>
              </a:rPr>
              <a:t>dữ</a:t>
            </a:r>
            <a:r>
              <a:rPr lang="en-US" sz="2000" dirty="0">
                <a:latin typeface="Lexend Deca" panose="020B0604020202020204" charset="0"/>
              </a:rPr>
              <a:t> </a:t>
            </a:r>
            <a:r>
              <a:rPr lang="en-US" sz="2000" dirty="0" err="1">
                <a:latin typeface="Lexend Deca" panose="020B0604020202020204" charset="0"/>
              </a:rPr>
              <a:t>liệu</a:t>
            </a:r>
            <a:r>
              <a:rPr lang="en-US" sz="2000" dirty="0">
                <a:latin typeface="Lexend Deca" panose="020B0604020202020204" charset="0"/>
              </a:rPr>
              <a:t> </a:t>
            </a:r>
            <a:r>
              <a:rPr lang="en-US" sz="2000" dirty="0" err="1">
                <a:latin typeface="Lexend Deca" panose="020B0604020202020204" charset="0"/>
              </a:rPr>
              <a:t>bị</a:t>
            </a:r>
            <a:r>
              <a:rPr lang="en-US" sz="2000" dirty="0">
                <a:latin typeface="Lexend Deca" panose="020B0604020202020204" charset="0"/>
              </a:rPr>
              <a:t> </a:t>
            </a:r>
            <a:r>
              <a:rPr lang="en-US" sz="2000" dirty="0" err="1">
                <a:latin typeface="Lexend Deca" panose="020B0604020202020204" charset="0"/>
              </a:rPr>
              <a:t>thiếu</a:t>
            </a:r>
            <a:endParaRPr lang="en-US" sz="2000" dirty="0">
              <a:latin typeface="Lexend Deca" panose="020B0604020202020204" charset="0"/>
            </a:endParaRPr>
          </a:p>
        </p:txBody>
      </p:sp>
      <p:pic>
        <p:nvPicPr>
          <p:cNvPr id="2" name="Picture 1">
            <a:extLst>
              <a:ext uri="{FF2B5EF4-FFF2-40B4-BE49-F238E27FC236}">
                <a16:creationId xmlns:a16="http://schemas.microsoft.com/office/drawing/2014/main" id="{DBF06DFE-3E45-D23E-EFEA-36EEE8A35280}"/>
              </a:ext>
            </a:extLst>
          </p:cNvPr>
          <p:cNvPicPr>
            <a:picLocks noChangeAspect="1"/>
          </p:cNvPicPr>
          <p:nvPr/>
        </p:nvPicPr>
        <p:blipFill>
          <a:blip r:embed="rId3"/>
          <a:stretch>
            <a:fillRect/>
          </a:stretch>
        </p:blipFill>
        <p:spPr>
          <a:xfrm>
            <a:off x="313265" y="990720"/>
            <a:ext cx="7498493" cy="2330461"/>
          </a:xfrm>
          <a:prstGeom prst="rect">
            <a:avLst/>
          </a:prstGeom>
          <a:ln/>
        </p:spPr>
        <p:style>
          <a:lnRef idx="3">
            <a:schemeClr val="lt1"/>
          </a:lnRef>
          <a:fillRef idx="1">
            <a:schemeClr val="accent1"/>
          </a:fillRef>
          <a:effectRef idx="1">
            <a:schemeClr val="accent1"/>
          </a:effectRef>
          <a:fontRef idx="minor">
            <a:schemeClr val="lt1"/>
          </a:fontRef>
        </p:style>
      </p:pic>
    </p:spTree>
    <p:extLst>
      <p:ext uri="{BB962C8B-B14F-4D97-AF65-F5344CB8AC3E}">
        <p14:creationId xmlns:p14="http://schemas.microsoft.com/office/powerpoint/2010/main" val="4056102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1</a:t>
            </a:r>
            <a:r>
              <a:rPr lang="vi-VN" b="1">
                <a:solidFill>
                  <a:schemeClr val="tx1"/>
                </a:solidFill>
                <a:latin typeface="Lexend Deca" pitchFamily="2" charset="0"/>
              </a:rPr>
              <a:t>5</a:t>
            </a: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4007556"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4233334" cy="400110"/>
          </a:xfrm>
          <a:prstGeom prst="rect">
            <a:avLst/>
          </a:prstGeom>
          <a:noFill/>
        </p:spPr>
        <p:txBody>
          <a:bodyPr wrap="square" rtlCol="0">
            <a:spAutoFit/>
          </a:bodyPr>
          <a:lstStyle/>
          <a:p>
            <a:r>
              <a:rPr lang="en-US" sz="2000" dirty="0" err="1">
                <a:latin typeface="Lexend Deca" panose="020B0604020202020204" charset="0"/>
              </a:rPr>
              <a:t>Phân</a:t>
            </a:r>
            <a:r>
              <a:rPr lang="en-US" sz="2000" dirty="0">
                <a:latin typeface="Lexend Deca" panose="020B0604020202020204" charset="0"/>
              </a:rPr>
              <a:t> </a:t>
            </a:r>
            <a:r>
              <a:rPr lang="en-US" sz="2000" dirty="0" err="1">
                <a:latin typeface="Lexend Deca" panose="020B0604020202020204" charset="0"/>
              </a:rPr>
              <a:t>loại</a:t>
            </a:r>
            <a:r>
              <a:rPr lang="en-US" sz="2000" dirty="0">
                <a:latin typeface="Lexend Deca" panose="020B0604020202020204" charset="0"/>
              </a:rPr>
              <a:t> </a:t>
            </a:r>
            <a:r>
              <a:rPr lang="en-US" sz="2000" dirty="0" err="1">
                <a:latin typeface="Lexend Deca" panose="020B0604020202020204" charset="0"/>
              </a:rPr>
              <a:t>đặc</a:t>
            </a:r>
            <a:r>
              <a:rPr lang="en-US" sz="2000" dirty="0">
                <a:latin typeface="Lexend Deca" panose="020B0604020202020204" charset="0"/>
              </a:rPr>
              <a:t> </a:t>
            </a:r>
            <a:r>
              <a:rPr lang="en-US" sz="2000" dirty="0" err="1">
                <a:latin typeface="Lexend Deca" panose="020B0604020202020204" charset="0"/>
              </a:rPr>
              <a:t>trưng</a:t>
            </a:r>
            <a:r>
              <a:rPr lang="en-US" sz="2000" dirty="0">
                <a:latin typeface="Lexend Deca" panose="020B0604020202020204" charset="0"/>
              </a:rPr>
              <a:t> (Features)</a:t>
            </a:r>
          </a:p>
        </p:txBody>
      </p:sp>
      <p:sp>
        <p:nvSpPr>
          <p:cNvPr id="4" name="TextBox 3">
            <a:extLst>
              <a:ext uri="{FF2B5EF4-FFF2-40B4-BE49-F238E27FC236}">
                <a16:creationId xmlns:a16="http://schemas.microsoft.com/office/drawing/2014/main" id="{375933D1-11A1-43F5-C34C-7D501AF4C387}"/>
              </a:ext>
            </a:extLst>
          </p:cNvPr>
          <p:cNvSpPr txBox="1"/>
          <p:nvPr/>
        </p:nvSpPr>
        <p:spPr>
          <a:xfrm>
            <a:off x="110914" y="1663809"/>
            <a:ext cx="3354776" cy="2923877"/>
          </a:xfrm>
          <a:prstGeom prst="rect">
            <a:avLst/>
          </a:prstGeom>
          <a:noFill/>
        </p:spPr>
        <p:txBody>
          <a:bodyPr wrap="square" rtlCol="0">
            <a:spAutoFit/>
          </a:bodyPr>
          <a:lstStyle/>
          <a:p>
            <a:pPr>
              <a:lnSpc>
                <a:spcPct val="150000"/>
              </a:lnSpc>
            </a:pPr>
            <a:r>
              <a:rPr lang="en-US" sz="1600" b="1">
                <a:latin typeface="Lexend Deca" panose="020B0604020202020204" charset="0"/>
              </a:rPr>
              <a:t>Chọn </a:t>
            </a:r>
            <a:r>
              <a:rPr lang="en-US" sz="1600" b="1" dirty="0" err="1">
                <a:latin typeface="Lexend Deca" panose="020B0604020202020204" charset="0"/>
              </a:rPr>
              <a:t>các</a:t>
            </a:r>
            <a:r>
              <a:rPr lang="en-US" sz="1600" b="1" dirty="0">
                <a:latin typeface="Lexend Deca" panose="020B0604020202020204" charset="0"/>
              </a:rPr>
              <a:t> </a:t>
            </a:r>
            <a:r>
              <a:rPr lang="en-US" sz="1600" b="1" err="1">
                <a:latin typeface="Lexend Deca" panose="020B0604020202020204" charset="0"/>
              </a:rPr>
              <a:t>cột</a:t>
            </a:r>
            <a:r>
              <a:rPr lang="en-US" sz="1600" b="1">
                <a:latin typeface="Lexend Deca" panose="020B0604020202020204" charset="0"/>
              </a:rPr>
              <a:t> cần </a:t>
            </a:r>
            <a:r>
              <a:rPr lang="en-US" sz="1600" b="1" dirty="0" err="1">
                <a:latin typeface="Lexend Deca" panose="020B0604020202020204" charset="0"/>
              </a:rPr>
              <a:t>cho</a:t>
            </a:r>
            <a:r>
              <a:rPr lang="en-US" sz="1600" b="1" dirty="0">
                <a:latin typeface="Lexend Deca" panose="020B0604020202020204" charset="0"/>
              </a:rPr>
              <a:t> </a:t>
            </a:r>
            <a:r>
              <a:rPr lang="en-US" sz="1600" b="1" dirty="0" err="1">
                <a:latin typeface="Lexend Deca" panose="020B0604020202020204" charset="0"/>
              </a:rPr>
              <a:t>việc</a:t>
            </a:r>
            <a:r>
              <a:rPr lang="en-US" sz="1600" b="1" dirty="0">
                <a:latin typeface="Lexend Deca" panose="020B0604020202020204" charset="0"/>
              </a:rPr>
              <a:t> </a:t>
            </a:r>
            <a:r>
              <a:rPr lang="en-US" sz="1600" b="1" dirty="0" err="1">
                <a:latin typeface="Lexend Deca" panose="020B0604020202020204" charset="0"/>
              </a:rPr>
              <a:t>dự</a:t>
            </a:r>
            <a:r>
              <a:rPr lang="en-US" sz="1600" b="1" dirty="0">
                <a:latin typeface="Lexend Deca" panose="020B0604020202020204" charset="0"/>
              </a:rPr>
              <a:t> </a:t>
            </a:r>
            <a:r>
              <a:rPr lang="en-US" sz="1600" b="1" dirty="0" err="1">
                <a:latin typeface="Lexend Deca" panose="020B0604020202020204" charset="0"/>
              </a:rPr>
              <a:t>đoán</a:t>
            </a:r>
            <a:r>
              <a:rPr lang="en-US" sz="1600" b="1" dirty="0">
                <a:latin typeface="Lexend Deca" panose="020B0604020202020204" charset="0"/>
              </a:rPr>
              <a:t>.</a:t>
            </a:r>
          </a:p>
          <a:p>
            <a:pPr>
              <a:lnSpc>
                <a:spcPct val="150000"/>
              </a:lnSpc>
            </a:pPr>
            <a:r>
              <a:rPr lang="en-US" sz="1600" dirty="0" err="1">
                <a:latin typeface="Lexend Deca" panose="020B0604020202020204" charset="0"/>
              </a:rPr>
              <a:t>Các</a:t>
            </a:r>
            <a:r>
              <a:rPr lang="en-US" sz="1600" dirty="0">
                <a:latin typeface="Lexend Deca" panose="020B0604020202020204" charset="0"/>
              </a:rPr>
              <a:t> </a:t>
            </a:r>
            <a:r>
              <a:rPr lang="en-US" sz="1600" dirty="0" err="1">
                <a:latin typeface="Lexend Deca" panose="020B0604020202020204" charset="0"/>
              </a:rPr>
              <a:t>thuộc</a:t>
            </a:r>
            <a:r>
              <a:rPr lang="en-US" sz="1600" dirty="0">
                <a:latin typeface="Lexend Deca" panose="020B0604020202020204" charset="0"/>
              </a:rPr>
              <a:t> </a:t>
            </a:r>
            <a:r>
              <a:rPr lang="en-US" sz="1600" dirty="0" err="1">
                <a:latin typeface="Lexend Deca" panose="020B0604020202020204" charset="0"/>
              </a:rPr>
              <a:t>tính</a:t>
            </a:r>
            <a:r>
              <a:rPr lang="en-US" sz="1600" dirty="0">
                <a:latin typeface="Lexend Deca" panose="020B0604020202020204" charset="0"/>
              </a:rPr>
              <a:t> </a:t>
            </a:r>
            <a:r>
              <a:rPr lang="en-US" sz="1600" err="1">
                <a:latin typeface="Lexend Deca" panose="020B0604020202020204" charset="0"/>
              </a:rPr>
              <a:t>được</a:t>
            </a:r>
            <a:r>
              <a:rPr lang="en-US" sz="1600">
                <a:latin typeface="Lexend Deca" panose="020B0604020202020204" charset="0"/>
              </a:rPr>
              <a:t> chọn:</a:t>
            </a:r>
            <a:endParaRPr lang="en-US" sz="1600" dirty="0">
              <a:latin typeface="Lexend Deca" panose="020B0604020202020204" charset="0"/>
            </a:endParaRPr>
          </a:p>
          <a:p>
            <a:pPr marL="285750" indent="-285750">
              <a:lnSpc>
                <a:spcPct val="150000"/>
              </a:lnSpc>
              <a:buFont typeface="Arial" panose="020B0604020202020204" pitchFamily="34" charset="0"/>
              <a:buChar char="•"/>
            </a:pPr>
            <a:r>
              <a:rPr lang="en-US" sz="1600" dirty="0">
                <a:latin typeface="Lexend Deca" panose="020B0604020202020204" charset="0"/>
              </a:rPr>
              <a:t>R&amp;D Spend: </a:t>
            </a:r>
            <a:r>
              <a:rPr lang="en-US" sz="1600" dirty="0" err="1">
                <a:latin typeface="Lexend Deca" panose="020B0604020202020204" charset="0"/>
              </a:rPr>
              <a:t>Là</a:t>
            </a:r>
            <a:r>
              <a:rPr lang="en-US" sz="1600" dirty="0">
                <a:latin typeface="Lexend Deca" panose="020B0604020202020204" charset="0"/>
              </a:rPr>
              <a:t> </a:t>
            </a:r>
            <a:r>
              <a:rPr lang="en-US" sz="1600" dirty="0" err="1">
                <a:latin typeface="Lexend Deca" panose="020B0604020202020204" charset="0"/>
              </a:rPr>
              <a:t>đặc</a:t>
            </a:r>
            <a:r>
              <a:rPr lang="en-US" sz="1600" dirty="0">
                <a:latin typeface="Lexend Deca" panose="020B0604020202020204" charset="0"/>
              </a:rPr>
              <a:t> </a:t>
            </a:r>
            <a:r>
              <a:rPr lang="en-US" sz="1600" dirty="0" err="1">
                <a:latin typeface="Lexend Deca" panose="020B0604020202020204" charset="0"/>
              </a:rPr>
              <a:t>trưng</a:t>
            </a:r>
            <a:r>
              <a:rPr lang="en-US" sz="1600" dirty="0">
                <a:latin typeface="Lexend Deca" panose="020B0604020202020204" charset="0"/>
              </a:rPr>
              <a:t> </a:t>
            </a:r>
            <a:r>
              <a:rPr lang="en-US" sz="1600" dirty="0" err="1">
                <a:latin typeface="Lexend Deca" panose="020B0604020202020204" charset="0"/>
              </a:rPr>
              <a:t>để</a:t>
            </a:r>
            <a:r>
              <a:rPr lang="en-US" sz="1600" dirty="0">
                <a:latin typeface="Lexend Deca" panose="020B0604020202020204" charset="0"/>
              </a:rPr>
              <a:t> </a:t>
            </a:r>
            <a:r>
              <a:rPr lang="en-US" sz="1600" dirty="0" err="1">
                <a:latin typeface="Lexend Deca" panose="020B0604020202020204" charset="0"/>
              </a:rPr>
              <a:t>dự</a:t>
            </a:r>
            <a:r>
              <a:rPr lang="en-US" sz="1600" dirty="0">
                <a:latin typeface="Lexend Deca" panose="020B0604020202020204" charset="0"/>
              </a:rPr>
              <a:t> </a:t>
            </a:r>
            <a:r>
              <a:rPr lang="en-US" sz="1600" err="1">
                <a:latin typeface="Lexend Deca" panose="020B0604020202020204" charset="0"/>
              </a:rPr>
              <a:t>đoán</a:t>
            </a:r>
            <a:r>
              <a:rPr lang="en-US" sz="1600">
                <a:latin typeface="Lexend Deca" panose="020B0604020202020204" charset="0"/>
              </a:rPr>
              <a:t> lợi nhuận.</a:t>
            </a:r>
            <a:endParaRPr lang="en-US" sz="1600" dirty="0">
              <a:latin typeface="Lexend Deca" panose="020B0604020202020204" charset="0"/>
            </a:endParaRPr>
          </a:p>
          <a:p>
            <a:pPr marL="285750" indent="-285750">
              <a:lnSpc>
                <a:spcPct val="150000"/>
              </a:lnSpc>
              <a:buFont typeface="Arial" panose="020B0604020202020204" pitchFamily="34" charset="0"/>
              <a:buChar char="•"/>
            </a:pPr>
            <a:r>
              <a:rPr lang="en-US" sz="1600" dirty="0">
                <a:latin typeface="Lexend Deca" panose="020B0604020202020204" charset="0"/>
              </a:rPr>
              <a:t>Profit: </a:t>
            </a:r>
            <a:r>
              <a:rPr lang="en-US" sz="1600" dirty="0" err="1">
                <a:latin typeface="Lexend Deca" panose="020B0604020202020204" charset="0"/>
              </a:rPr>
              <a:t>Là</a:t>
            </a:r>
            <a:r>
              <a:rPr lang="en-US" sz="1600" dirty="0">
                <a:latin typeface="Lexend Deca" panose="020B0604020202020204" charset="0"/>
              </a:rPr>
              <a:t> </a:t>
            </a:r>
            <a:r>
              <a:rPr lang="en-US" sz="1600" dirty="0" err="1">
                <a:latin typeface="Lexend Deca" panose="020B0604020202020204" charset="0"/>
              </a:rPr>
              <a:t>thuộc</a:t>
            </a:r>
            <a:r>
              <a:rPr lang="en-US" sz="1600" dirty="0">
                <a:latin typeface="Lexend Deca" panose="020B0604020202020204" charset="0"/>
              </a:rPr>
              <a:t> </a:t>
            </a:r>
            <a:r>
              <a:rPr lang="en-US" sz="1600" dirty="0" err="1">
                <a:latin typeface="Lexend Deca" panose="020B0604020202020204" charset="0"/>
              </a:rPr>
              <a:t>tính</a:t>
            </a:r>
            <a:r>
              <a:rPr lang="en-US" sz="1600" dirty="0">
                <a:latin typeface="Lexend Deca" panose="020B0604020202020204" charset="0"/>
              </a:rPr>
              <a:t> </a:t>
            </a:r>
            <a:r>
              <a:rPr lang="en-US" sz="1600" dirty="0" err="1">
                <a:latin typeface="Lexend Deca" panose="020B0604020202020204" charset="0"/>
              </a:rPr>
              <a:t>quyết</a:t>
            </a:r>
            <a:r>
              <a:rPr lang="en-US" sz="1600" dirty="0">
                <a:latin typeface="Lexend Deca" panose="020B0604020202020204" charset="0"/>
              </a:rPr>
              <a:t> </a:t>
            </a:r>
            <a:r>
              <a:rPr lang="en-US" sz="1600" dirty="0" err="1">
                <a:latin typeface="Lexend Deca" panose="020B0604020202020204" charset="0"/>
              </a:rPr>
              <a:t>định</a:t>
            </a:r>
            <a:r>
              <a:rPr lang="en-US" sz="1600" dirty="0">
                <a:latin typeface="Lexend Deca" panose="020B0604020202020204" charset="0"/>
              </a:rPr>
              <a:t> </a:t>
            </a:r>
            <a:r>
              <a:rPr lang="en-US" sz="1600" dirty="0" err="1">
                <a:latin typeface="Lexend Deca" panose="020B0604020202020204" charset="0"/>
              </a:rPr>
              <a:t>cho</a:t>
            </a:r>
            <a:r>
              <a:rPr lang="en-US" sz="1600" dirty="0">
                <a:latin typeface="Lexend Deca" panose="020B0604020202020204" charset="0"/>
              </a:rPr>
              <a:t> </a:t>
            </a:r>
            <a:r>
              <a:rPr lang="en-US" sz="1600" dirty="0" err="1">
                <a:latin typeface="Lexend Deca" panose="020B0604020202020204" charset="0"/>
              </a:rPr>
              <a:t>mô</a:t>
            </a:r>
            <a:r>
              <a:rPr lang="en-US" sz="1600" dirty="0">
                <a:latin typeface="Lexend Deca" panose="020B0604020202020204" charset="0"/>
              </a:rPr>
              <a:t> </a:t>
            </a:r>
            <a:r>
              <a:rPr lang="en-US" sz="1600" dirty="0" err="1">
                <a:latin typeface="Lexend Deca" panose="020B0604020202020204" charset="0"/>
              </a:rPr>
              <a:t>hình</a:t>
            </a:r>
            <a:r>
              <a:rPr lang="en-US" sz="1600" dirty="0">
                <a:latin typeface="Lexend Deca" panose="020B0604020202020204" charset="0"/>
              </a:rPr>
              <a:t>.</a:t>
            </a:r>
          </a:p>
          <a:p>
            <a:endParaRPr lang="en-US" sz="1600" dirty="0">
              <a:latin typeface="Lexend Deca" panose="020B0604020202020204" charset="0"/>
            </a:endParaRPr>
          </a:p>
        </p:txBody>
      </p:sp>
      <p:pic>
        <p:nvPicPr>
          <p:cNvPr id="7" name="Picture 6" descr="Graphical user interface, text, application&#10;&#10;Description automatically generated">
            <a:extLst>
              <a:ext uri="{FF2B5EF4-FFF2-40B4-BE49-F238E27FC236}">
                <a16:creationId xmlns:a16="http://schemas.microsoft.com/office/drawing/2014/main" id="{3BF562EC-2AAB-2DB6-5DF9-A12325B5DAB4}"/>
              </a:ext>
            </a:extLst>
          </p:cNvPr>
          <p:cNvPicPr>
            <a:picLocks noChangeAspect="1"/>
          </p:cNvPicPr>
          <p:nvPr/>
        </p:nvPicPr>
        <p:blipFill>
          <a:blip r:embed="rId3"/>
          <a:stretch>
            <a:fillRect/>
          </a:stretch>
        </p:blipFill>
        <p:spPr>
          <a:xfrm>
            <a:off x="3465690" y="1542874"/>
            <a:ext cx="4866233" cy="2057751"/>
          </a:xfrm>
          <a:prstGeom prst="rect">
            <a:avLst/>
          </a:prstGeom>
          <a:ln/>
        </p:spPr>
        <p:style>
          <a:lnRef idx="3">
            <a:schemeClr val="lt1"/>
          </a:lnRef>
          <a:fillRef idx="1">
            <a:schemeClr val="accent1"/>
          </a:fillRef>
          <a:effectRef idx="1">
            <a:schemeClr val="accent1"/>
          </a:effectRef>
          <a:fontRef idx="minor">
            <a:schemeClr val="lt1"/>
          </a:fontRef>
        </p:style>
      </p:pic>
    </p:spTree>
    <p:extLst>
      <p:ext uri="{BB962C8B-B14F-4D97-AF65-F5344CB8AC3E}">
        <p14:creationId xmlns:p14="http://schemas.microsoft.com/office/powerpoint/2010/main" val="1802839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16</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4007556"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4233334" cy="400110"/>
          </a:xfrm>
          <a:prstGeom prst="rect">
            <a:avLst/>
          </a:prstGeom>
          <a:noFill/>
        </p:spPr>
        <p:txBody>
          <a:bodyPr wrap="square" rtlCol="0">
            <a:spAutoFit/>
          </a:bodyPr>
          <a:lstStyle/>
          <a:p>
            <a:r>
              <a:rPr lang="en-US" sz="2000" dirty="0" err="1">
                <a:latin typeface="Lexend Deca" panose="020B0604020202020204" charset="0"/>
              </a:rPr>
              <a:t>Kiểm</a:t>
            </a:r>
            <a:r>
              <a:rPr lang="en-US" sz="2000" dirty="0">
                <a:latin typeface="Lexend Deca" panose="020B0604020202020204" charset="0"/>
              </a:rPr>
              <a:t> </a:t>
            </a:r>
            <a:r>
              <a:rPr lang="en-US" sz="2000" dirty="0" err="1">
                <a:latin typeface="Lexend Deca" panose="020B0604020202020204" charset="0"/>
              </a:rPr>
              <a:t>tra</a:t>
            </a:r>
            <a:r>
              <a:rPr lang="en-US" sz="2000" dirty="0">
                <a:latin typeface="Lexend Deca" panose="020B0604020202020204" charset="0"/>
              </a:rPr>
              <a:t> </a:t>
            </a:r>
            <a:r>
              <a:rPr lang="en-US" sz="2000" dirty="0" err="1">
                <a:latin typeface="Lexend Deca" panose="020B0604020202020204" charset="0"/>
              </a:rPr>
              <a:t>dữ</a:t>
            </a:r>
            <a:r>
              <a:rPr lang="en-US" sz="2000" dirty="0">
                <a:latin typeface="Lexend Deca" panose="020B0604020202020204" charset="0"/>
              </a:rPr>
              <a:t> </a:t>
            </a:r>
            <a:r>
              <a:rPr lang="en-US" sz="2000" dirty="0" err="1">
                <a:latin typeface="Lexend Deca" panose="020B0604020202020204" charset="0"/>
              </a:rPr>
              <a:t>liệu</a:t>
            </a:r>
            <a:r>
              <a:rPr lang="en-US" sz="2000" dirty="0">
                <a:latin typeface="Lexend Deca" panose="020B0604020202020204" charset="0"/>
              </a:rPr>
              <a:t> </a:t>
            </a:r>
            <a:r>
              <a:rPr lang="en-US" sz="2000" dirty="0" err="1">
                <a:latin typeface="Lexend Deca" panose="020B0604020202020204" charset="0"/>
              </a:rPr>
              <a:t>các</a:t>
            </a:r>
            <a:r>
              <a:rPr lang="en-US" sz="2000" dirty="0">
                <a:latin typeface="Lexend Deca" panose="020B0604020202020204" charset="0"/>
              </a:rPr>
              <a:t> </a:t>
            </a:r>
            <a:r>
              <a:rPr lang="en-US" sz="2000" dirty="0" err="1">
                <a:latin typeface="Lexend Deca" panose="020B0604020202020204" charset="0"/>
              </a:rPr>
              <a:t>cột</a:t>
            </a:r>
            <a:endParaRPr lang="en-US" sz="2000" dirty="0">
              <a:latin typeface="Lexend Deca" panose="020B0604020202020204" charset="0"/>
            </a:endParaRPr>
          </a:p>
        </p:txBody>
      </p:sp>
      <p:sp>
        <p:nvSpPr>
          <p:cNvPr id="4" name="TextBox 3">
            <a:extLst>
              <a:ext uri="{FF2B5EF4-FFF2-40B4-BE49-F238E27FC236}">
                <a16:creationId xmlns:a16="http://schemas.microsoft.com/office/drawing/2014/main" id="{375933D1-11A1-43F5-C34C-7D501AF4C387}"/>
              </a:ext>
            </a:extLst>
          </p:cNvPr>
          <p:cNvSpPr txBox="1"/>
          <p:nvPr/>
        </p:nvSpPr>
        <p:spPr>
          <a:xfrm>
            <a:off x="0" y="545282"/>
            <a:ext cx="1221175" cy="338554"/>
          </a:xfrm>
          <a:prstGeom prst="rect">
            <a:avLst/>
          </a:prstGeom>
          <a:noFill/>
        </p:spPr>
        <p:txBody>
          <a:bodyPr wrap="square" rtlCol="0">
            <a:spAutoFit/>
          </a:bodyPr>
          <a:lstStyle/>
          <a:p>
            <a:r>
              <a:rPr lang="en-US" sz="1600" b="1" dirty="0" err="1">
                <a:latin typeface="Lexend Deca" panose="020B0604020202020204" charset="0"/>
              </a:rPr>
              <a:t>RDSpend</a:t>
            </a:r>
            <a:endParaRPr lang="en-US" sz="1600" dirty="0">
              <a:latin typeface="Lexend Deca" panose="020B0604020202020204" charset="0"/>
            </a:endParaRPr>
          </a:p>
        </p:txBody>
      </p:sp>
      <p:pic>
        <p:nvPicPr>
          <p:cNvPr id="2" name="Picture 1">
            <a:extLst>
              <a:ext uri="{FF2B5EF4-FFF2-40B4-BE49-F238E27FC236}">
                <a16:creationId xmlns:a16="http://schemas.microsoft.com/office/drawing/2014/main" id="{20A8ED25-D557-92D8-C4EB-DACA6AEBFF77}"/>
              </a:ext>
            </a:extLst>
          </p:cNvPr>
          <p:cNvPicPr>
            <a:picLocks noChangeAspect="1"/>
          </p:cNvPicPr>
          <p:nvPr/>
        </p:nvPicPr>
        <p:blipFill rotWithShape="1">
          <a:blip r:embed="rId3"/>
          <a:srcRect b="11008"/>
          <a:stretch/>
        </p:blipFill>
        <p:spPr bwMode="auto">
          <a:xfrm>
            <a:off x="1493837" y="575390"/>
            <a:ext cx="6156325" cy="4349267"/>
          </a:xfrm>
          <a:prstGeom prst="rect">
            <a:avLst/>
          </a:prstGeom>
          <a:ln>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style>
          <a:lnRef idx="3">
            <a:schemeClr val="lt1"/>
          </a:lnRef>
          <a:fillRef idx="1">
            <a:schemeClr val="accent1"/>
          </a:fillRef>
          <a:effectRef idx="1">
            <a:schemeClr val="accent1"/>
          </a:effectRef>
          <a:fontRef idx="minor">
            <a:schemeClr val="lt1"/>
          </a:fontRef>
        </p:style>
      </p:pic>
    </p:spTree>
    <p:extLst>
      <p:ext uri="{BB962C8B-B14F-4D97-AF65-F5344CB8AC3E}">
        <p14:creationId xmlns:p14="http://schemas.microsoft.com/office/powerpoint/2010/main" val="3975787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17</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4007556"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4233334" cy="400110"/>
          </a:xfrm>
          <a:prstGeom prst="rect">
            <a:avLst/>
          </a:prstGeom>
          <a:noFill/>
        </p:spPr>
        <p:txBody>
          <a:bodyPr wrap="square" rtlCol="0">
            <a:spAutoFit/>
          </a:bodyPr>
          <a:lstStyle/>
          <a:p>
            <a:r>
              <a:rPr lang="en-US" sz="2000" dirty="0" err="1">
                <a:latin typeface="Lexend Deca" panose="020B0604020202020204" charset="0"/>
              </a:rPr>
              <a:t>Kiểm</a:t>
            </a:r>
            <a:r>
              <a:rPr lang="en-US" sz="2000" dirty="0">
                <a:latin typeface="Lexend Deca" panose="020B0604020202020204" charset="0"/>
              </a:rPr>
              <a:t> </a:t>
            </a:r>
            <a:r>
              <a:rPr lang="en-US" sz="2000" dirty="0" err="1">
                <a:latin typeface="Lexend Deca" panose="020B0604020202020204" charset="0"/>
              </a:rPr>
              <a:t>tra</a:t>
            </a:r>
            <a:r>
              <a:rPr lang="en-US" sz="2000" dirty="0">
                <a:latin typeface="Lexend Deca" panose="020B0604020202020204" charset="0"/>
              </a:rPr>
              <a:t> </a:t>
            </a:r>
            <a:r>
              <a:rPr lang="en-US" sz="2000" dirty="0" err="1">
                <a:latin typeface="Lexend Deca" panose="020B0604020202020204" charset="0"/>
              </a:rPr>
              <a:t>dữ</a:t>
            </a:r>
            <a:r>
              <a:rPr lang="en-US" sz="2000" dirty="0">
                <a:latin typeface="Lexend Deca" panose="020B0604020202020204" charset="0"/>
              </a:rPr>
              <a:t> </a:t>
            </a:r>
            <a:r>
              <a:rPr lang="en-US" sz="2000" dirty="0" err="1">
                <a:latin typeface="Lexend Deca" panose="020B0604020202020204" charset="0"/>
              </a:rPr>
              <a:t>liệu</a:t>
            </a:r>
            <a:r>
              <a:rPr lang="en-US" sz="2000" dirty="0">
                <a:latin typeface="Lexend Deca" panose="020B0604020202020204" charset="0"/>
              </a:rPr>
              <a:t> </a:t>
            </a:r>
            <a:r>
              <a:rPr lang="en-US" sz="2000" dirty="0" err="1">
                <a:latin typeface="Lexend Deca" panose="020B0604020202020204" charset="0"/>
              </a:rPr>
              <a:t>các</a:t>
            </a:r>
            <a:r>
              <a:rPr lang="en-US" sz="2000" dirty="0">
                <a:latin typeface="Lexend Deca" panose="020B0604020202020204" charset="0"/>
              </a:rPr>
              <a:t> </a:t>
            </a:r>
            <a:r>
              <a:rPr lang="en-US" sz="2000" dirty="0" err="1">
                <a:latin typeface="Lexend Deca" panose="020B0604020202020204" charset="0"/>
              </a:rPr>
              <a:t>cột</a:t>
            </a:r>
            <a:endParaRPr lang="en-US" sz="2000" dirty="0">
              <a:latin typeface="Lexend Deca" panose="020B0604020202020204" charset="0"/>
            </a:endParaRPr>
          </a:p>
        </p:txBody>
      </p:sp>
      <p:sp>
        <p:nvSpPr>
          <p:cNvPr id="4" name="TextBox 3">
            <a:extLst>
              <a:ext uri="{FF2B5EF4-FFF2-40B4-BE49-F238E27FC236}">
                <a16:creationId xmlns:a16="http://schemas.microsoft.com/office/drawing/2014/main" id="{375933D1-11A1-43F5-C34C-7D501AF4C387}"/>
              </a:ext>
            </a:extLst>
          </p:cNvPr>
          <p:cNvSpPr txBox="1"/>
          <p:nvPr/>
        </p:nvSpPr>
        <p:spPr>
          <a:xfrm>
            <a:off x="0" y="545282"/>
            <a:ext cx="1221175" cy="338554"/>
          </a:xfrm>
          <a:prstGeom prst="rect">
            <a:avLst/>
          </a:prstGeom>
          <a:noFill/>
        </p:spPr>
        <p:txBody>
          <a:bodyPr wrap="square" rtlCol="0">
            <a:spAutoFit/>
          </a:bodyPr>
          <a:lstStyle/>
          <a:p>
            <a:r>
              <a:rPr lang="en-US" sz="1600" b="1" dirty="0">
                <a:latin typeface="Lexend Deca" panose="020B0604020202020204" charset="0"/>
              </a:rPr>
              <a:t>Profit</a:t>
            </a:r>
            <a:endParaRPr lang="en-US" sz="1600" dirty="0">
              <a:latin typeface="Lexend Deca" panose="020B0604020202020204" charset="0"/>
            </a:endParaRPr>
          </a:p>
        </p:txBody>
      </p:sp>
      <p:pic>
        <p:nvPicPr>
          <p:cNvPr id="3" name="Picture 2">
            <a:extLst>
              <a:ext uri="{FF2B5EF4-FFF2-40B4-BE49-F238E27FC236}">
                <a16:creationId xmlns:a16="http://schemas.microsoft.com/office/drawing/2014/main" id="{951FBB43-F2D1-CDEE-22F8-3EE0B1F1AC78}"/>
              </a:ext>
            </a:extLst>
          </p:cNvPr>
          <p:cNvPicPr>
            <a:picLocks noChangeAspect="1"/>
          </p:cNvPicPr>
          <p:nvPr/>
        </p:nvPicPr>
        <p:blipFill>
          <a:blip r:embed="rId3"/>
          <a:stretch>
            <a:fillRect/>
          </a:stretch>
        </p:blipFill>
        <p:spPr>
          <a:xfrm>
            <a:off x="1408289" y="606404"/>
            <a:ext cx="6516511" cy="4418835"/>
          </a:xfrm>
          <a:prstGeom prst="rect">
            <a:avLst/>
          </a:prstGeom>
          <a:ln/>
        </p:spPr>
        <p:style>
          <a:lnRef idx="3">
            <a:schemeClr val="lt1"/>
          </a:lnRef>
          <a:fillRef idx="1">
            <a:schemeClr val="accent1"/>
          </a:fillRef>
          <a:effectRef idx="1">
            <a:schemeClr val="accent1"/>
          </a:effectRef>
          <a:fontRef idx="minor">
            <a:schemeClr val="lt1"/>
          </a:fontRef>
        </p:style>
      </p:pic>
    </p:spTree>
    <p:extLst>
      <p:ext uri="{BB962C8B-B14F-4D97-AF65-F5344CB8AC3E}">
        <p14:creationId xmlns:p14="http://schemas.microsoft.com/office/powerpoint/2010/main" val="1447253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18</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4007556"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4233334" cy="400110"/>
          </a:xfrm>
          <a:prstGeom prst="rect">
            <a:avLst/>
          </a:prstGeom>
          <a:noFill/>
        </p:spPr>
        <p:txBody>
          <a:bodyPr wrap="square" rtlCol="0">
            <a:spAutoFit/>
          </a:bodyPr>
          <a:lstStyle/>
          <a:p>
            <a:r>
              <a:rPr lang="en-US" sz="2000" dirty="0" err="1">
                <a:latin typeface="Lexend Deca" panose="020B0604020202020204" charset="0"/>
              </a:rPr>
              <a:t>Kiểm</a:t>
            </a:r>
            <a:r>
              <a:rPr lang="en-US" sz="2000" dirty="0">
                <a:latin typeface="Lexend Deca" panose="020B0604020202020204" charset="0"/>
              </a:rPr>
              <a:t> </a:t>
            </a:r>
            <a:r>
              <a:rPr lang="en-US" sz="2000" dirty="0" err="1">
                <a:latin typeface="Lexend Deca" panose="020B0604020202020204" charset="0"/>
              </a:rPr>
              <a:t>tra</a:t>
            </a:r>
            <a:r>
              <a:rPr lang="en-US" sz="2000" dirty="0">
                <a:latin typeface="Lexend Deca" panose="020B0604020202020204" charset="0"/>
              </a:rPr>
              <a:t> Outliers</a:t>
            </a:r>
          </a:p>
        </p:txBody>
      </p:sp>
      <p:sp>
        <p:nvSpPr>
          <p:cNvPr id="4" name="TextBox 3">
            <a:extLst>
              <a:ext uri="{FF2B5EF4-FFF2-40B4-BE49-F238E27FC236}">
                <a16:creationId xmlns:a16="http://schemas.microsoft.com/office/drawing/2014/main" id="{375933D1-11A1-43F5-C34C-7D501AF4C387}"/>
              </a:ext>
            </a:extLst>
          </p:cNvPr>
          <p:cNvSpPr txBox="1"/>
          <p:nvPr/>
        </p:nvSpPr>
        <p:spPr>
          <a:xfrm>
            <a:off x="0" y="545282"/>
            <a:ext cx="1221175" cy="338554"/>
          </a:xfrm>
          <a:prstGeom prst="rect">
            <a:avLst/>
          </a:prstGeom>
          <a:noFill/>
        </p:spPr>
        <p:txBody>
          <a:bodyPr wrap="square" rtlCol="0">
            <a:spAutoFit/>
          </a:bodyPr>
          <a:lstStyle/>
          <a:p>
            <a:r>
              <a:rPr lang="en-US" sz="1600" b="1" dirty="0" err="1">
                <a:latin typeface="Lexend Deca" panose="020B0604020202020204" charset="0"/>
              </a:rPr>
              <a:t>RDSpend</a:t>
            </a:r>
            <a:endParaRPr lang="en-US" sz="1600" dirty="0">
              <a:latin typeface="Lexend Deca" panose="020B0604020202020204" charset="0"/>
            </a:endParaRPr>
          </a:p>
        </p:txBody>
      </p:sp>
      <p:sp>
        <p:nvSpPr>
          <p:cNvPr id="2" name="TextBox 1">
            <a:extLst>
              <a:ext uri="{FF2B5EF4-FFF2-40B4-BE49-F238E27FC236}">
                <a16:creationId xmlns:a16="http://schemas.microsoft.com/office/drawing/2014/main" id="{39D8AC4F-5DC3-36F6-5B1C-73CE3BBCF43E}"/>
              </a:ext>
            </a:extLst>
          </p:cNvPr>
          <p:cNvSpPr txBox="1"/>
          <p:nvPr/>
        </p:nvSpPr>
        <p:spPr>
          <a:xfrm>
            <a:off x="0" y="1006428"/>
            <a:ext cx="4007556" cy="1323439"/>
          </a:xfrm>
          <a:prstGeom prst="rect">
            <a:avLst/>
          </a:prstGeom>
          <a:noFill/>
        </p:spPr>
        <p:txBody>
          <a:bodyPr wrap="square" rtlCol="0">
            <a:spAutoFit/>
          </a:bodyPr>
          <a:lstStyle/>
          <a:p>
            <a:pPr marL="342900" indent="-342900">
              <a:buAutoNum type="arabicPeriod"/>
            </a:pPr>
            <a:r>
              <a:rPr lang="en-US" sz="1600" dirty="0" err="1">
                <a:latin typeface="Lexend Deca" panose="020B0604020202020204" charset="0"/>
              </a:rPr>
              <a:t>Sử</a:t>
            </a:r>
            <a:r>
              <a:rPr lang="en-US" sz="1600" dirty="0">
                <a:latin typeface="Lexend Deca" panose="020B0604020202020204" charset="0"/>
              </a:rPr>
              <a:t> </a:t>
            </a:r>
            <a:r>
              <a:rPr lang="en-US" sz="1600" dirty="0" err="1">
                <a:latin typeface="Lexend Deca" panose="020B0604020202020204" charset="0"/>
              </a:rPr>
              <a:t>dụng</a:t>
            </a:r>
            <a:r>
              <a:rPr lang="en-US" sz="1600" dirty="0">
                <a:latin typeface="Lexend Deca" panose="020B0604020202020204" charset="0"/>
              </a:rPr>
              <a:t> </a:t>
            </a:r>
            <a:r>
              <a:rPr lang="en-US" sz="1600" dirty="0" err="1">
                <a:latin typeface="Lexend Deca" panose="020B0604020202020204" charset="0"/>
              </a:rPr>
              <a:t>hàm</a:t>
            </a:r>
            <a:r>
              <a:rPr lang="en-US" sz="1600" dirty="0">
                <a:latin typeface="Lexend Deca" panose="020B0604020202020204" charset="0"/>
              </a:rPr>
              <a:t> map </a:t>
            </a:r>
            <a:r>
              <a:rPr lang="en-US" sz="1600" dirty="0" err="1">
                <a:latin typeface="Lexend Deca" panose="020B0604020202020204" charset="0"/>
              </a:rPr>
              <a:t>để</a:t>
            </a:r>
            <a:r>
              <a:rPr lang="en-US" sz="1600" dirty="0">
                <a:latin typeface="Lexend Deca" panose="020B0604020202020204" charset="0"/>
              </a:rPr>
              <a:t> </a:t>
            </a:r>
            <a:r>
              <a:rPr lang="en-US" sz="1600" dirty="0" err="1">
                <a:latin typeface="Lexend Deca" panose="020B0604020202020204" charset="0"/>
              </a:rPr>
              <a:t>lấy</a:t>
            </a:r>
            <a:r>
              <a:rPr lang="en-US" sz="1600" dirty="0">
                <a:latin typeface="Lexend Deca" panose="020B0604020202020204" charset="0"/>
              </a:rPr>
              <a:t> </a:t>
            </a:r>
            <a:r>
              <a:rPr lang="en-US" sz="1600" dirty="0" err="1">
                <a:latin typeface="Lexend Deca" panose="020B0604020202020204" charset="0"/>
              </a:rPr>
              <a:t>giá</a:t>
            </a:r>
            <a:r>
              <a:rPr lang="en-US" sz="1600" dirty="0">
                <a:latin typeface="Lexend Deca" panose="020B0604020202020204" charset="0"/>
              </a:rPr>
              <a:t> </a:t>
            </a:r>
            <a:r>
              <a:rPr lang="en-US" sz="1600" dirty="0" err="1">
                <a:latin typeface="Lexend Deca" panose="020B0604020202020204" charset="0"/>
              </a:rPr>
              <a:t>trị</a:t>
            </a:r>
            <a:r>
              <a:rPr lang="en-US" sz="1600" dirty="0">
                <a:latin typeface="Lexend Deca" panose="020B0604020202020204" charset="0"/>
              </a:rPr>
              <a:t> </a:t>
            </a:r>
            <a:r>
              <a:rPr lang="en-US" sz="1600" dirty="0" err="1">
                <a:latin typeface="Lexend Deca" panose="020B0604020202020204" charset="0"/>
              </a:rPr>
              <a:t>của</a:t>
            </a:r>
            <a:r>
              <a:rPr lang="en-US" sz="1600" dirty="0">
                <a:latin typeface="Lexend Deca" panose="020B0604020202020204" charset="0"/>
              </a:rPr>
              <a:t> </a:t>
            </a:r>
            <a:r>
              <a:rPr lang="en-US" sz="1600" dirty="0" err="1">
                <a:latin typeface="Lexend Deca" panose="020B0604020202020204" charset="0"/>
              </a:rPr>
              <a:t>cột</a:t>
            </a:r>
            <a:r>
              <a:rPr lang="en-US" sz="1600" dirty="0">
                <a:latin typeface="Lexend Deca" panose="020B0604020202020204" charset="0"/>
              </a:rPr>
              <a:t> </a:t>
            </a:r>
            <a:r>
              <a:rPr lang="en-US" sz="1600" dirty="0" err="1">
                <a:latin typeface="Lexend Deca" panose="020B0604020202020204" charset="0"/>
              </a:rPr>
              <a:t>RDSpend</a:t>
            </a:r>
            <a:r>
              <a:rPr lang="en-US" sz="1600" dirty="0">
                <a:latin typeface="Lexend Deca" panose="020B0604020202020204" charset="0"/>
              </a:rPr>
              <a:t> </a:t>
            </a:r>
            <a:r>
              <a:rPr lang="en-US" sz="1600" dirty="0" err="1">
                <a:latin typeface="Lexend Deca" panose="020B0604020202020204" charset="0"/>
              </a:rPr>
              <a:t>và</a:t>
            </a:r>
            <a:r>
              <a:rPr lang="en-US" sz="1600" dirty="0">
                <a:latin typeface="Lexend Deca" panose="020B0604020202020204" charset="0"/>
              </a:rPr>
              <a:t> </a:t>
            </a:r>
            <a:r>
              <a:rPr lang="en-US" sz="1600" dirty="0" err="1">
                <a:latin typeface="Lexend Deca" panose="020B0604020202020204" charset="0"/>
              </a:rPr>
              <a:t>đưa</a:t>
            </a:r>
            <a:r>
              <a:rPr lang="en-US" sz="1600" dirty="0">
                <a:latin typeface="Lexend Deca" panose="020B0604020202020204" charset="0"/>
              </a:rPr>
              <a:t> </a:t>
            </a:r>
            <a:r>
              <a:rPr lang="en-US" sz="1600" dirty="0" err="1">
                <a:latin typeface="Lexend Deca" panose="020B0604020202020204" charset="0"/>
              </a:rPr>
              <a:t>vào</a:t>
            </a:r>
            <a:r>
              <a:rPr lang="en-US" sz="1600" dirty="0">
                <a:latin typeface="Lexend Deca" panose="020B0604020202020204" charset="0"/>
              </a:rPr>
              <a:t> 1 </a:t>
            </a:r>
            <a:r>
              <a:rPr lang="en-US" sz="1600" dirty="0" err="1">
                <a:latin typeface="Lexend Deca" panose="020B0604020202020204" charset="0"/>
              </a:rPr>
              <a:t>Dataframe</a:t>
            </a:r>
            <a:endParaRPr lang="en-US" sz="1600" dirty="0">
              <a:latin typeface="Lexend Deca" panose="020B0604020202020204" charset="0"/>
            </a:endParaRPr>
          </a:p>
          <a:p>
            <a:pPr marL="342900" indent="-342900">
              <a:buAutoNum type="arabicPeriod"/>
            </a:pPr>
            <a:r>
              <a:rPr lang="en-US" sz="1600" dirty="0" err="1">
                <a:latin typeface="Lexend Deca" panose="020B0604020202020204" charset="0"/>
              </a:rPr>
              <a:t>Trực</a:t>
            </a:r>
            <a:r>
              <a:rPr lang="en-US" sz="1600" dirty="0">
                <a:latin typeface="Lexend Deca" panose="020B0604020202020204" charset="0"/>
              </a:rPr>
              <a:t> </a:t>
            </a:r>
            <a:r>
              <a:rPr lang="en-US" sz="1600" dirty="0" err="1">
                <a:latin typeface="Lexend Deca" panose="020B0604020202020204" charset="0"/>
              </a:rPr>
              <a:t>quan</a:t>
            </a:r>
            <a:r>
              <a:rPr lang="en-US" sz="1600" dirty="0">
                <a:latin typeface="Lexend Deca" panose="020B0604020202020204" charset="0"/>
              </a:rPr>
              <a:t> </a:t>
            </a:r>
            <a:r>
              <a:rPr lang="en-US" sz="1600" dirty="0" err="1">
                <a:latin typeface="Lexend Deca" panose="020B0604020202020204" charset="0"/>
              </a:rPr>
              <a:t>hóa</a:t>
            </a:r>
            <a:r>
              <a:rPr lang="en-US" sz="1600" dirty="0">
                <a:latin typeface="Lexend Deca" panose="020B0604020202020204" charset="0"/>
              </a:rPr>
              <a:t> </a:t>
            </a:r>
            <a:r>
              <a:rPr lang="en-US" sz="1600" dirty="0" err="1">
                <a:latin typeface="Lexend Deca" panose="020B0604020202020204" charset="0"/>
              </a:rPr>
              <a:t>giá</a:t>
            </a:r>
            <a:r>
              <a:rPr lang="en-US" sz="1600" dirty="0">
                <a:latin typeface="Lexend Deca" panose="020B0604020202020204" charset="0"/>
              </a:rPr>
              <a:t> </a:t>
            </a:r>
            <a:r>
              <a:rPr lang="en-US" sz="1600" dirty="0" err="1">
                <a:latin typeface="Lexend Deca" panose="020B0604020202020204" charset="0"/>
              </a:rPr>
              <a:t>trị</a:t>
            </a:r>
            <a:r>
              <a:rPr lang="en-US" sz="1600" dirty="0">
                <a:latin typeface="Lexend Deca" panose="020B0604020202020204" charset="0"/>
              </a:rPr>
              <a:t> </a:t>
            </a:r>
            <a:r>
              <a:rPr lang="en-US" sz="1600" dirty="0" err="1">
                <a:latin typeface="Lexend Deca" panose="020B0604020202020204" charset="0"/>
              </a:rPr>
              <a:t>tổng</a:t>
            </a:r>
            <a:r>
              <a:rPr lang="en-US" sz="1600" dirty="0">
                <a:latin typeface="Lexend Deca" panose="020B0604020202020204" charset="0"/>
              </a:rPr>
              <a:t> </a:t>
            </a:r>
            <a:r>
              <a:rPr lang="en-US" sz="1600" dirty="0" err="1">
                <a:latin typeface="Lexend Deca" panose="020B0604020202020204" charset="0"/>
              </a:rPr>
              <a:t>quan</a:t>
            </a:r>
            <a:r>
              <a:rPr lang="en-US" sz="1600" dirty="0">
                <a:latin typeface="Lexend Deca" panose="020B0604020202020204" charset="0"/>
              </a:rPr>
              <a:t> </a:t>
            </a:r>
            <a:r>
              <a:rPr lang="en-US" sz="1600" dirty="0" err="1">
                <a:latin typeface="Lexend Deca" panose="020B0604020202020204" charset="0"/>
              </a:rPr>
              <a:t>và</a:t>
            </a:r>
            <a:r>
              <a:rPr lang="en-US" sz="1600" dirty="0">
                <a:latin typeface="Lexend Deca" panose="020B0604020202020204" charset="0"/>
              </a:rPr>
              <a:t> </a:t>
            </a:r>
            <a:r>
              <a:rPr lang="en-US" sz="1600" dirty="0" err="1">
                <a:latin typeface="Lexend Deca" panose="020B0604020202020204" charset="0"/>
              </a:rPr>
              <a:t>ngoại</a:t>
            </a:r>
            <a:r>
              <a:rPr lang="en-US" sz="1600" dirty="0">
                <a:latin typeface="Lexend Deca" panose="020B0604020202020204" charset="0"/>
              </a:rPr>
              <a:t> </a:t>
            </a:r>
            <a:r>
              <a:rPr lang="en-US" sz="1600" dirty="0" err="1">
                <a:latin typeface="Lexend Deca" panose="020B0604020202020204" charset="0"/>
              </a:rPr>
              <a:t>lệ</a:t>
            </a:r>
            <a:r>
              <a:rPr lang="en-US" sz="1600" dirty="0">
                <a:latin typeface="Lexend Deca" panose="020B0604020202020204" charset="0"/>
              </a:rPr>
              <a:t> </a:t>
            </a:r>
            <a:r>
              <a:rPr lang="en-US" sz="1600" dirty="0" err="1">
                <a:latin typeface="Lexend Deca" panose="020B0604020202020204" charset="0"/>
              </a:rPr>
              <a:t>của</a:t>
            </a:r>
            <a:r>
              <a:rPr lang="en-US" sz="1600" dirty="0">
                <a:latin typeface="Lexend Deca" panose="020B0604020202020204" charset="0"/>
              </a:rPr>
              <a:t> </a:t>
            </a:r>
            <a:r>
              <a:rPr lang="en-US" sz="1600" dirty="0" err="1">
                <a:latin typeface="Lexend Deca" panose="020B0604020202020204" charset="0"/>
              </a:rPr>
              <a:t>thuộc</a:t>
            </a:r>
            <a:r>
              <a:rPr lang="en-US" sz="1600" dirty="0">
                <a:latin typeface="Lexend Deca" panose="020B0604020202020204" charset="0"/>
              </a:rPr>
              <a:t> </a:t>
            </a:r>
            <a:r>
              <a:rPr lang="en-US" sz="1600" dirty="0" err="1">
                <a:latin typeface="Lexend Deca" panose="020B0604020202020204" charset="0"/>
              </a:rPr>
              <a:t>tính</a:t>
            </a:r>
            <a:r>
              <a:rPr lang="en-US" sz="1600" dirty="0">
                <a:latin typeface="Lexend Deca" panose="020B0604020202020204" charset="0"/>
              </a:rPr>
              <a:t> </a:t>
            </a:r>
            <a:r>
              <a:rPr lang="en-US" sz="1600" dirty="0" err="1">
                <a:latin typeface="Lexend Deca" panose="020B0604020202020204" charset="0"/>
              </a:rPr>
              <a:t>RDSpend</a:t>
            </a:r>
            <a:endParaRPr lang="en-US" sz="1600" dirty="0">
              <a:latin typeface="Lexend Deca" panose="020B0604020202020204" charset="0"/>
            </a:endParaRPr>
          </a:p>
        </p:txBody>
      </p:sp>
      <p:pic>
        <p:nvPicPr>
          <p:cNvPr id="7" name="Picture 6">
            <a:extLst>
              <a:ext uri="{FF2B5EF4-FFF2-40B4-BE49-F238E27FC236}">
                <a16:creationId xmlns:a16="http://schemas.microsoft.com/office/drawing/2014/main" id="{B2B5E70A-A9FB-2E9E-16AE-FB99FDDFE280}"/>
              </a:ext>
            </a:extLst>
          </p:cNvPr>
          <p:cNvPicPr>
            <a:picLocks noChangeAspect="1"/>
          </p:cNvPicPr>
          <p:nvPr/>
        </p:nvPicPr>
        <p:blipFill rotWithShape="1">
          <a:blip r:embed="rId3"/>
          <a:srcRect t="1" r="55698" b="458"/>
          <a:stretch/>
        </p:blipFill>
        <p:spPr>
          <a:xfrm>
            <a:off x="4007556" y="815738"/>
            <a:ext cx="4353276" cy="661491"/>
          </a:xfrm>
          <a:prstGeom prst="rect">
            <a:avLst/>
          </a:prstGeom>
          <a:ln/>
        </p:spPr>
        <p:style>
          <a:lnRef idx="3">
            <a:schemeClr val="lt1"/>
          </a:lnRef>
          <a:fillRef idx="1">
            <a:schemeClr val="accent1"/>
          </a:fillRef>
          <a:effectRef idx="1">
            <a:schemeClr val="accent1"/>
          </a:effectRef>
          <a:fontRef idx="minor">
            <a:schemeClr val="lt1"/>
          </a:fontRef>
        </p:style>
      </p:pic>
      <p:pic>
        <p:nvPicPr>
          <p:cNvPr id="8" name="Picture 7" descr="Graphical user interface, text, application&#10;&#10;Description automatically generated">
            <a:extLst>
              <a:ext uri="{FF2B5EF4-FFF2-40B4-BE49-F238E27FC236}">
                <a16:creationId xmlns:a16="http://schemas.microsoft.com/office/drawing/2014/main" id="{D2AACF61-56B2-AD30-D27F-E473B27FE023}"/>
              </a:ext>
            </a:extLst>
          </p:cNvPr>
          <p:cNvPicPr>
            <a:picLocks noChangeAspect="1"/>
          </p:cNvPicPr>
          <p:nvPr/>
        </p:nvPicPr>
        <p:blipFill>
          <a:blip r:embed="rId4"/>
          <a:stretch>
            <a:fillRect/>
          </a:stretch>
        </p:blipFill>
        <p:spPr>
          <a:xfrm>
            <a:off x="4007556" y="1524293"/>
            <a:ext cx="4353276" cy="691969"/>
          </a:xfrm>
          <a:prstGeom prst="rect">
            <a:avLst/>
          </a:prstGeom>
          <a:ln/>
        </p:spPr>
        <p:style>
          <a:lnRef idx="3">
            <a:schemeClr val="lt1"/>
          </a:lnRef>
          <a:fillRef idx="1">
            <a:schemeClr val="accent1"/>
          </a:fillRef>
          <a:effectRef idx="1">
            <a:schemeClr val="accent1"/>
          </a:effectRef>
          <a:fontRef idx="minor">
            <a:schemeClr val="lt1"/>
          </a:fontRef>
        </p:style>
      </p:pic>
      <p:pic>
        <p:nvPicPr>
          <p:cNvPr id="9" name="Picture 8" descr="Chart, box and whisker chart&#10;&#10;Description automatically generated">
            <a:extLst>
              <a:ext uri="{FF2B5EF4-FFF2-40B4-BE49-F238E27FC236}">
                <a16:creationId xmlns:a16="http://schemas.microsoft.com/office/drawing/2014/main" id="{F8B1945B-BDB8-A910-1059-51864FCD64B7}"/>
              </a:ext>
            </a:extLst>
          </p:cNvPr>
          <p:cNvPicPr>
            <a:picLocks noChangeAspect="1"/>
          </p:cNvPicPr>
          <p:nvPr/>
        </p:nvPicPr>
        <p:blipFill>
          <a:blip r:embed="rId5"/>
          <a:stretch>
            <a:fillRect/>
          </a:stretch>
        </p:blipFill>
        <p:spPr>
          <a:xfrm>
            <a:off x="1363134" y="2520557"/>
            <a:ext cx="5943600" cy="2266950"/>
          </a:xfrm>
          <a:prstGeom prst="rect">
            <a:avLst/>
          </a:prstGeom>
          <a:ln/>
        </p:spPr>
        <p:style>
          <a:lnRef idx="3">
            <a:schemeClr val="lt1"/>
          </a:lnRef>
          <a:fillRef idx="1">
            <a:schemeClr val="accent1"/>
          </a:fillRef>
          <a:effectRef idx="1">
            <a:schemeClr val="accent1"/>
          </a:effectRef>
          <a:fontRef idx="minor">
            <a:schemeClr val="lt1"/>
          </a:fontRef>
        </p:style>
      </p:pic>
    </p:spTree>
    <p:extLst>
      <p:ext uri="{BB962C8B-B14F-4D97-AF65-F5344CB8AC3E}">
        <p14:creationId xmlns:p14="http://schemas.microsoft.com/office/powerpoint/2010/main" val="981397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19</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4007556"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4233334" cy="400110"/>
          </a:xfrm>
          <a:prstGeom prst="rect">
            <a:avLst/>
          </a:prstGeom>
          <a:noFill/>
        </p:spPr>
        <p:txBody>
          <a:bodyPr wrap="square" rtlCol="0">
            <a:spAutoFit/>
          </a:bodyPr>
          <a:lstStyle/>
          <a:p>
            <a:r>
              <a:rPr lang="en-US" sz="2000" dirty="0" err="1">
                <a:latin typeface="Lexend Deca" panose="020B0604020202020204" charset="0"/>
              </a:rPr>
              <a:t>Kiểm</a:t>
            </a:r>
            <a:r>
              <a:rPr lang="en-US" sz="2000" dirty="0">
                <a:latin typeface="Lexend Deca" panose="020B0604020202020204" charset="0"/>
              </a:rPr>
              <a:t> </a:t>
            </a:r>
            <a:r>
              <a:rPr lang="en-US" sz="2000" dirty="0" err="1">
                <a:latin typeface="Lexend Deca" panose="020B0604020202020204" charset="0"/>
              </a:rPr>
              <a:t>tra</a:t>
            </a:r>
            <a:r>
              <a:rPr lang="en-US" sz="2000" dirty="0">
                <a:latin typeface="Lexend Deca" panose="020B0604020202020204" charset="0"/>
              </a:rPr>
              <a:t> Outliers</a:t>
            </a:r>
          </a:p>
        </p:txBody>
      </p:sp>
      <p:sp>
        <p:nvSpPr>
          <p:cNvPr id="4" name="TextBox 3">
            <a:extLst>
              <a:ext uri="{FF2B5EF4-FFF2-40B4-BE49-F238E27FC236}">
                <a16:creationId xmlns:a16="http://schemas.microsoft.com/office/drawing/2014/main" id="{375933D1-11A1-43F5-C34C-7D501AF4C387}"/>
              </a:ext>
            </a:extLst>
          </p:cNvPr>
          <p:cNvSpPr txBox="1"/>
          <p:nvPr/>
        </p:nvSpPr>
        <p:spPr>
          <a:xfrm>
            <a:off x="0" y="545282"/>
            <a:ext cx="1221175" cy="338554"/>
          </a:xfrm>
          <a:prstGeom prst="rect">
            <a:avLst/>
          </a:prstGeom>
          <a:noFill/>
        </p:spPr>
        <p:txBody>
          <a:bodyPr wrap="square" rtlCol="0">
            <a:spAutoFit/>
          </a:bodyPr>
          <a:lstStyle/>
          <a:p>
            <a:r>
              <a:rPr lang="en-US" sz="1600" b="1" dirty="0">
                <a:latin typeface="Lexend Deca" panose="020B0604020202020204" charset="0"/>
              </a:rPr>
              <a:t>Profit</a:t>
            </a:r>
            <a:endParaRPr lang="en-US" sz="1600" dirty="0">
              <a:latin typeface="Lexend Deca" panose="020B0604020202020204" charset="0"/>
            </a:endParaRPr>
          </a:p>
        </p:txBody>
      </p:sp>
      <p:sp>
        <p:nvSpPr>
          <p:cNvPr id="2" name="TextBox 1">
            <a:extLst>
              <a:ext uri="{FF2B5EF4-FFF2-40B4-BE49-F238E27FC236}">
                <a16:creationId xmlns:a16="http://schemas.microsoft.com/office/drawing/2014/main" id="{39D8AC4F-5DC3-36F6-5B1C-73CE3BBCF43E}"/>
              </a:ext>
            </a:extLst>
          </p:cNvPr>
          <p:cNvSpPr txBox="1"/>
          <p:nvPr/>
        </p:nvSpPr>
        <p:spPr>
          <a:xfrm>
            <a:off x="0" y="1006428"/>
            <a:ext cx="4007556" cy="1323439"/>
          </a:xfrm>
          <a:prstGeom prst="rect">
            <a:avLst/>
          </a:prstGeom>
          <a:noFill/>
        </p:spPr>
        <p:txBody>
          <a:bodyPr wrap="square" rtlCol="0">
            <a:spAutoFit/>
          </a:bodyPr>
          <a:lstStyle/>
          <a:p>
            <a:pPr marL="342900" indent="-342900">
              <a:buAutoNum type="arabicPeriod"/>
            </a:pPr>
            <a:r>
              <a:rPr lang="en-US" sz="1600" dirty="0" err="1">
                <a:latin typeface="Lexend Deca" panose="020B0604020202020204" charset="0"/>
              </a:rPr>
              <a:t>Sử</a:t>
            </a:r>
            <a:r>
              <a:rPr lang="en-US" sz="1600" dirty="0">
                <a:latin typeface="Lexend Deca" panose="020B0604020202020204" charset="0"/>
              </a:rPr>
              <a:t> </a:t>
            </a:r>
            <a:r>
              <a:rPr lang="en-US" sz="1600" dirty="0" err="1">
                <a:latin typeface="Lexend Deca" panose="020B0604020202020204" charset="0"/>
              </a:rPr>
              <a:t>dụng</a:t>
            </a:r>
            <a:r>
              <a:rPr lang="en-US" sz="1600" dirty="0">
                <a:latin typeface="Lexend Deca" panose="020B0604020202020204" charset="0"/>
              </a:rPr>
              <a:t> </a:t>
            </a:r>
            <a:r>
              <a:rPr lang="en-US" sz="1600" dirty="0" err="1">
                <a:latin typeface="Lexend Deca" panose="020B0604020202020204" charset="0"/>
              </a:rPr>
              <a:t>hàm</a:t>
            </a:r>
            <a:r>
              <a:rPr lang="en-US" sz="1600" dirty="0">
                <a:latin typeface="Lexend Deca" panose="020B0604020202020204" charset="0"/>
              </a:rPr>
              <a:t> map </a:t>
            </a:r>
            <a:r>
              <a:rPr lang="en-US" sz="1600" dirty="0" err="1">
                <a:latin typeface="Lexend Deca" panose="020B0604020202020204" charset="0"/>
              </a:rPr>
              <a:t>để</a:t>
            </a:r>
            <a:r>
              <a:rPr lang="en-US" sz="1600" dirty="0">
                <a:latin typeface="Lexend Deca" panose="020B0604020202020204" charset="0"/>
              </a:rPr>
              <a:t> </a:t>
            </a:r>
            <a:r>
              <a:rPr lang="en-US" sz="1600" dirty="0" err="1">
                <a:latin typeface="Lexend Deca" panose="020B0604020202020204" charset="0"/>
              </a:rPr>
              <a:t>lấy</a:t>
            </a:r>
            <a:r>
              <a:rPr lang="en-US" sz="1600" dirty="0">
                <a:latin typeface="Lexend Deca" panose="020B0604020202020204" charset="0"/>
              </a:rPr>
              <a:t> </a:t>
            </a:r>
            <a:r>
              <a:rPr lang="en-US" sz="1600" dirty="0" err="1">
                <a:latin typeface="Lexend Deca" panose="020B0604020202020204" charset="0"/>
              </a:rPr>
              <a:t>giá</a:t>
            </a:r>
            <a:r>
              <a:rPr lang="en-US" sz="1600" dirty="0">
                <a:latin typeface="Lexend Deca" panose="020B0604020202020204" charset="0"/>
              </a:rPr>
              <a:t> </a:t>
            </a:r>
            <a:r>
              <a:rPr lang="en-US" sz="1600" dirty="0" err="1">
                <a:latin typeface="Lexend Deca" panose="020B0604020202020204" charset="0"/>
              </a:rPr>
              <a:t>trị</a:t>
            </a:r>
            <a:r>
              <a:rPr lang="en-US" sz="1600" dirty="0">
                <a:latin typeface="Lexend Deca" panose="020B0604020202020204" charset="0"/>
              </a:rPr>
              <a:t> </a:t>
            </a:r>
            <a:r>
              <a:rPr lang="en-US" sz="1600" dirty="0" err="1">
                <a:latin typeface="Lexend Deca" panose="020B0604020202020204" charset="0"/>
              </a:rPr>
              <a:t>của</a:t>
            </a:r>
            <a:r>
              <a:rPr lang="en-US" sz="1600" dirty="0">
                <a:latin typeface="Lexend Deca" panose="020B0604020202020204" charset="0"/>
              </a:rPr>
              <a:t> </a:t>
            </a:r>
            <a:r>
              <a:rPr lang="en-US" sz="1600" dirty="0" err="1">
                <a:latin typeface="Lexend Deca" panose="020B0604020202020204" charset="0"/>
              </a:rPr>
              <a:t>cột</a:t>
            </a:r>
            <a:r>
              <a:rPr lang="en-US" sz="1600" dirty="0">
                <a:latin typeface="Lexend Deca" panose="020B0604020202020204" charset="0"/>
              </a:rPr>
              <a:t> Profit </a:t>
            </a:r>
            <a:r>
              <a:rPr lang="en-US" sz="1600" dirty="0" err="1">
                <a:latin typeface="Lexend Deca" panose="020B0604020202020204" charset="0"/>
              </a:rPr>
              <a:t>và</a:t>
            </a:r>
            <a:r>
              <a:rPr lang="en-US" sz="1600" dirty="0">
                <a:latin typeface="Lexend Deca" panose="020B0604020202020204" charset="0"/>
              </a:rPr>
              <a:t> </a:t>
            </a:r>
            <a:r>
              <a:rPr lang="en-US" sz="1600" dirty="0" err="1">
                <a:latin typeface="Lexend Deca" panose="020B0604020202020204" charset="0"/>
              </a:rPr>
              <a:t>đưa</a:t>
            </a:r>
            <a:r>
              <a:rPr lang="en-US" sz="1600" dirty="0">
                <a:latin typeface="Lexend Deca" panose="020B0604020202020204" charset="0"/>
              </a:rPr>
              <a:t> </a:t>
            </a:r>
            <a:r>
              <a:rPr lang="en-US" sz="1600" dirty="0" err="1">
                <a:latin typeface="Lexend Deca" panose="020B0604020202020204" charset="0"/>
              </a:rPr>
              <a:t>vào</a:t>
            </a:r>
            <a:r>
              <a:rPr lang="en-US" sz="1600" dirty="0">
                <a:latin typeface="Lexend Deca" panose="020B0604020202020204" charset="0"/>
              </a:rPr>
              <a:t> 1 </a:t>
            </a:r>
            <a:r>
              <a:rPr lang="en-US" sz="1600" dirty="0" err="1">
                <a:latin typeface="Lexend Deca" panose="020B0604020202020204" charset="0"/>
              </a:rPr>
              <a:t>Dataframe</a:t>
            </a:r>
            <a:endParaRPr lang="en-US" sz="1600" dirty="0">
              <a:latin typeface="Lexend Deca" panose="020B0604020202020204" charset="0"/>
            </a:endParaRPr>
          </a:p>
          <a:p>
            <a:pPr marL="342900" indent="-342900">
              <a:buAutoNum type="arabicPeriod"/>
            </a:pPr>
            <a:r>
              <a:rPr lang="en-US" sz="1600" dirty="0" err="1">
                <a:latin typeface="Lexend Deca" panose="020B0604020202020204" charset="0"/>
              </a:rPr>
              <a:t>Trực</a:t>
            </a:r>
            <a:r>
              <a:rPr lang="en-US" sz="1600" dirty="0">
                <a:latin typeface="Lexend Deca" panose="020B0604020202020204" charset="0"/>
              </a:rPr>
              <a:t> </a:t>
            </a:r>
            <a:r>
              <a:rPr lang="en-US" sz="1600" dirty="0" err="1">
                <a:latin typeface="Lexend Deca" panose="020B0604020202020204" charset="0"/>
              </a:rPr>
              <a:t>quan</a:t>
            </a:r>
            <a:r>
              <a:rPr lang="en-US" sz="1600" dirty="0">
                <a:latin typeface="Lexend Deca" panose="020B0604020202020204" charset="0"/>
              </a:rPr>
              <a:t> </a:t>
            </a:r>
            <a:r>
              <a:rPr lang="en-US" sz="1600" dirty="0" err="1">
                <a:latin typeface="Lexend Deca" panose="020B0604020202020204" charset="0"/>
              </a:rPr>
              <a:t>hóa</a:t>
            </a:r>
            <a:r>
              <a:rPr lang="en-US" sz="1600" dirty="0">
                <a:latin typeface="Lexend Deca" panose="020B0604020202020204" charset="0"/>
              </a:rPr>
              <a:t> </a:t>
            </a:r>
            <a:r>
              <a:rPr lang="en-US" sz="1600" dirty="0" err="1">
                <a:latin typeface="Lexend Deca" panose="020B0604020202020204" charset="0"/>
              </a:rPr>
              <a:t>giá</a:t>
            </a:r>
            <a:r>
              <a:rPr lang="en-US" sz="1600" dirty="0">
                <a:latin typeface="Lexend Deca" panose="020B0604020202020204" charset="0"/>
              </a:rPr>
              <a:t> </a:t>
            </a:r>
            <a:r>
              <a:rPr lang="en-US" sz="1600" dirty="0" err="1">
                <a:latin typeface="Lexend Deca" panose="020B0604020202020204" charset="0"/>
              </a:rPr>
              <a:t>trị</a:t>
            </a:r>
            <a:r>
              <a:rPr lang="en-US" sz="1600" dirty="0">
                <a:latin typeface="Lexend Deca" panose="020B0604020202020204" charset="0"/>
              </a:rPr>
              <a:t> </a:t>
            </a:r>
            <a:r>
              <a:rPr lang="en-US" sz="1600" dirty="0" err="1">
                <a:latin typeface="Lexend Deca" panose="020B0604020202020204" charset="0"/>
              </a:rPr>
              <a:t>tổng</a:t>
            </a:r>
            <a:r>
              <a:rPr lang="en-US" sz="1600" dirty="0">
                <a:latin typeface="Lexend Deca" panose="020B0604020202020204" charset="0"/>
              </a:rPr>
              <a:t> </a:t>
            </a:r>
            <a:r>
              <a:rPr lang="en-US" sz="1600" dirty="0" err="1">
                <a:latin typeface="Lexend Deca" panose="020B0604020202020204" charset="0"/>
              </a:rPr>
              <a:t>quan</a:t>
            </a:r>
            <a:r>
              <a:rPr lang="en-US" sz="1600" dirty="0">
                <a:latin typeface="Lexend Deca" panose="020B0604020202020204" charset="0"/>
              </a:rPr>
              <a:t> </a:t>
            </a:r>
            <a:r>
              <a:rPr lang="en-US" sz="1600" dirty="0" err="1">
                <a:latin typeface="Lexend Deca" panose="020B0604020202020204" charset="0"/>
              </a:rPr>
              <a:t>và</a:t>
            </a:r>
            <a:r>
              <a:rPr lang="en-US" sz="1600" dirty="0">
                <a:latin typeface="Lexend Deca" panose="020B0604020202020204" charset="0"/>
              </a:rPr>
              <a:t> </a:t>
            </a:r>
            <a:r>
              <a:rPr lang="en-US" sz="1600" dirty="0" err="1">
                <a:latin typeface="Lexend Deca" panose="020B0604020202020204" charset="0"/>
              </a:rPr>
              <a:t>ngoại</a:t>
            </a:r>
            <a:r>
              <a:rPr lang="en-US" sz="1600" dirty="0">
                <a:latin typeface="Lexend Deca" panose="020B0604020202020204" charset="0"/>
              </a:rPr>
              <a:t> </a:t>
            </a:r>
            <a:r>
              <a:rPr lang="en-US" sz="1600" dirty="0" err="1">
                <a:latin typeface="Lexend Deca" panose="020B0604020202020204" charset="0"/>
              </a:rPr>
              <a:t>lệ</a:t>
            </a:r>
            <a:r>
              <a:rPr lang="en-US" sz="1600" dirty="0">
                <a:latin typeface="Lexend Deca" panose="020B0604020202020204" charset="0"/>
              </a:rPr>
              <a:t> </a:t>
            </a:r>
            <a:r>
              <a:rPr lang="en-US" sz="1600" dirty="0" err="1">
                <a:latin typeface="Lexend Deca" panose="020B0604020202020204" charset="0"/>
              </a:rPr>
              <a:t>của</a:t>
            </a:r>
            <a:r>
              <a:rPr lang="en-US" sz="1600" dirty="0">
                <a:latin typeface="Lexend Deca" panose="020B0604020202020204" charset="0"/>
              </a:rPr>
              <a:t> </a:t>
            </a:r>
            <a:r>
              <a:rPr lang="en-US" sz="1600" dirty="0" err="1">
                <a:latin typeface="Lexend Deca" panose="020B0604020202020204" charset="0"/>
              </a:rPr>
              <a:t>thuộc</a:t>
            </a:r>
            <a:r>
              <a:rPr lang="en-US" sz="1600" dirty="0">
                <a:latin typeface="Lexend Deca" panose="020B0604020202020204" charset="0"/>
              </a:rPr>
              <a:t> </a:t>
            </a:r>
            <a:r>
              <a:rPr lang="en-US" sz="1600" dirty="0" err="1">
                <a:latin typeface="Lexend Deca" panose="020B0604020202020204" charset="0"/>
              </a:rPr>
              <a:t>tính</a:t>
            </a:r>
            <a:r>
              <a:rPr lang="en-US" sz="1600" dirty="0">
                <a:latin typeface="Lexend Deca" panose="020B0604020202020204" charset="0"/>
              </a:rPr>
              <a:t> Profit</a:t>
            </a:r>
          </a:p>
        </p:txBody>
      </p:sp>
      <p:pic>
        <p:nvPicPr>
          <p:cNvPr id="3" name="Picture 2" descr="Text&#10;&#10;Description automatically generated with medium confidence">
            <a:extLst>
              <a:ext uri="{FF2B5EF4-FFF2-40B4-BE49-F238E27FC236}">
                <a16:creationId xmlns:a16="http://schemas.microsoft.com/office/drawing/2014/main" id="{C9BE60FB-8D5B-E332-6DF5-C8703046E533}"/>
              </a:ext>
            </a:extLst>
          </p:cNvPr>
          <p:cNvPicPr>
            <a:picLocks noChangeAspect="1"/>
          </p:cNvPicPr>
          <p:nvPr/>
        </p:nvPicPr>
        <p:blipFill>
          <a:blip r:embed="rId3"/>
          <a:stretch>
            <a:fillRect/>
          </a:stretch>
        </p:blipFill>
        <p:spPr>
          <a:xfrm>
            <a:off x="4007556" y="815738"/>
            <a:ext cx="4353276" cy="557340"/>
          </a:xfrm>
          <a:prstGeom prst="rect">
            <a:avLst/>
          </a:prstGeom>
          <a:ln/>
        </p:spPr>
        <p:style>
          <a:lnRef idx="3">
            <a:schemeClr val="lt1"/>
          </a:lnRef>
          <a:fillRef idx="1">
            <a:schemeClr val="accent1"/>
          </a:fillRef>
          <a:effectRef idx="1">
            <a:schemeClr val="accent1"/>
          </a:effectRef>
          <a:fontRef idx="minor">
            <a:schemeClr val="lt1"/>
          </a:fontRef>
        </p:style>
      </p:pic>
      <p:pic>
        <p:nvPicPr>
          <p:cNvPr id="10" name="Picture 9" descr="Graphical user interface, text, application&#10;&#10;Description automatically generated">
            <a:extLst>
              <a:ext uri="{FF2B5EF4-FFF2-40B4-BE49-F238E27FC236}">
                <a16:creationId xmlns:a16="http://schemas.microsoft.com/office/drawing/2014/main" id="{56D5F937-F09D-1B88-356B-8994C251F1CB}"/>
              </a:ext>
            </a:extLst>
          </p:cNvPr>
          <p:cNvPicPr>
            <a:picLocks noChangeAspect="1"/>
          </p:cNvPicPr>
          <p:nvPr/>
        </p:nvPicPr>
        <p:blipFill>
          <a:blip r:embed="rId4"/>
          <a:stretch>
            <a:fillRect/>
          </a:stretch>
        </p:blipFill>
        <p:spPr>
          <a:xfrm>
            <a:off x="4007556" y="1603003"/>
            <a:ext cx="4353276" cy="605059"/>
          </a:xfrm>
          <a:prstGeom prst="rect">
            <a:avLst/>
          </a:prstGeom>
          <a:ln/>
        </p:spPr>
        <p:style>
          <a:lnRef idx="3">
            <a:schemeClr val="lt1"/>
          </a:lnRef>
          <a:fillRef idx="1">
            <a:schemeClr val="accent1"/>
          </a:fillRef>
          <a:effectRef idx="1">
            <a:schemeClr val="accent1"/>
          </a:effectRef>
          <a:fontRef idx="minor">
            <a:schemeClr val="lt1"/>
          </a:fontRef>
        </p:style>
      </p:pic>
      <p:pic>
        <p:nvPicPr>
          <p:cNvPr id="11" name="Picture 10" descr="Chart, box and whisker chart&#10;&#10;Description automatically generated">
            <a:extLst>
              <a:ext uri="{FF2B5EF4-FFF2-40B4-BE49-F238E27FC236}">
                <a16:creationId xmlns:a16="http://schemas.microsoft.com/office/drawing/2014/main" id="{C5FFECD1-3BEB-322E-DF51-F65CF38AE693}"/>
              </a:ext>
            </a:extLst>
          </p:cNvPr>
          <p:cNvPicPr>
            <a:picLocks noChangeAspect="1"/>
          </p:cNvPicPr>
          <p:nvPr/>
        </p:nvPicPr>
        <p:blipFill>
          <a:blip r:embed="rId5"/>
          <a:stretch>
            <a:fillRect/>
          </a:stretch>
        </p:blipFill>
        <p:spPr>
          <a:xfrm>
            <a:off x="1464733" y="2452459"/>
            <a:ext cx="5943600" cy="2327275"/>
          </a:xfrm>
          <a:prstGeom prst="rect">
            <a:avLst/>
          </a:prstGeom>
          <a:ln/>
        </p:spPr>
        <p:style>
          <a:lnRef idx="3">
            <a:schemeClr val="lt1"/>
          </a:lnRef>
          <a:fillRef idx="1">
            <a:schemeClr val="accent1"/>
          </a:fillRef>
          <a:effectRef idx="1">
            <a:schemeClr val="accent1"/>
          </a:effectRef>
          <a:fontRef idx="minor">
            <a:schemeClr val="lt1"/>
          </a:fontRef>
        </p:style>
      </p:pic>
    </p:spTree>
    <p:extLst>
      <p:ext uri="{BB962C8B-B14F-4D97-AF65-F5344CB8AC3E}">
        <p14:creationId xmlns:p14="http://schemas.microsoft.com/office/powerpoint/2010/main" val="3571485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7"/>
        <p:cNvGrpSpPr/>
        <p:nvPr/>
      </p:nvGrpSpPr>
      <p:grpSpPr>
        <a:xfrm>
          <a:off x="0" y="0"/>
          <a:ext cx="0" cy="0"/>
          <a:chOff x="0" y="0"/>
          <a:chExt cx="0" cy="0"/>
        </a:xfrm>
      </p:grpSpPr>
      <p:sp>
        <p:nvSpPr>
          <p:cNvPr id="1228" name="Google Shape;1228;p52"/>
          <p:cNvSpPr/>
          <p:nvPr/>
        </p:nvSpPr>
        <p:spPr>
          <a:xfrm rot="10800000">
            <a:off x="214800" y="145125"/>
            <a:ext cx="962400" cy="962400"/>
          </a:xfrm>
          <a:prstGeom prst="blockArc">
            <a:avLst>
              <a:gd name="adj1" fmla="val 10800000"/>
              <a:gd name="adj2" fmla="val 0"/>
              <a:gd name="adj3" fmla="val 25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2"/>
          <p:cNvSpPr txBox="1">
            <a:spLocks noGrp="1"/>
          </p:cNvSpPr>
          <p:nvPr>
            <p:ph type="title"/>
          </p:nvPr>
        </p:nvSpPr>
        <p:spPr>
          <a:xfrm>
            <a:off x="0" y="445025"/>
            <a:ext cx="914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800" b="1">
                <a:latin typeface="Lexend Deca" pitchFamily="2" charset="0"/>
              </a:rPr>
              <a:t>THÀNH VIÊN</a:t>
            </a:r>
            <a:endParaRPr sz="2800" b="1">
              <a:latin typeface="Lexend Deca" pitchFamily="2" charset="0"/>
            </a:endParaRPr>
          </a:p>
        </p:txBody>
      </p:sp>
      <p:sp>
        <p:nvSpPr>
          <p:cNvPr id="1230" name="Google Shape;1230;p52"/>
          <p:cNvSpPr txBox="1">
            <a:spLocks noGrp="1"/>
          </p:cNvSpPr>
          <p:nvPr>
            <p:ph type="subTitle" idx="1"/>
          </p:nvPr>
        </p:nvSpPr>
        <p:spPr>
          <a:xfrm>
            <a:off x="0" y="1309175"/>
            <a:ext cx="9144000" cy="2393030"/>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vi-VN" sz="2800">
                <a:latin typeface="Lexend Deca" pitchFamily="2" charset="0"/>
              </a:rPr>
              <a:t>Nguyễn Cao Khoa</a:t>
            </a:r>
          </a:p>
          <a:p>
            <a:pPr marL="0" lvl="0" indent="0" algn="ctr" rtl="0">
              <a:lnSpc>
                <a:spcPct val="150000"/>
              </a:lnSpc>
              <a:spcBef>
                <a:spcPts val="0"/>
              </a:spcBef>
              <a:spcAft>
                <a:spcPts val="0"/>
              </a:spcAft>
              <a:buNone/>
            </a:pPr>
            <a:r>
              <a:rPr lang="vi-VN" sz="2800">
                <a:latin typeface="Lexend Deca" pitchFamily="2" charset="0"/>
              </a:rPr>
              <a:t>Hồ Trọng Khang</a:t>
            </a:r>
          </a:p>
          <a:p>
            <a:pPr marL="0" lvl="0" indent="0" algn="ctr" rtl="0">
              <a:lnSpc>
                <a:spcPct val="150000"/>
              </a:lnSpc>
              <a:spcBef>
                <a:spcPts val="0"/>
              </a:spcBef>
              <a:spcAft>
                <a:spcPts val="0"/>
              </a:spcAft>
              <a:buNone/>
            </a:pPr>
            <a:r>
              <a:rPr lang="vi-VN" sz="2800">
                <a:latin typeface="Lexend Deca" pitchFamily="2" charset="0"/>
              </a:rPr>
              <a:t>Lê Tuấn Khanh</a:t>
            </a:r>
          </a:p>
          <a:p>
            <a:pPr marL="0" lvl="0" indent="0" algn="ctr" rtl="0">
              <a:lnSpc>
                <a:spcPct val="150000"/>
              </a:lnSpc>
              <a:spcBef>
                <a:spcPts val="0"/>
              </a:spcBef>
              <a:spcAft>
                <a:spcPts val="0"/>
              </a:spcAft>
              <a:buNone/>
            </a:pPr>
            <a:r>
              <a:rPr lang="vi-VN" sz="2800">
                <a:latin typeface="Lexend Deca" pitchFamily="2" charset="0"/>
              </a:rPr>
              <a:t>Lê Tiến Vinh</a:t>
            </a:r>
          </a:p>
        </p:txBody>
      </p:sp>
      <p:grpSp>
        <p:nvGrpSpPr>
          <p:cNvPr id="1236" name="Google Shape;1236;p52"/>
          <p:cNvGrpSpPr/>
          <p:nvPr/>
        </p:nvGrpSpPr>
        <p:grpSpPr>
          <a:xfrm>
            <a:off x="1464680" y="2456970"/>
            <a:ext cx="496549" cy="229560"/>
            <a:chOff x="5456771" y="2495661"/>
            <a:chExt cx="496549" cy="229560"/>
          </a:xfrm>
        </p:grpSpPr>
        <p:sp>
          <p:nvSpPr>
            <p:cNvPr id="1237" name="Google Shape;1237;p52"/>
            <p:cNvSpPr/>
            <p:nvPr/>
          </p:nvSpPr>
          <p:spPr>
            <a:xfrm>
              <a:off x="5622511" y="2495661"/>
              <a:ext cx="165046" cy="229560"/>
            </a:xfrm>
            <a:custGeom>
              <a:avLst/>
              <a:gdLst/>
              <a:ahLst/>
              <a:cxnLst/>
              <a:rect l="l" t="t" r="r" b="b"/>
              <a:pathLst>
                <a:path w="6992" h="10487" extrusionOk="0">
                  <a:moveTo>
                    <a:pt x="1" y="0"/>
                  </a:moveTo>
                  <a:lnTo>
                    <a:pt x="1" y="5259"/>
                  </a:lnTo>
                  <a:lnTo>
                    <a:pt x="1" y="10487"/>
                  </a:lnTo>
                  <a:lnTo>
                    <a:pt x="3496" y="7873"/>
                  </a:lnTo>
                  <a:lnTo>
                    <a:pt x="6992" y="5259"/>
                  </a:lnTo>
                  <a:lnTo>
                    <a:pt x="3496" y="2614"/>
                  </a:lnTo>
                  <a:lnTo>
                    <a:pt x="1" y="0"/>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2"/>
            <p:cNvSpPr/>
            <p:nvPr/>
          </p:nvSpPr>
          <p:spPr>
            <a:xfrm>
              <a:off x="5788275" y="2495661"/>
              <a:ext cx="165046" cy="229560"/>
            </a:xfrm>
            <a:custGeom>
              <a:avLst/>
              <a:gdLst/>
              <a:ahLst/>
              <a:cxnLst/>
              <a:rect l="l" t="t" r="r" b="b"/>
              <a:pathLst>
                <a:path w="6992" h="10487" extrusionOk="0">
                  <a:moveTo>
                    <a:pt x="0" y="0"/>
                  </a:moveTo>
                  <a:lnTo>
                    <a:pt x="0" y="5259"/>
                  </a:lnTo>
                  <a:lnTo>
                    <a:pt x="0" y="10487"/>
                  </a:lnTo>
                  <a:lnTo>
                    <a:pt x="3496" y="7873"/>
                  </a:lnTo>
                  <a:lnTo>
                    <a:pt x="6991" y="5259"/>
                  </a:lnTo>
                  <a:lnTo>
                    <a:pt x="3496" y="261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2"/>
            <p:cNvSpPr/>
            <p:nvPr/>
          </p:nvSpPr>
          <p:spPr>
            <a:xfrm>
              <a:off x="5456771" y="2495661"/>
              <a:ext cx="165046" cy="229560"/>
            </a:xfrm>
            <a:custGeom>
              <a:avLst/>
              <a:gdLst/>
              <a:ahLst/>
              <a:cxnLst/>
              <a:rect l="l" t="t" r="r" b="b"/>
              <a:pathLst>
                <a:path w="6992" h="10487" extrusionOk="0">
                  <a:moveTo>
                    <a:pt x="0" y="0"/>
                  </a:moveTo>
                  <a:lnTo>
                    <a:pt x="0" y="5259"/>
                  </a:lnTo>
                  <a:lnTo>
                    <a:pt x="0" y="10487"/>
                  </a:lnTo>
                  <a:lnTo>
                    <a:pt x="3496" y="7873"/>
                  </a:lnTo>
                  <a:lnTo>
                    <a:pt x="6991" y="5259"/>
                  </a:lnTo>
                  <a:lnTo>
                    <a:pt x="3496" y="261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0" name="Google Shape;1240;p52"/>
          <p:cNvGrpSpPr/>
          <p:nvPr/>
        </p:nvGrpSpPr>
        <p:grpSpPr>
          <a:xfrm>
            <a:off x="357292" y="2519519"/>
            <a:ext cx="875045" cy="125099"/>
            <a:chOff x="4462994" y="2622072"/>
            <a:chExt cx="496508" cy="125099"/>
          </a:xfrm>
        </p:grpSpPr>
        <p:sp>
          <p:nvSpPr>
            <p:cNvPr id="1241" name="Google Shape;1241;p52"/>
            <p:cNvSpPr/>
            <p:nvPr/>
          </p:nvSpPr>
          <p:spPr>
            <a:xfrm>
              <a:off x="4462994" y="2622072"/>
              <a:ext cx="496508" cy="42598"/>
            </a:xfrm>
            <a:custGeom>
              <a:avLst/>
              <a:gdLst/>
              <a:ahLst/>
              <a:cxnLst/>
              <a:rect l="l" t="t" r="r" b="b"/>
              <a:pathLst>
                <a:path w="21034" h="1946" extrusionOk="0">
                  <a:moveTo>
                    <a:pt x="0" y="0"/>
                  </a:moveTo>
                  <a:lnTo>
                    <a:pt x="0" y="1946"/>
                  </a:lnTo>
                  <a:lnTo>
                    <a:pt x="21034" y="1946"/>
                  </a:lnTo>
                  <a:lnTo>
                    <a:pt x="210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2"/>
            <p:cNvSpPr/>
            <p:nvPr/>
          </p:nvSpPr>
          <p:spPr>
            <a:xfrm>
              <a:off x="4462994" y="2704573"/>
              <a:ext cx="496508" cy="42598"/>
            </a:xfrm>
            <a:custGeom>
              <a:avLst/>
              <a:gdLst/>
              <a:ahLst/>
              <a:cxnLst/>
              <a:rect l="l" t="t" r="r" b="b"/>
              <a:pathLst>
                <a:path w="21034" h="1946" extrusionOk="0">
                  <a:moveTo>
                    <a:pt x="0" y="1"/>
                  </a:moveTo>
                  <a:lnTo>
                    <a:pt x="0" y="1946"/>
                  </a:lnTo>
                  <a:lnTo>
                    <a:pt x="21034" y="1946"/>
                  </a:lnTo>
                  <a:lnTo>
                    <a:pt x="210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3" name="Google Shape;1243;p52"/>
          <p:cNvGrpSpPr/>
          <p:nvPr/>
        </p:nvGrpSpPr>
        <p:grpSpPr>
          <a:xfrm>
            <a:off x="7102504" y="2390910"/>
            <a:ext cx="496549" cy="229560"/>
            <a:chOff x="5456771" y="2495661"/>
            <a:chExt cx="496549" cy="229560"/>
          </a:xfrm>
        </p:grpSpPr>
        <p:sp>
          <p:nvSpPr>
            <p:cNvPr id="1244" name="Google Shape;1244;p52"/>
            <p:cNvSpPr/>
            <p:nvPr/>
          </p:nvSpPr>
          <p:spPr>
            <a:xfrm>
              <a:off x="5622511" y="2495661"/>
              <a:ext cx="165046" cy="229560"/>
            </a:xfrm>
            <a:custGeom>
              <a:avLst/>
              <a:gdLst/>
              <a:ahLst/>
              <a:cxnLst/>
              <a:rect l="l" t="t" r="r" b="b"/>
              <a:pathLst>
                <a:path w="6992" h="10487" extrusionOk="0">
                  <a:moveTo>
                    <a:pt x="1" y="0"/>
                  </a:moveTo>
                  <a:lnTo>
                    <a:pt x="1" y="5259"/>
                  </a:lnTo>
                  <a:lnTo>
                    <a:pt x="1" y="10487"/>
                  </a:lnTo>
                  <a:lnTo>
                    <a:pt x="3496" y="7873"/>
                  </a:lnTo>
                  <a:lnTo>
                    <a:pt x="6992" y="5259"/>
                  </a:lnTo>
                  <a:lnTo>
                    <a:pt x="3496" y="2614"/>
                  </a:lnTo>
                  <a:lnTo>
                    <a:pt x="1" y="0"/>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2"/>
            <p:cNvSpPr/>
            <p:nvPr/>
          </p:nvSpPr>
          <p:spPr>
            <a:xfrm>
              <a:off x="5788275" y="2495661"/>
              <a:ext cx="165046" cy="229560"/>
            </a:xfrm>
            <a:custGeom>
              <a:avLst/>
              <a:gdLst/>
              <a:ahLst/>
              <a:cxnLst/>
              <a:rect l="l" t="t" r="r" b="b"/>
              <a:pathLst>
                <a:path w="6992" h="10487" extrusionOk="0">
                  <a:moveTo>
                    <a:pt x="0" y="0"/>
                  </a:moveTo>
                  <a:lnTo>
                    <a:pt x="0" y="5259"/>
                  </a:lnTo>
                  <a:lnTo>
                    <a:pt x="0" y="10487"/>
                  </a:lnTo>
                  <a:lnTo>
                    <a:pt x="3496" y="7873"/>
                  </a:lnTo>
                  <a:lnTo>
                    <a:pt x="6991" y="5259"/>
                  </a:lnTo>
                  <a:lnTo>
                    <a:pt x="3496" y="261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2"/>
            <p:cNvSpPr/>
            <p:nvPr/>
          </p:nvSpPr>
          <p:spPr>
            <a:xfrm>
              <a:off x="5456771" y="2495661"/>
              <a:ext cx="165046" cy="229560"/>
            </a:xfrm>
            <a:custGeom>
              <a:avLst/>
              <a:gdLst/>
              <a:ahLst/>
              <a:cxnLst/>
              <a:rect l="l" t="t" r="r" b="b"/>
              <a:pathLst>
                <a:path w="6992" h="10487" extrusionOk="0">
                  <a:moveTo>
                    <a:pt x="0" y="0"/>
                  </a:moveTo>
                  <a:lnTo>
                    <a:pt x="0" y="5259"/>
                  </a:lnTo>
                  <a:lnTo>
                    <a:pt x="0" y="10487"/>
                  </a:lnTo>
                  <a:lnTo>
                    <a:pt x="3496" y="7873"/>
                  </a:lnTo>
                  <a:lnTo>
                    <a:pt x="6991" y="5259"/>
                  </a:lnTo>
                  <a:lnTo>
                    <a:pt x="3496" y="261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7" name="Google Shape;1247;p52"/>
          <p:cNvGrpSpPr/>
          <p:nvPr/>
        </p:nvGrpSpPr>
        <p:grpSpPr>
          <a:xfrm>
            <a:off x="7831780" y="2461902"/>
            <a:ext cx="875045" cy="125099"/>
            <a:chOff x="4462994" y="2622072"/>
            <a:chExt cx="496508" cy="125099"/>
          </a:xfrm>
        </p:grpSpPr>
        <p:sp>
          <p:nvSpPr>
            <p:cNvPr id="1248" name="Google Shape;1248;p52"/>
            <p:cNvSpPr/>
            <p:nvPr/>
          </p:nvSpPr>
          <p:spPr>
            <a:xfrm>
              <a:off x="4462994" y="2622072"/>
              <a:ext cx="496508" cy="42598"/>
            </a:xfrm>
            <a:custGeom>
              <a:avLst/>
              <a:gdLst/>
              <a:ahLst/>
              <a:cxnLst/>
              <a:rect l="l" t="t" r="r" b="b"/>
              <a:pathLst>
                <a:path w="21034" h="1946" extrusionOk="0">
                  <a:moveTo>
                    <a:pt x="0" y="0"/>
                  </a:moveTo>
                  <a:lnTo>
                    <a:pt x="0" y="1946"/>
                  </a:lnTo>
                  <a:lnTo>
                    <a:pt x="21034" y="1946"/>
                  </a:lnTo>
                  <a:lnTo>
                    <a:pt x="210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2"/>
            <p:cNvSpPr/>
            <p:nvPr/>
          </p:nvSpPr>
          <p:spPr>
            <a:xfrm>
              <a:off x="4462994" y="2704573"/>
              <a:ext cx="496508" cy="42598"/>
            </a:xfrm>
            <a:custGeom>
              <a:avLst/>
              <a:gdLst/>
              <a:ahLst/>
              <a:cxnLst/>
              <a:rect l="l" t="t" r="r" b="b"/>
              <a:pathLst>
                <a:path w="21034" h="1946" extrusionOk="0">
                  <a:moveTo>
                    <a:pt x="0" y="1"/>
                  </a:moveTo>
                  <a:lnTo>
                    <a:pt x="0" y="1946"/>
                  </a:lnTo>
                  <a:lnTo>
                    <a:pt x="21034" y="1946"/>
                  </a:lnTo>
                  <a:lnTo>
                    <a:pt x="210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0" name="Google Shape;1250;p52"/>
          <p:cNvSpPr/>
          <p:nvPr/>
        </p:nvSpPr>
        <p:spPr>
          <a:xfrm rot="10800000" flipH="1">
            <a:off x="3814798" y="4410735"/>
            <a:ext cx="2518362" cy="584327"/>
          </a:xfrm>
          <a:custGeom>
            <a:avLst/>
            <a:gdLst/>
            <a:ahLst/>
            <a:cxnLst/>
            <a:rect l="l" t="t" r="r" b="b"/>
            <a:pathLst>
              <a:path w="84198" h="84197" extrusionOk="0">
                <a:moveTo>
                  <a:pt x="1" y="1"/>
                </a:moveTo>
                <a:lnTo>
                  <a:pt x="1" y="84197"/>
                </a:lnTo>
                <a:lnTo>
                  <a:pt x="84197" y="84197"/>
                </a:lnTo>
                <a:lnTo>
                  <a:pt x="84197" y="1"/>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2"/>
          <p:cNvSpPr/>
          <p:nvPr/>
        </p:nvSpPr>
        <p:spPr>
          <a:xfrm rot="10800000" flipH="1">
            <a:off x="4444881" y="4409899"/>
            <a:ext cx="629127" cy="778203"/>
          </a:xfrm>
          <a:custGeom>
            <a:avLst/>
            <a:gdLst/>
            <a:ahLst/>
            <a:cxnLst/>
            <a:rect l="l" t="t" r="r" b="b"/>
            <a:pathLst>
              <a:path w="21034" h="28056" extrusionOk="0">
                <a:moveTo>
                  <a:pt x="0" y="0"/>
                </a:moveTo>
                <a:lnTo>
                  <a:pt x="0" y="28055"/>
                </a:lnTo>
                <a:lnTo>
                  <a:pt x="21034" y="28055"/>
                </a:lnTo>
                <a:lnTo>
                  <a:pt x="210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Rectangle: Rounded Corners 31">
            <a:extLst>
              <a:ext uri="{FF2B5EF4-FFF2-40B4-BE49-F238E27FC236}">
                <a16:creationId xmlns:a16="http://schemas.microsoft.com/office/drawing/2014/main" id="{FFA1C1A7-FF1F-9119-F255-006C0A2C396A}"/>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02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20</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4007556"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4233334" cy="400110"/>
          </a:xfrm>
          <a:prstGeom prst="rect">
            <a:avLst/>
          </a:prstGeom>
          <a:noFill/>
        </p:spPr>
        <p:txBody>
          <a:bodyPr wrap="square" rtlCol="0">
            <a:spAutoFit/>
          </a:bodyPr>
          <a:lstStyle/>
          <a:p>
            <a:r>
              <a:rPr lang="en-US" sz="2000" dirty="0" err="1">
                <a:latin typeface="Lexend Deca" panose="020B0604020202020204" charset="0"/>
              </a:rPr>
              <a:t>Kiểm</a:t>
            </a:r>
            <a:r>
              <a:rPr lang="en-US" sz="2000" dirty="0">
                <a:latin typeface="Lexend Deca" panose="020B0604020202020204" charset="0"/>
              </a:rPr>
              <a:t> </a:t>
            </a:r>
            <a:r>
              <a:rPr lang="en-US" sz="2000" dirty="0" err="1">
                <a:latin typeface="Lexend Deca" panose="020B0604020202020204" charset="0"/>
              </a:rPr>
              <a:t>tra</a:t>
            </a:r>
            <a:r>
              <a:rPr lang="en-US" sz="2000" dirty="0">
                <a:latin typeface="Lexend Deca" panose="020B0604020202020204" charset="0"/>
              </a:rPr>
              <a:t> Outliers</a:t>
            </a:r>
          </a:p>
        </p:txBody>
      </p:sp>
      <p:sp>
        <p:nvSpPr>
          <p:cNvPr id="4" name="TextBox 3">
            <a:extLst>
              <a:ext uri="{FF2B5EF4-FFF2-40B4-BE49-F238E27FC236}">
                <a16:creationId xmlns:a16="http://schemas.microsoft.com/office/drawing/2014/main" id="{375933D1-11A1-43F5-C34C-7D501AF4C387}"/>
              </a:ext>
            </a:extLst>
          </p:cNvPr>
          <p:cNvSpPr txBox="1"/>
          <p:nvPr/>
        </p:nvSpPr>
        <p:spPr>
          <a:xfrm>
            <a:off x="0" y="545282"/>
            <a:ext cx="1221175" cy="338554"/>
          </a:xfrm>
          <a:prstGeom prst="rect">
            <a:avLst/>
          </a:prstGeom>
          <a:noFill/>
        </p:spPr>
        <p:txBody>
          <a:bodyPr wrap="square" rtlCol="0">
            <a:spAutoFit/>
          </a:bodyPr>
          <a:lstStyle/>
          <a:p>
            <a:r>
              <a:rPr lang="en-US" sz="1600" b="1" dirty="0">
                <a:latin typeface="Lexend Deca" panose="020B0604020202020204" charset="0"/>
              </a:rPr>
              <a:t>Profit</a:t>
            </a:r>
            <a:endParaRPr lang="en-US" sz="1600" dirty="0">
              <a:latin typeface="Lexend Deca" panose="020B0604020202020204" charset="0"/>
            </a:endParaRPr>
          </a:p>
        </p:txBody>
      </p:sp>
      <p:sp>
        <p:nvSpPr>
          <p:cNvPr id="2" name="TextBox 1">
            <a:extLst>
              <a:ext uri="{FF2B5EF4-FFF2-40B4-BE49-F238E27FC236}">
                <a16:creationId xmlns:a16="http://schemas.microsoft.com/office/drawing/2014/main" id="{39D8AC4F-5DC3-36F6-5B1C-73CE3BBCF43E}"/>
              </a:ext>
            </a:extLst>
          </p:cNvPr>
          <p:cNvSpPr txBox="1"/>
          <p:nvPr/>
        </p:nvSpPr>
        <p:spPr>
          <a:xfrm>
            <a:off x="0" y="1002096"/>
            <a:ext cx="4572000" cy="338554"/>
          </a:xfrm>
          <a:prstGeom prst="rect">
            <a:avLst/>
          </a:prstGeom>
          <a:noFill/>
        </p:spPr>
        <p:txBody>
          <a:bodyPr wrap="square" rtlCol="0">
            <a:spAutoFit/>
          </a:bodyPr>
          <a:lstStyle/>
          <a:p>
            <a:r>
              <a:rPr lang="en-US" sz="1600" dirty="0" err="1">
                <a:latin typeface="Lexend Deca" panose="020B0604020202020204" charset="0"/>
              </a:rPr>
              <a:t>Kiểm</a:t>
            </a:r>
            <a:r>
              <a:rPr lang="en-US" sz="1600" dirty="0">
                <a:latin typeface="Lexend Deca" panose="020B0604020202020204" charset="0"/>
              </a:rPr>
              <a:t> </a:t>
            </a:r>
            <a:r>
              <a:rPr lang="en-US" sz="1600" dirty="0" err="1">
                <a:latin typeface="Lexend Deca" panose="020B0604020202020204" charset="0"/>
              </a:rPr>
              <a:t>tra</a:t>
            </a:r>
            <a:r>
              <a:rPr lang="en-US" sz="1600" dirty="0">
                <a:latin typeface="Lexend Deca" panose="020B0604020202020204" charset="0"/>
              </a:rPr>
              <a:t> </a:t>
            </a:r>
            <a:r>
              <a:rPr lang="en-US" sz="1600" dirty="0" err="1">
                <a:latin typeface="Lexend Deca" panose="020B0604020202020204" charset="0"/>
              </a:rPr>
              <a:t>cột</a:t>
            </a:r>
            <a:r>
              <a:rPr lang="en-US" sz="1600" dirty="0">
                <a:latin typeface="Lexend Deca" panose="020B0604020202020204" charset="0"/>
              </a:rPr>
              <a:t> Profit </a:t>
            </a:r>
            <a:r>
              <a:rPr lang="en-US" sz="1600" dirty="0" err="1">
                <a:latin typeface="Lexend Deca" panose="020B0604020202020204" charset="0"/>
              </a:rPr>
              <a:t>với</a:t>
            </a:r>
            <a:r>
              <a:rPr lang="en-US" sz="1600" dirty="0">
                <a:latin typeface="Lexend Deca" panose="020B0604020202020204" charset="0"/>
              </a:rPr>
              <a:t> </a:t>
            </a:r>
            <a:r>
              <a:rPr lang="en-US" sz="1600" dirty="0" err="1">
                <a:latin typeface="Lexend Deca" panose="020B0604020202020204" charset="0"/>
              </a:rPr>
              <a:t>dữ</a:t>
            </a:r>
            <a:r>
              <a:rPr lang="en-US" sz="1600" dirty="0">
                <a:latin typeface="Lexend Deca" panose="020B0604020202020204" charset="0"/>
              </a:rPr>
              <a:t> </a:t>
            </a:r>
            <a:r>
              <a:rPr lang="en-US" sz="1600" dirty="0" err="1">
                <a:latin typeface="Lexend Deca" panose="020B0604020202020204" charset="0"/>
              </a:rPr>
              <a:t>liệu</a:t>
            </a:r>
            <a:r>
              <a:rPr lang="en-US" sz="1600" dirty="0">
                <a:latin typeface="Lexend Deca" panose="020B0604020202020204" charset="0"/>
              </a:rPr>
              <a:t> &gt; 300000</a:t>
            </a:r>
          </a:p>
        </p:txBody>
      </p:sp>
      <p:pic>
        <p:nvPicPr>
          <p:cNvPr id="7" name="Picture 6" descr="Graphical user interface, text, application&#10;&#10;Description automatically generated">
            <a:extLst>
              <a:ext uri="{FF2B5EF4-FFF2-40B4-BE49-F238E27FC236}">
                <a16:creationId xmlns:a16="http://schemas.microsoft.com/office/drawing/2014/main" id="{A996AA02-33CD-1A13-C770-80576298413B}"/>
              </a:ext>
            </a:extLst>
          </p:cNvPr>
          <p:cNvPicPr>
            <a:picLocks noChangeAspect="1"/>
          </p:cNvPicPr>
          <p:nvPr/>
        </p:nvPicPr>
        <p:blipFill>
          <a:blip r:embed="rId3"/>
          <a:stretch>
            <a:fillRect/>
          </a:stretch>
        </p:blipFill>
        <p:spPr>
          <a:xfrm>
            <a:off x="270413" y="1767826"/>
            <a:ext cx="7925839" cy="2284607"/>
          </a:xfrm>
          <a:prstGeom prst="rect">
            <a:avLst/>
          </a:prstGeom>
          <a:ln/>
        </p:spPr>
        <p:style>
          <a:lnRef idx="3">
            <a:schemeClr val="lt1"/>
          </a:lnRef>
          <a:fillRef idx="1">
            <a:schemeClr val="accent1"/>
          </a:fillRef>
          <a:effectRef idx="1">
            <a:schemeClr val="accent1"/>
          </a:effectRef>
          <a:fontRef idx="minor">
            <a:schemeClr val="lt1"/>
          </a:fontRef>
        </p:style>
      </p:pic>
    </p:spTree>
    <p:extLst>
      <p:ext uri="{BB962C8B-B14F-4D97-AF65-F5344CB8AC3E}">
        <p14:creationId xmlns:p14="http://schemas.microsoft.com/office/powerpoint/2010/main" val="3598750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33"/>
          <p:cNvSpPr/>
          <p:nvPr/>
        </p:nvSpPr>
        <p:spPr>
          <a:xfrm flipH="1">
            <a:off x="1066020" y="3240100"/>
            <a:ext cx="899100" cy="899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68" name="Google Shape;768;p33"/>
          <p:cNvSpPr txBox="1">
            <a:spLocks noGrp="1"/>
          </p:cNvSpPr>
          <p:nvPr>
            <p:ph type="title"/>
          </p:nvPr>
        </p:nvSpPr>
        <p:spPr>
          <a:xfrm flipH="1">
            <a:off x="3459985" y="1"/>
            <a:ext cx="5684015" cy="21262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latin typeface="Lexend Deca" pitchFamily="2" charset="0"/>
              </a:rPr>
              <a:t>PHÂN TÍCH &amp; KHÁM PHÁ DỮ LIỆU</a:t>
            </a:r>
            <a:endParaRPr b="1" dirty="0">
              <a:latin typeface="Lexend Deca" pitchFamily="2" charset="0"/>
            </a:endParaRPr>
          </a:p>
        </p:txBody>
      </p:sp>
      <p:sp>
        <p:nvSpPr>
          <p:cNvPr id="770" name="Google Shape;770;p33"/>
          <p:cNvSpPr txBox="1">
            <a:spLocks noGrp="1"/>
          </p:cNvSpPr>
          <p:nvPr>
            <p:ph type="title" idx="2"/>
          </p:nvPr>
        </p:nvSpPr>
        <p:spPr>
          <a:xfrm flipH="1">
            <a:off x="1230950" y="3627900"/>
            <a:ext cx="1598700" cy="100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Lexend Deca" pitchFamily="2" charset="0"/>
              </a:rPr>
              <a:t>0</a:t>
            </a:r>
            <a:r>
              <a:rPr lang="vi-VN" b="1">
                <a:latin typeface="Lexend Deca" pitchFamily="2" charset="0"/>
              </a:rPr>
              <a:t>4</a:t>
            </a:r>
            <a:endParaRPr b="1">
              <a:latin typeface="Lexend Deca" pitchFamily="2" charset="0"/>
            </a:endParaRPr>
          </a:p>
        </p:txBody>
      </p:sp>
      <p:sp>
        <p:nvSpPr>
          <p:cNvPr id="771" name="Google Shape;771;p33"/>
          <p:cNvSpPr/>
          <p:nvPr/>
        </p:nvSpPr>
        <p:spPr>
          <a:xfrm rot="5400000">
            <a:off x="6470391" y="2122892"/>
            <a:ext cx="3025755" cy="3015469"/>
          </a:xfrm>
          <a:custGeom>
            <a:avLst/>
            <a:gdLst/>
            <a:ahLst/>
            <a:cxnLst/>
            <a:rect l="l" t="t" r="r" b="b"/>
            <a:pathLst>
              <a:path w="21704" h="21703" extrusionOk="0">
                <a:moveTo>
                  <a:pt x="1" y="0"/>
                </a:moveTo>
                <a:lnTo>
                  <a:pt x="1" y="21703"/>
                </a:lnTo>
                <a:lnTo>
                  <a:pt x="21703" y="21703"/>
                </a:lnTo>
                <a:lnTo>
                  <a:pt x="21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2" name="Google Shape;772;p33"/>
          <p:cNvSpPr/>
          <p:nvPr/>
        </p:nvSpPr>
        <p:spPr>
          <a:xfrm rot="5400000">
            <a:off x="3457124" y="2124976"/>
            <a:ext cx="3025755" cy="3011301"/>
          </a:xfrm>
          <a:custGeom>
            <a:avLst/>
            <a:gdLst/>
            <a:ahLst/>
            <a:cxnLst/>
            <a:rect l="l" t="t" r="r" b="b"/>
            <a:pathLst>
              <a:path w="21704" h="21673" extrusionOk="0">
                <a:moveTo>
                  <a:pt x="1" y="1"/>
                </a:moveTo>
                <a:lnTo>
                  <a:pt x="1" y="21673"/>
                </a:lnTo>
                <a:lnTo>
                  <a:pt x="21703" y="21673"/>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3" name="Google Shape;773;p33"/>
          <p:cNvSpPr/>
          <p:nvPr/>
        </p:nvSpPr>
        <p:spPr>
          <a:xfrm rot="5400000">
            <a:off x="6470391" y="2122892"/>
            <a:ext cx="3025755" cy="3015469"/>
          </a:xfrm>
          <a:custGeom>
            <a:avLst/>
            <a:gdLst/>
            <a:ahLst/>
            <a:cxnLst/>
            <a:rect l="l" t="t" r="r" b="b"/>
            <a:pathLst>
              <a:path w="21704" h="21703" extrusionOk="0">
                <a:moveTo>
                  <a:pt x="1" y="0"/>
                </a:moveTo>
                <a:lnTo>
                  <a:pt x="1" y="21703"/>
                </a:lnTo>
                <a:lnTo>
                  <a:pt x="578" y="21703"/>
                </a:lnTo>
                <a:cubicBezTo>
                  <a:pt x="12281" y="21399"/>
                  <a:pt x="21703" y="11794"/>
                  <a:pt x="2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4" name="Google Shape;774;p33"/>
          <p:cNvSpPr/>
          <p:nvPr/>
        </p:nvSpPr>
        <p:spPr>
          <a:xfrm rot="5400000">
            <a:off x="7523747" y="2129557"/>
            <a:ext cx="1970560" cy="1963952"/>
          </a:xfrm>
          <a:custGeom>
            <a:avLst/>
            <a:gdLst/>
            <a:ahLst/>
            <a:cxnLst/>
            <a:rect l="l" t="t" r="r" b="b"/>
            <a:pathLst>
              <a:path w="14135" h="14135" extrusionOk="0">
                <a:moveTo>
                  <a:pt x="1" y="0"/>
                </a:moveTo>
                <a:lnTo>
                  <a:pt x="1" y="14134"/>
                </a:lnTo>
                <a:cubicBezTo>
                  <a:pt x="7782" y="14134"/>
                  <a:pt x="14135" y="7842"/>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5" name="Google Shape;775;p33"/>
          <p:cNvSpPr/>
          <p:nvPr/>
        </p:nvSpPr>
        <p:spPr>
          <a:xfrm rot="5400000">
            <a:off x="5472887" y="4140739"/>
            <a:ext cx="1004449" cy="1001081"/>
          </a:xfrm>
          <a:custGeom>
            <a:avLst/>
            <a:gdLst/>
            <a:ahLst/>
            <a:cxnLst/>
            <a:rect l="l" t="t" r="r" b="b"/>
            <a:pathLst>
              <a:path w="7205" h="7205" extrusionOk="0">
                <a:moveTo>
                  <a:pt x="1" y="1"/>
                </a:moveTo>
                <a:lnTo>
                  <a:pt x="7204" y="7205"/>
                </a:lnTo>
                <a:lnTo>
                  <a:pt x="7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6" name="Google Shape;776;p33"/>
          <p:cNvSpPr/>
          <p:nvPr/>
        </p:nvSpPr>
        <p:spPr>
          <a:xfrm rot="5400000">
            <a:off x="5470796" y="3134338"/>
            <a:ext cx="1008631" cy="1001081"/>
          </a:xfrm>
          <a:custGeom>
            <a:avLst/>
            <a:gdLst/>
            <a:ahLst/>
            <a:cxnLst/>
            <a:rect l="l" t="t" r="r" b="b"/>
            <a:pathLst>
              <a:path w="7235" h="7205" extrusionOk="0">
                <a:moveTo>
                  <a:pt x="0" y="1"/>
                </a:moveTo>
                <a:lnTo>
                  <a:pt x="7235" y="7205"/>
                </a:lnTo>
                <a:lnTo>
                  <a:pt x="72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7" name="Google Shape;777;p33"/>
          <p:cNvSpPr/>
          <p:nvPr/>
        </p:nvSpPr>
        <p:spPr>
          <a:xfrm rot="5400000">
            <a:off x="5468635" y="2123685"/>
            <a:ext cx="1012953" cy="1001081"/>
          </a:xfrm>
          <a:custGeom>
            <a:avLst/>
            <a:gdLst/>
            <a:ahLst/>
            <a:cxnLst/>
            <a:rect l="l" t="t" r="r" b="b"/>
            <a:pathLst>
              <a:path w="7266" h="7205" extrusionOk="0">
                <a:moveTo>
                  <a:pt x="1" y="1"/>
                </a:moveTo>
                <a:lnTo>
                  <a:pt x="7265" y="7205"/>
                </a:lnTo>
                <a:lnTo>
                  <a:pt x="7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8" name="Google Shape;778;p33"/>
          <p:cNvSpPr/>
          <p:nvPr/>
        </p:nvSpPr>
        <p:spPr>
          <a:xfrm rot="5400000">
            <a:off x="2707449" y="2870333"/>
            <a:ext cx="3025755" cy="1520587"/>
          </a:xfrm>
          <a:custGeom>
            <a:avLst/>
            <a:gdLst/>
            <a:ahLst/>
            <a:cxnLst/>
            <a:rect l="l" t="t" r="r" b="b"/>
            <a:pathLst>
              <a:path w="21704" h="10944" extrusionOk="0">
                <a:moveTo>
                  <a:pt x="10883" y="1"/>
                </a:moveTo>
                <a:cubicBezTo>
                  <a:pt x="4895" y="1"/>
                  <a:pt x="1" y="4864"/>
                  <a:pt x="1" y="10852"/>
                </a:cubicBezTo>
                <a:lnTo>
                  <a:pt x="1" y="10943"/>
                </a:lnTo>
                <a:lnTo>
                  <a:pt x="21703" y="10943"/>
                </a:lnTo>
                <a:lnTo>
                  <a:pt x="21703" y="10882"/>
                </a:lnTo>
                <a:lnTo>
                  <a:pt x="21703" y="10822"/>
                </a:lnTo>
                <a:cubicBezTo>
                  <a:pt x="21703" y="4803"/>
                  <a:pt x="16840" y="1"/>
                  <a:pt x="108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9" name="Google Shape;779;p33"/>
          <p:cNvSpPr/>
          <p:nvPr/>
        </p:nvSpPr>
        <p:spPr>
          <a:xfrm rot="5400000">
            <a:off x="434375" y="-17800"/>
            <a:ext cx="3025755" cy="3025755"/>
          </a:xfrm>
          <a:custGeom>
            <a:avLst/>
            <a:gdLst/>
            <a:ahLst/>
            <a:cxnLst/>
            <a:rect l="l" t="t" r="r" b="b"/>
            <a:pathLst>
              <a:path w="21704" h="21704" extrusionOk="0">
                <a:moveTo>
                  <a:pt x="1" y="1"/>
                </a:moveTo>
                <a:lnTo>
                  <a:pt x="1" y="21703"/>
                </a:lnTo>
                <a:lnTo>
                  <a:pt x="21703" y="21703"/>
                </a:lnTo>
                <a:lnTo>
                  <a:pt x="21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0" name="Google Shape;780;p33"/>
          <p:cNvSpPr/>
          <p:nvPr/>
        </p:nvSpPr>
        <p:spPr>
          <a:xfrm rot="5400000">
            <a:off x="-2591178" y="-17730"/>
            <a:ext cx="3025755" cy="3025615"/>
          </a:xfrm>
          <a:custGeom>
            <a:avLst/>
            <a:gdLst/>
            <a:ahLst/>
            <a:cxnLst/>
            <a:rect l="l" t="t" r="r" b="b"/>
            <a:pathLst>
              <a:path w="21704" h="21703" extrusionOk="0">
                <a:moveTo>
                  <a:pt x="1" y="0"/>
                </a:moveTo>
                <a:lnTo>
                  <a:pt x="1" y="21703"/>
                </a:lnTo>
                <a:lnTo>
                  <a:pt x="21703" y="21703"/>
                </a:lnTo>
                <a:lnTo>
                  <a:pt x="21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1" name="Google Shape;781;p33"/>
          <p:cNvSpPr/>
          <p:nvPr/>
        </p:nvSpPr>
        <p:spPr>
          <a:xfrm rot="5400000">
            <a:off x="-324159" y="740730"/>
            <a:ext cx="3025755" cy="1508695"/>
          </a:xfrm>
          <a:custGeom>
            <a:avLst/>
            <a:gdLst/>
            <a:ahLst/>
            <a:cxnLst/>
            <a:rect l="l" t="t" r="r" b="b"/>
            <a:pathLst>
              <a:path w="21704" h="10822" extrusionOk="0">
                <a:moveTo>
                  <a:pt x="10883" y="1"/>
                </a:moveTo>
                <a:lnTo>
                  <a:pt x="5442" y="5381"/>
                </a:lnTo>
                <a:lnTo>
                  <a:pt x="1" y="10821"/>
                </a:lnTo>
                <a:lnTo>
                  <a:pt x="21703" y="10821"/>
                </a:lnTo>
                <a:lnTo>
                  <a:pt x="16263" y="5381"/>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2" name="Google Shape;782;p33"/>
          <p:cNvSpPr/>
          <p:nvPr/>
        </p:nvSpPr>
        <p:spPr>
          <a:xfrm rot="5400000">
            <a:off x="-2591178" y="-17730"/>
            <a:ext cx="3025755" cy="3025615"/>
          </a:xfrm>
          <a:custGeom>
            <a:avLst/>
            <a:gdLst/>
            <a:ahLst/>
            <a:cxnLst/>
            <a:rect l="l" t="t" r="r" b="b"/>
            <a:pathLst>
              <a:path w="21704" h="21703" extrusionOk="0">
                <a:moveTo>
                  <a:pt x="1" y="0"/>
                </a:moveTo>
                <a:lnTo>
                  <a:pt x="1" y="21703"/>
                </a:lnTo>
                <a:lnTo>
                  <a:pt x="578" y="21703"/>
                </a:lnTo>
                <a:cubicBezTo>
                  <a:pt x="12281" y="21399"/>
                  <a:pt x="21703" y="11794"/>
                  <a:pt x="2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3" name="Google Shape;783;p33"/>
          <p:cNvSpPr/>
          <p:nvPr/>
        </p:nvSpPr>
        <p:spPr>
          <a:xfrm rot="5400000">
            <a:off x="-1536054" y="-9296"/>
            <a:ext cx="1970560" cy="1970560"/>
          </a:xfrm>
          <a:custGeom>
            <a:avLst/>
            <a:gdLst/>
            <a:ahLst/>
            <a:cxnLst/>
            <a:rect l="l" t="t" r="r" b="b"/>
            <a:pathLst>
              <a:path w="14135" h="14135" extrusionOk="0">
                <a:moveTo>
                  <a:pt x="1" y="0"/>
                </a:moveTo>
                <a:lnTo>
                  <a:pt x="1" y="14134"/>
                </a:lnTo>
                <a:cubicBezTo>
                  <a:pt x="7782" y="14134"/>
                  <a:pt x="14135" y="7842"/>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4" name="Google Shape;784;p33"/>
          <p:cNvSpPr/>
          <p:nvPr/>
        </p:nvSpPr>
        <p:spPr>
          <a:xfrm rot="5400000">
            <a:off x="2566122" y="2113472"/>
            <a:ext cx="889993" cy="898979"/>
          </a:xfrm>
          <a:custGeom>
            <a:avLst/>
            <a:gdLst/>
            <a:ahLst/>
            <a:cxnLst/>
            <a:rect l="l" t="t" r="r" b="b"/>
            <a:pathLst>
              <a:path w="6384" h="6384" extrusionOk="0">
                <a:moveTo>
                  <a:pt x="0" y="1"/>
                </a:moveTo>
                <a:cubicBezTo>
                  <a:pt x="0" y="3527"/>
                  <a:pt x="2857" y="6384"/>
                  <a:pt x="6383" y="6384"/>
                </a:cubicBezTo>
                <a:lnTo>
                  <a:pt x="6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5" name="Google Shape;785;p33"/>
          <p:cNvSpPr/>
          <p:nvPr/>
        </p:nvSpPr>
        <p:spPr>
          <a:xfrm rot="5400000">
            <a:off x="1938679" y="-13548"/>
            <a:ext cx="1517199" cy="1508695"/>
          </a:xfrm>
          <a:custGeom>
            <a:avLst/>
            <a:gdLst/>
            <a:ahLst/>
            <a:cxnLst/>
            <a:rect l="l" t="t" r="r" b="b"/>
            <a:pathLst>
              <a:path w="10883" h="10822" extrusionOk="0">
                <a:moveTo>
                  <a:pt x="1" y="1"/>
                </a:moveTo>
                <a:lnTo>
                  <a:pt x="1" y="10822"/>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23" name="Rectangle: Rounded Corners 22">
            <a:extLst>
              <a:ext uri="{FF2B5EF4-FFF2-40B4-BE49-F238E27FC236}">
                <a16:creationId xmlns:a16="http://schemas.microsoft.com/office/drawing/2014/main" id="{56E90F46-AFEE-C509-B6E2-F2A7C0F1B760}"/>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2</a:t>
            </a:r>
            <a:r>
              <a:rPr lang="en-US" b="1">
                <a:solidFill>
                  <a:schemeClr val="tx1"/>
                </a:solidFill>
                <a:latin typeface="Lexend Deca" pitchFamily="2" charset="0"/>
              </a:rPr>
              <a:t>1</a:t>
            </a:r>
            <a:endParaRPr lang="vi-VN" b="1">
              <a:solidFill>
                <a:schemeClr val="tx1"/>
              </a:solidFill>
              <a:latin typeface="Lexend Deca" pitchFamily="2" charset="0"/>
            </a:endParaRPr>
          </a:p>
        </p:txBody>
      </p:sp>
    </p:spTree>
    <p:extLst>
      <p:ext uri="{BB962C8B-B14F-4D97-AF65-F5344CB8AC3E}">
        <p14:creationId xmlns:p14="http://schemas.microsoft.com/office/powerpoint/2010/main" val="1641509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22</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4007556"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4233334" cy="400110"/>
          </a:xfrm>
          <a:prstGeom prst="rect">
            <a:avLst/>
          </a:prstGeom>
          <a:noFill/>
        </p:spPr>
        <p:txBody>
          <a:bodyPr wrap="square" rtlCol="0">
            <a:spAutoFit/>
          </a:bodyPr>
          <a:lstStyle/>
          <a:p>
            <a:r>
              <a:rPr lang="en-US" sz="2000" dirty="0" err="1">
                <a:latin typeface="Lexend Deca" panose="020B0604020202020204" charset="0"/>
              </a:rPr>
              <a:t>Trực</a:t>
            </a:r>
            <a:r>
              <a:rPr lang="en-US" sz="2000" dirty="0">
                <a:latin typeface="Lexend Deca" panose="020B0604020202020204" charset="0"/>
              </a:rPr>
              <a:t> </a:t>
            </a:r>
            <a:r>
              <a:rPr lang="en-US" sz="2000" dirty="0" err="1">
                <a:latin typeface="Lexend Deca" panose="020B0604020202020204" charset="0"/>
              </a:rPr>
              <a:t>quan</a:t>
            </a:r>
            <a:r>
              <a:rPr lang="en-US" sz="2000" dirty="0">
                <a:latin typeface="Lexend Deca" panose="020B0604020202020204" charset="0"/>
              </a:rPr>
              <a:t> </a:t>
            </a:r>
            <a:r>
              <a:rPr lang="en-US" sz="2000" dirty="0" err="1">
                <a:latin typeface="Lexend Deca" panose="020B0604020202020204" charset="0"/>
              </a:rPr>
              <a:t>hóa</a:t>
            </a:r>
            <a:r>
              <a:rPr lang="en-US" sz="2000" dirty="0">
                <a:latin typeface="Lexend Deca" panose="020B0604020202020204" charset="0"/>
              </a:rPr>
              <a:t> </a:t>
            </a:r>
            <a:r>
              <a:rPr lang="en-US" sz="2000" dirty="0" err="1">
                <a:latin typeface="Lexend Deca" panose="020B0604020202020204" charset="0"/>
              </a:rPr>
              <a:t>dữ</a:t>
            </a:r>
            <a:r>
              <a:rPr lang="en-US" sz="2000" dirty="0">
                <a:latin typeface="Lexend Deca" panose="020B0604020202020204" charset="0"/>
              </a:rPr>
              <a:t> </a:t>
            </a:r>
            <a:r>
              <a:rPr lang="en-US" sz="2000" dirty="0" err="1">
                <a:latin typeface="Lexend Deca" panose="020B0604020202020204" charset="0"/>
              </a:rPr>
              <a:t>liệu</a:t>
            </a:r>
            <a:endParaRPr lang="en-US" sz="2000" dirty="0">
              <a:latin typeface="Lexend Deca" panose="020B0604020202020204" charset="0"/>
            </a:endParaRPr>
          </a:p>
        </p:txBody>
      </p:sp>
      <p:sp>
        <p:nvSpPr>
          <p:cNvPr id="2" name="TextBox 1">
            <a:extLst>
              <a:ext uri="{FF2B5EF4-FFF2-40B4-BE49-F238E27FC236}">
                <a16:creationId xmlns:a16="http://schemas.microsoft.com/office/drawing/2014/main" id="{39D8AC4F-5DC3-36F6-5B1C-73CE3BBCF43E}"/>
              </a:ext>
            </a:extLst>
          </p:cNvPr>
          <p:cNvSpPr txBox="1"/>
          <p:nvPr/>
        </p:nvSpPr>
        <p:spPr>
          <a:xfrm>
            <a:off x="727146" y="641048"/>
            <a:ext cx="6560820" cy="338554"/>
          </a:xfrm>
          <a:prstGeom prst="rect">
            <a:avLst/>
          </a:prstGeom>
          <a:noFill/>
        </p:spPr>
        <p:txBody>
          <a:bodyPr wrap="square" rtlCol="0">
            <a:spAutoFit/>
          </a:bodyPr>
          <a:lstStyle/>
          <a:p>
            <a:pPr algn="ctr"/>
            <a:r>
              <a:rPr lang="en-US" sz="1600" dirty="0" err="1">
                <a:latin typeface="Lexend Deca" panose="020B0604020202020204" charset="0"/>
              </a:rPr>
              <a:t>Lấy</a:t>
            </a:r>
            <a:r>
              <a:rPr lang="en-US" sz="1600" dirty="0">
                <a:latin typeface="Lexend Deca" panose="020B0604020202020204" charset="0"/>
              </a:rPr>
              <a:t> </a:t>
            </a:r>
            <a:r>
              <a:rPr lang="en-US" sz="1600" dirty="0" err="1">
                <a:latin typeface="Lexend Deca" panose="020B0604020202020204" charset="0"/>
              </a:rPr>
              <a:t>ra</a:t>
            </a:r>
            <a:r>
              <a:rPr lang="en-US" sz="1600" dirty="0">
                <a:latin typeface="Lexend Deca" panose="020B0604020202020204" charset="0"/>
              </a:rPr>
              <a:t> </a:t>
            </a:r>
            <a:r>
              <a:rPr lang="en-US" sz="1600" dirty="0" err="1">
                <a:latin typeface="Lexend Deca" panose="020B0604020202020204" charset="0"/>
              </a:rPr>
              <a:t>các</a:t>
            </a:r>
            <a:r>
              <a:rPr lang="en-US" sz="1600" dirty="0">
                <a:latin typeface="Lexend Deca" panose="020B0604020202020204" charset="0"/>
              </a:rPr>
              <a:t> </a:t>
            </a:r>
            <a:r>
              <a:rPr lang="en-US" sz="1600" dirty="0" err="1">
                <a:latin typeface="Lexend Deca" panose="020B0604020202020204" charset="0"/>
              </a:rPr>
              <a:t>giá</a:t>
            </a:r>
            <a:r>
              <a:rPr lang="en-US" sz="1600" dirty="0">
                <a:latin typeface="Lexend Deca" panose="020B0604020202020204" charset="0"/>
              </a:rPr>
              <a:t> </a:t>
            </a:r>
            <a:r>
              <a:rPr lang="en-US" sz="1600" dirty="0" err="1">
                <a:latin typeface="Lexend Deca" panose="020B0604020202020204" charset="0"/>
              </a:rPr>
              <a:t>trị</a:t>
            </a:r>
            <a:r>
              <a:rPr lang="en-US" sz="1600" dirty="0">
                <a:latin typeface="Lexend Deca" panose="020B0604020202020204" charset="0"/>
              </a:rPr>
              <a:t> </a:t>
            </a:r>
            <a:r>
              <a:rPr lang="en-US" sz="1600" dirty="0" err="1">
                <a:latin typeface="Lexend Deca" panose="020B0604020202020204" charset="0"/>
              </a:rPr>
              <a:t>của</a:t>
            </a:r>
            <a:r>
              <a:rPr lang="en-US" sz="1600" dirty="0">
                <a:latin typeface="Lexend Deca" panose="020B0604020202020204" charset="0"/>
              </a:rPr>
              <a:t> </a:t>
            </a:r>
            <a:r>
              <a:rPr lang="en-US" sz="1600" dirty="0" err="1">
                <a:latin typeface="Lexend Deca" panose="020B0604020202020204" charset="0"/>
              </a:rPr>
              <a:t>RDSpend</a:t>
            </a:r>
            <a:r>
              <a:rPr lang="en-US" sz="1600" dirty="0">
                <a:latin typeface="Lexend Deca" panose="020B0604020202020204" charset="0"/>
              </a:rPr>
              <a:t> </a:t>
            </a:r>
            <a:r>
              <a:rPr lang="en-US" sz="1600" dirty="0" err="1">
                <a:latin typeface="Lexend Deca" panose="020B0604020202020204" charset="0"/>
              </a:rPr>
              <a:t>và</a:t>
            </a:r>
            <a:r>
              <a:rPr lang="en-US" sz="1600" dirty="0">
                <a:latin typeface="Lexend Deca" panose="020B0604020202020204" charset="0"/>
              </a:rPr>
              <a:t> Profit </a:t>
            </a:r>
            <a:r>
              <a:rPr lang="en-US" sz="1600" dirty="0" err="1">
                <a:latin typeface="Lexend Deca" panose="020B0604020202020204" charset="0"/>
              </a:rPr>
              <a:t>và</a:t>
            </a:r>
            <a:r>
              <a:rPr lang="en-US" sz="1600" dirty="0">
                <a:latin typeface="Lexend Deca" panose="020B0604020202020204" charset="0"/>
              </a:rPr>
              <a:t> </a:t>
            </a:r>
            <a:r>
              <a:rPr lang="en-US" sz="1600" dirty="0" err="1">
                <a:latin typeface="Lexend Deca" panose="020B0604020202020204" charset="0"/>
              </a:rPr>
              <a:t>đưa</a:t>
            </a:r>
            <a:r>
              <a:rPr lang="en-US" sz="1600" dirty="0">
                <a:latin typeface="Lexend Deca" panose="020B0604020202020204" charset="0"/>
              </a:rPr>
              <a:t> </a:t>
            </a:r>
            <a:r>
              <a:rPr lang="en-US" sz="1600" dirty="0" err="1">
                <a:latin typeface="Lexend Deca" panose="020B0604020202020204" charset="0"/>
              </a:rPr>
              <a:t>vào</a:t>
            </a:r>
            <a:r>
              <a:rPr lang="en-US" sz="1600" dirty="0">
                <a:latin typeface="Lexend Deca" panose="020B0604020202020204" charset="0"/>
              </a:rPr>
              <a:t> </a:t>
            </a:r>
            <a:r>
              <a:rPr lang="en-US" sz="1600" dirty="0" err="1">
                <a:latin typeface="Lexend Deca" panose="020B0604020202020204" charset="0"/>
              </a:rPr>
              <a:t>Dataframe</a:t>
            </a:r>
            <a:r>
              <a:rPr lang="en-US" sz="1600" dirty="0">
                <a:latin typeface="Lexend Deca" panose="020B0604020202020204" charset="0"/>
              </a:rPr>
              <a:t>.</a:t>
            </a:r>
          </a:p>
        </p:txBody>
      </p:sp>
      <p:pic>
        <p:nvPicPr>
          <p:cNvPr id="3" name="Picture 2" descr="Graphical user interface, text, application&#10;&#10;Description automatically generated">
            <a:extLst>
              <a:ext uri="{FF2B5EF4-FFF2-40B4-BE49-F238E27FC236}">
                <a16:creationId xmlns:a16="http://schemas.microsoft.com/office/drawing/2014/main" id="{2AF08F61-D7D0-8E30-DE6B-73F26D9A95A1}"/>
              </a:ext>
            </a:extLst>
          </p:cNvPr>
          <p:cNvPicPr>
            <a:picLocks noChangeAspect="1"/>
          </p:cNvPicPr>
          <p:nvPr/>
        </p:nvPicPr>
        <p:blipFill>
          <a:blip r:embed="rId3"/>
          <a:stretch>
            <a:fillRect/>
          </a:stretch>
        </p:blipFill>
        <p:spPr>
          <a:xfrm>
            <a:off x="1789278" y="1406520"/>
            <a:ext cx="4857750" cy="866775"/>
          </a:xfrm>
          <a:prstGeom prst="rect">
            <a:avLst/>
          </a:prstGeom>
          <a:ln/>
        </p:spPr>
        <p:style>
          <a:lnRef idx="3">
            <a:schemeClr val="lt1"/>
          </a:lnRef>
          <a:fillRef idx="1">
            <a:schemeClr val="accent1"/>
          </a:fillRef>
          <a:effectRef idx="1">
            <a:schemeClr val="accent1"/>
          </a:effectRef>
          <a:fontRef idx="minor">
            <a:schemeClr val="lt1"/>
          </a:fontRef>
        </p:style>
      </p:pic>
      <p:pic>
        <p:nvPicPr>
          <p:cNvPr id="8" name="Picture 7" descr="Graphical user interface, text, application&#10;&#10;Description automatically generated">
            <a:extLst>
              <a:ext uri="{FF2B5EF4-FFF2-40B4-BE49-F238E27FC236}">
                <a16:creationId xmlns:a16="http://schemas.microsoft.com/office/drawing/2014/main" id="{BD0E39FA-9443-DEF5-7A87-76C432FA11F8}"/>
              </a:ext>
            </a:extLst>
          </p:cNvPr>
          <p:cNvPicPr>
            <a:picLocks noChangeAspect="1"/>
          </p:cNvPicPr>
          <p:nvPr/>
        </p:nvPicPr>
        <p:blipFill>
          <a:blip r:embed="rId4"/>
          <a:stretch>
            <a:fillRect/>
          </a:stretch>
        </p:blipFill>
        <p:spPr>
          <a:xfrm>
            <a:off x="1789278" y="2891787"/>
            <a:ext cx="4888110" cy="721043"/>
          </a:xfrm>
          <a:prstGeom prst="rect">
            <a:avLst/>
          </a:prstGeom>
          <a:ln/>
        </p:spPr>
        <p:style>
          <a:lnRef idx="3">
            <a:schemeClr val="lt1"/>
          </a:lnRef>
          <a:fillRef idx="1">
            <a:schemeClr val="accent1"/>
          </a:fillRef>
          <a:effectRef idx="1">
            <a:schemeClr val="accent1"/>
          </a:effectRef>
          <a:fontRef idx="minor">
            <a:schemeClr val="lt1"/>
          </a:fontRef>
        </p:style>
      </p:pic>
    </p:spTree>
    <p:extLst>
      <p:ext uri="{BB962C8B-B14F-4D97-AF65-F5344CB8AC3E}">
        <p14:creationId xmlns:p14="http://schemas.microsoft.com/office/powerpoint/2010/main" val="1024187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23</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4007556"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4233334" cy="400110"/>
          </a:xfrm>
          <a:prstGeom prst="rect">
            <a:avLst/>
          </a:prstGeom>
          <a:noFill/>
        </p:spPr>
        <p:txBody>
          <a:bodyPr wrap="square" rtlCol="0">
            <a:spAutoFit/>
          </a:bodyPr>
          <a:lstStyle/>
          <a:p>
            <a:r>
              <a:rPr lang="en-US" sz="2000" dirty="0" err="1">
                <a:latin typeface="Lexend Deca" panose="020B0604020202020204" charset="0"/>
              </a:rPr>
              <a:t>Trực</a:t>
            </a:r>
            <a:r>
              <a:rPr lang="en-US" sz="2000" dirty="0">
                <a:latin typeface="Lexend Deca" panose="020B0604020202020204" charset="0"/>
              </a:rPr>
              <a:t> </a:t>
            </a:r>
            <a:r>
              <a:rPr lang="en-US" sz="2000" dirty="0" err="1">
                <a:latin typeface="Lexend Deca" panose="020B0604020202020204" charset="0"/>
              </a:rPr>
              <a:t>quan</a:t>
            </a:r>
            <a:r>
              <a:rPr lang="en-US" sz="2000" dirty="0">
                <a:latin typeface="Lexend Deca" panose="020B0604020202020204" charset="0"/>
              </a:rPr>
              <a:t> </a:t>
            </a:r>
            <a:r>
              <a:rPr lang="en-US" sz="2000" dirty="0" err="1">
                <a:latin typeface="Lexend Deca" panose="020B0604020202020204" charset="0"/>
              </a:rPr>
              <a:t>hóa</a:t>
            </a:r>
            <a:r>
              <a:rPr lang="en-US" sz="2000" dirty="0">
                <a:latin typeface="Lexend Deca" panose="020B0604020202020204" charset="0"/>
              </a:rPr>
              <a:t> </a:t>
            </a:r>
            <a:r>
              <a:rPr lang="en-US" sz="2000" dirty="0" err="1">
                <a:latin typeface="Lexend Deca" panose="020B0604020202020204" charset="0"/>
              </a:rPr>
              <a:t>dữ</a:t>
            </a:r>
            <a:r>
              <a:rPr lang="en-US" sz="2000" dirty="0">
                <a:latin typeface="Lexend Deca" panose="020B0604020202020204" charset="0"/>
              </a:rPr>
              <a:t> </a:t>
            </a:r>
            <a:r>
              <a:rPr lang="en-US" sz="2000" dirty="0" err="1">
                <a:latin typeface="Lexend Deca" panose="020B0604020202020204" charset="0"/>
              </a:rPr>
              <a:t>liệu</a:t>
            </a:r>
            <a:endParaRPr lang="en-US" sz="2000" dirty="0">
              <a:latin typeface="Lexend Deca" panose="020B0604020202020204" charset="0"/>
            </a:endParaRPr>
          </a:p>
        </p:txBody>
      </p:sp>
      <p:sp>
        <p:nvSpPr>
          <p:cNvPr id="2" name="TextBox 1">
            <a:extLst>
              <a:ext uri="{FF2B5EF4-FFF2-40B4-BE49-F238E27FC236}">
                <a16:creationId xmlns:a16="http://schemas.microsoft.com/office/drawing/2014/main" id="{39D8AC4F-5DC3-36F6-5B1C-73CE3BBCF43E}"/>
              </a:ext>
            </a:extLst>
          </p:cNvPr>
          <p:cNvSpPr txBox="1"/>
          <p:nvPr/>
        </p:nvSpPr>
        <p:spPr>
          <a:xfrm>
            <a:off x="727146" y="641048"/>
            <a:ext cx="7068114" cy="338554"/>
          </a:xfrm>
          <a:prstGeom prst="rect">
            <a:avLst/>
          </a:prstGeom>
          <a:noFill/>
        </p:spPr>
        <p:txBody>
          <a:bodyPr wrap="square" rtlCol="0">
            <a:spAutoFit/>
          </a:bodyPr>
          <a:lstStyle/>
          <a:p>
            <a:pPr algn="ctr"/>
            <a:r>
              <a:rPr lang="en-US" sz="1600" dirty="0" err="1">
                <a:latin typeface="Lexend Deca" panose="020B0604020202020204" charset="0"/>
              </a:rPr>
              <a:t>Trực</a:t>
            </a:r>
            <a:r>
              <a:rPr lang="en-US" sz="1600" dirty="0">
                <a:latin typeface="Lexend Deca" panose="020B0604020202020204" charset="0"/>
              </a:rPr>
              <a:t> </a:t>
            </a:r>
            <a:r>
              <a:rPr lang="en-US" sz="1600" dirty="0" err="1">
                <a:latin typeface="Lexend Deca" panose="020B0604020202020204" charset="0"/>
              </a:rPr>
              <a:t>quan</a:t>
            </a:r>
            <a:r>
              <a:rPr lang="en-US" sz="1600" dirty="0">
                <a:latin typeface="Lexend Deca" panose="020B0604020202020204" charset="0"/>
              </a:rPr>
              <a:t> </a:t>
            </a:r>
            <a:r>
              <a:rPr lang="en-US" sz="1600" dirty="0" err="1">
                <a:latin typeface="Lexend Deca" panose="020B0604020202020204" charset="0"/>
              </a:rPr>
              <a:t>hóa</a:t>
            </a:r>
            <a:r>
              <a:rPr lang="en-US" sz="1600" dirty="0">
                <a:latin typeface="Lexend Deca" panose="020B0604020202020204" charset="0"/>
              </a:rPr>
              <a:t> </a:t>
            </a:r>
            <a:r>
              <a:rPr lang="en-US" sz="1600" dirty="0" err="1">
                <a:latin typeface="Lexend Deca" panose="020B0604020202020204" charset="0"/>
              </a:rPr>
              <a:t>các</a:t>
            </a:r>
            <a:r>
              <a:rPr lang="en-US" sz="1600" dirty="0">
                <a:latin typeface="Lexend Deca" panose="020B0604020202020204" charset="0"/>
              </a:rPr>
              <a:t> chi </a:t>
            </a:r>
            <a:r>
              <a:rPr lang="en-US" sz="1600" dirty="0" err="1">
                <a:latin typeface="Lexend Deca" panose="020B0604020202020204" charset="0"/>
              </a:rPr>
              <a:t>phí</a:t>
            </a:r>
            <a:r>
              <a:rPr lang="en-US" sz="1600" dirty="0">
                <a:latin typeface="Lexend Deca" panose="020B0604020202020204" charset="0"/>
              </a:rPr>
              <a:t> </a:t>
            </a:r>
            <a:r>
              <a:rPr lang="en-US" sz="1600" dirty="0" err="1">
                <a:latin typeface="Lexend Deca" panose="020B0604020202020204" charset="0"/>
              </a:rPr>
              <a:t>bỏ</a:t>
            </a:r>
            <a:r>
              <a:rPr lang="en-US" sz="1600" dirty="0">
                <a:latin typeface="Lexend Deca" panose="020B0604020202020204" charset="0"/>
              </a:rPr>
              <a:t> </a:t>
            </a:r>
            <a:r>
              <a:rPr lang="en-US" sz="1600" dirty="0" err="1">
                <a:latin typeface="Lexend Deca" panose="020B0604020202020204" charset="0"/>
              </a:rPr>
              <a:t>ra</a:t>
            </a:r>
            <a:r>
              <a:rPr lang="en-US" sz="1600" dirty="0">
                <a:latin typeface="Lexend Deca" panose="020B0604020202020204" charset="0"/>
              </a:rPr>
              <a:t> </a:t>
            </a:r>
            <a:r>
              <a:rPr lang="en-US" sz="1600" dirty="0" err="1">
                <a:latin typeface="Lexend Deca" panose="020B0604020202020204" charset="0"/>
              </a:rPr>
              <a:t>để</a:t>
            </a:r>
            <a:r>
              <a:rPr lang="en-US" sz="1600" dirty="0">
                <a:latin typeface="Lexend Deca" panose="020B0604020202020204" charset="0"/>
              </a:rPr>
              <a:t> </a:t>
            </a:r>
            <a:r>
              <a:rPr lang="en-US" sz="1600" dirty="0" err="1">
                <a:latin typeface="Lexend Deca" panose="020B0604020202020204" charset="0"/>
              </a:rPr>
              <a:t>nghiên</a:t>
            </a:r>
            <a:r>
              <a:rPr lang="en-US" sz="1600" dirty="0">
                <a:latin typeface="Lexend Deca" panose="020B0604020202020204" charset="0"/>
              </a:rPr>
              <a:t> </a:t>
            </a:r>
            <a:r>
              <a:rPr lang="en-US" sz="1600" dirty="0" err="1">
                <a:latin typeface="Lexend Deca" panose="020B0604020202020204" charset="0"/>
              </a:rPr>
              <a:t>cứu</a:t>
            </a:r>
            <a:r>
              <a:rPr lang="en-US" sz="1600" dirty="0">
                <a:latin typeface="Lexend Deca" panose="020B0604020202020204" charset="0"/>
              </a:rPr>
              <a:t> </a:t>
            </a:r>
            <a:r>
              <a:rPr lang="en-US" sz="1600" dirty="0" err="1">
                <a:latin typeface="Lexend Deca" panose="020B0604020202020204" charset="0"/>
              </a:rPr>
              <a:t>và</a:t>
            </a:r>
            <a:r>
              <a:rPr lang="en-US" sz="1600" dirty="0">
                <a:latin typeface="Lexend Deca" panose="020B0604020202020204" charset="0"/>
              </a:rPr>
              <a:t> </a:t>
            </a:r>
            <a:r>
              <a:rPr lang="en-US" sz="1600" dirty="0" err="1">
                <a:latin typeface="Lexend Deca" panose="020B0604020202020204" charset="0"/>
              </a:rPr>
              <a:t>phát</a:t>
            </a:r>
            <a:r>
              <a:rPr lang="en-US" sz="1600" dirty="0">
                <a:latin typeface="Lexend Deca" panose="020B0604020202020204" charset="0"/>
              </a:rPr>
              <a:t> </a:t>
            </a:r>
            <a:r>
              <a:rPr lang="en-US" sz="1600" dirty="0" err="1">
                <a:latin typeface="Lexend Deca" panose="020B0604020202020204" charset="0"/>
              </a:rPr>
              <a:t>triển</a:t>
            </a:r>
            <a:r>
              <a:rPr lang="en-US" sz="1600" dirty="0">
                <a:latin typeface="Lexend Deca" panose="020B0604020202020204" charset="0"/>
              </a:rPr>
              <a:t> </a:t>
            </a:r>
            <a:r>
              <a:rPr lang="en-US" sz="1600" dirty="0" err="1">
                <a:latin typeface="Lexend Deca" panose="020B0604020202020204" charset="0"/>
              </a:rPr>
              <a:t>sản</a:t>
            </a:r>
            <a:r>
              <a:rPr lang="en-US" sz="1600" dirty="0">
                <a:latin typeface="Lexend Deca" panose="020B0604020202020204" charset="0"/>
              </a:rPr>
              <a:t> </a:t>
            </a:r>
            <a:r>
              <a:rPr lang="en-US" sz="1600" dirty="0" err="1">
                <a:latin typeface="Lexend Deca" panose="020B0604020202020204" charset="0"/>
              </a:rPr>
              <a:t>phẩm</a:t>
            </a:r>
            <a:endParaRPr lang="en-US" sz="1600" dirty="0">
              <a:latin typeface="Lexend Deca" panose="020B0604020202020204" charset="0"/>
            </a:endParaRPr>
          </a:p>
        </p:txBody>
      </p:sp>
      <p:pic>
        <p:nvPicPr>
          <p:cNvPr id="4" name="Picture 3" descr="Chart, bar chart&#10;&#10;Description automatically generated">
            <a:extLst>
              <a:ext uri="{FF2B5EF4-FFF2-40B4-BE49-F238E27FC236}">
                <a16:creationId xmlns:a16="http://schemas.microsoft.com/office/drawing/2014/main" id="{56543A8D-D946-C841-1D82-9E841A2B8C79}"/>
              </a:ext>
            </a:extLst>
          </p:cNvPr>
          <p:cNvPicPr>
            <a:picLocks noChangeAspect="1"/>
          </p:cNvPicPr>
          <p:nvPr/>
        </p:nvPicPr>
        <p:blipFill>
          <a:blip r:embed="rId3"/>
          <a:stretch>
            <a:fillRect/>
          </a:stretch>
        </p:blipFill>
        <p:spPr>
          <a:xfrm>
            <a:off x="1717223" y="1045730"/>
            <a:ext cx="5032220" cy="3718789"/>
          </a:xfrm>
          <a:prstGeom prst="rect">
            <a:avLst/>
          </a:prstGeom>
          <a:ln/>
        </p:spPr>
        <p:style>
          <a:lnRef idx="3">
            <a:schemeClr val="lt1"/>
          </a:lnRef>
          <a:fillRef idx="1">
            <a:schemeClr val="accent1"/>
          </a:fillRef>
          <a:effectRef idx="1">
            <a:schemeClr val="accent1"/>
          </a:effectRef>
          <a:fontRef idx="minor">
            <a:schemeClr val="lt1"/>
          </a:fontRef>
        </p:style>
      </p:pic>
    </p:spTree>
    <p:extLst>
      <p:ext uri="{BB962C8B-B14F-4D97-AF65-F5344CB8AC3E}">
        <p14:creationId xmlns:p14="http://schemas.microsoft.com/office/powerpoint/2010/main" val="3193499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24</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4007556"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4233334" cy="400110"/>
          </a:xfrm>
          <a:prstGeom prst="rect">
            <a:avLst/>
          </a:prstGeom>
          <a:noFill/>
        </p:spPr>
        <p:txBody>
          <a:bodyPr wrap="square" rtlCol="0">
            <a:spAutoFit/>
          </a:bodyPr>
          <a:lstStyle/>
          <a:p>
            <a:r>
              <a:rPr lang="en-US" sz="2000" dirty="0" err="1">
                <a:latin typeface="Lexend Deca" panose="020B0604020202020204" charset="0"/>
              </a:rPr>
              <a:t>Trực</a:t>
            </a:r>
            <a:r>
              <a:rPr lang="en-US" sz="2000" dirty="0">
                <a:latin typeface="Lexend Deca" panose="020B0604020202020204" charset="0"/>
              </a:rPr>
              <a:t> </a:t>
            </a:r>
            <a:r>
              <a:rPr lang="en-US" sz="2000" dirty="0" err="1">
                <a:latin typeface="Lexend Deca" panose="020B0604020202020204" charset="0"/>
              </a:rPr>
              <a:t>quan</a:t>
            </a:r>
            <a:r>
              <a:rPr lang="en-US" sz="2000" dirty="0">
                <a:latin typeface="Lexend Deca" panose="020B0604020202020204" charset="0"/>
              </a:rPr>
              <a:t> </a:t>
            </a:r>
            <a:r>
              <a:rPr lang="en-US" sz="2000" dirty="0" err="1">
                <a:latin typeface="Lexend Deca" panose="020B0604020202020204" charset="0"/>
              </a:rPr>
              <a:t>hóa</a:t>
            </a:r>
            <a:r>
              <a:rPr lang="en-US" sz="2000" dirty="0">
                <a:latin typeface="Lexend Deca" panose="020B0604020202020204" charset="0"/>
              </a:rPr>
              <a:t> </a:t>
            </a:r>
            <a:r>
              <a:rPr lang="en-US" sz="2000" dirty="0" err="1">
                <a:latin typeface="Lexend Deca" panose="020B0604020202020204" charset="0"/>
              </a:rPr>
              <a:t>dữ</a:t>
            </a:r>
            <a:r>
              <a:rPr lang="en-US" sz="2000" dirty="0">
                <a:latin typeface="Lexend Deca" panose="020B0604020202020204" charset="0"/>
              </a:rPr>
              <a:t> </a:t>
            </a:r>
            <a:r>
              <a:rPr lang="en-US" sz="2000" dirty="0" err="1">
                <a:latin typeface="Lexend Deca" panose="020B0604020202020204" charset="0"/>
              </a:rPr>
              <a:t>liệu</a:t>
            </a:r>
            <a:endParaRPr lang="en-US" sz="2000" dirty="0">
              <a:latin typeface="Lexend Deca" panose="020B0604020202020204" charset="0"/>
            </a:endParaRPr>
          </a:p>
        </p:txBody>
      </p:sp>
      <p:sp>
        <p:nvSpPr>
          <p:cNvPr id="2" name="TextBox 1">
            <a:extLst>
              <a:ext uri="{FF2B5EF4-FFF2-40B4-BE49-F238E27FC236}">
                <a16:creationId xmlns:a16="http://schemas.microsoft.com/office/drawing/2014/main" id="{39D8AC4F-5DC3-36F6-5B1C-73CE3BBCF43E}"/>
              </a:ext>
            </a:extLst>
          </p:cNvPr>
          <p:cNvSpPr txBox="1"/>
          <p:nvPr/>
        </p:nvSpPr>
        <p:spPr>
          <a:xfrm>
            <a:off x="727146" y="641048"/>
            <a:ext cx="7068114" cy="338554"/>
          </a:xfrm>
          <a:prstGeom prst="rect">
            <a:avLst/>
          </a:prstGeom>
          <a:noFill/>
        </p:spPr>
        <p:txBody>
          <a:bodyPr wrap="square" rtlCol="0">
            <a:spAutoFit/>
          </a:bodyPr>
          <a:lstStyle/>
          <a:p>
            <a:pPr algn="ctr"/>
            <a:r>
              <a:rPr lang="en-US" sz="1600" dirty="0" err="1">
                <a:latin typeface="Lexend Deca" panose="020B0604020202020204" charset="0"/>
              </a:rPr>
              <a:t>Trực</a:t>
            </a:r>
            <a:r>
              <a:rPr lang="en-US" sz="1600" dirty="0">
                <a:latin typeface="Lexend Deca" panose="020B0604020202020204" charset="0"/>
              </a:rPr>
              <a:t> </a:t>
            </a:r>
            <a:r>
              <a:rPr lang="en-US" sz="1600" dirty="0" err="1">
                <a:latin typeface="Lexend Deca" panose="020B0604020202020204" charset="0"/>
              </a:rPr>
              <a:t>quan</a:t>
            </a:r>
            <a:r>
              <a:rPr lang="en-US" sz="1600" dirty="0">
                <a:latin typeface="Lexend Deca" panose="020B0604020202020204" charset="0"/>
              </a:rPr>
              <a:t> </a:t>
            </a:r>
            <a:r>
              <a:rPr lang="en-US" sz="1600" dirty="0" err="1">
                <a:latin typeface="Lexend Deca" panose="020B0604020202020204" charset="0"/>
              </a:rPr>
              <a:t>hóa</a:t>
            </a:r>
            <a:r>
              <a:rPr lang="en-US" sz="1600" dirty="0">
                <a:latin typeface="Lexend Deca" panose="020B0604020202020204" charset="0"/>
              </a:rPr>
              <a:t> </a:t>
            </a:r>
            <a:r>
              <a:rPr lang="en-US" sz="1600" dirty="0" err="1">
                <a:latin typeface="Lexend Deca" panose="020B0604020202020204" charset="0"/>
              </a:rPr>
              <a:t>giữa</a:t>
            </a:r>
            <a:r>
              <a:rPr lang="en-US" sz="1600" dirty="0">
                <a:latin typeface="Lexend Deca" panose="020B0604020202020204" charset="0"/>
              </a:rPr>
              <a:t> chi </a:t>
            </a:r>
            <a:r>
              <a:rPr lang="en-US" sz="1600" dirty="0" err="1">
                <a:latin typeface="Lexend Deca" panose="020B0604020202020204" charset="0"/>
              </a:rPr>
              <a:t>phí</a:t>
            </a:r>
            <a:r>
              <a:rPr lang="en-US" sz="1600" dirty="0">
                <a:latin typeface="Lexend Deca" panose="020B0604020202020204" charset="0"/>
              </a:rPr>
              <a:t> (</a:t>
            </a:r>
            <a:r>
              <a:rPr lang="en-US" sz="1600" dirty="0" err="1">
                <a:latin typeface="Lexend Deca" panose="020B0604020202020204" charset="0"/>
              </a:rPr>
              <a:t>RDSpend</a:t>
            </a:r>
            <a:r>
              <a:rPr lang="en-US" sz="1600" dirty="0">
                <a:latin typeface="Lexend Deca" panose="020B0604020202020204" charset="0"/>
              </a:rPr>
              <a:t>) </a:t>
            </a:r>
            <a:r>
              <a:rPr lang="en-US" sz="1600" dirty="0" err="1">
                <a:latin typeface="Lexend Deca" panose="020B0604020202020204" charset="0"/>
              </a:rPr>
              <a:t>và</a:t>
            </a:r>
            <a:r>
              <a:rPr lang="en-US" sz="1600" dirty="0">
                <a:latin typeface="Lexend Deca" panose="020B0604020202020204" charset="0"/>
              </a:rPr>
              <a:t> </a:t>
            </a:r>
            <a:r>
              <a:rPr lang="en-US" sz="1600" dirty="0" err="1">
                <a:latin typeface="Lexend Deca" panose="020B0604020202020204" charset="0"/>
              </a:rPr>
              <a:t>lợi</a:t>
            </a:r>
            <a:r>
              <a:rPr lang="en-US" sz="1600" dirty="0">
                <a:latin typeface="Lexend Deca" panose="020B0604020202020204" charset="0"/>
              </a:rPr>
              <a:t> </a:t>
            </a:r>
            <a:r>
              <a:rPr lang="en-US" sz="1600" dirty="0" err="1">
                <a:latin typeface="Lexend Deca" panose="020B0604020202020204" charset="0"/>
              </a:rPr>
              <a:t>nhuận</a:t>
            </a:r>
            <a:r>
              <a:rPr lang="en-US" sz="1600" dirty="0">
                <a:latin typeface="Lexend Deca" panose="020B0604020202020204" charset="0"/>
              </a:rPr>
              <a:t> (Profit)</a:t>
            </a:r>
          </a:p>
        </p:txBody>
      </p:sp>
      <p:pic>
        <p:nvPicPr>
          <p:cNvPr id="3" name="Picture 2" descr="Chart, bar chart&#10;&#10;Description automatically generated">
            <a:extLst>
              <a:ext uri="{FF2B5EF4-FFF2-40B4-BE49-F238E27FC236}">
                <a16:creationId xmlns:a16="http://schemas.microsoft.com/office/drawing/2014/main" id="{6291EAEC-BFD6-7CB9-9163-EEA3ECE97CFE}"/>
              </a:ext>
            </a:extLst>
          </p:cNvPr>
          <p:cNvPicPr>
            <a:picLocks noChangeAspect="1"/>
          </p:cNvPicPr>
          <p:nvPr/>
        </p:nvPicPr>
        <p:blipFill>
          <a:blip r:embed="rId3"/>
          <a:stretch>
            <a:fillRect/>
          </a:stretch>
        </p:blipFill>
        <p:spPr>
          <a:xfrm>
            <a:off x="840767" y="1093355"/>
            <a:ext cx="6785131" cy="3435335"/>
          </a:xfrm>
          <a:prstGeom prst="rect">
            <a:avLst/>
          </a:prstGeom>
          <a:ln/>
        </p:spPr>
        <p:style>
          <a:lnRef idx="3">
            <a:schemeClr val="lt1"/>
          </a:lnRef>
          <a:fillRef idx="1">
            <a:schemeClr val="accent1"/>
          </a:fillRef>
          <a:effectRef idx="1">
            <a:schemeClr val="accent1"/>
          </a:effectRef>
          <a:fontRef idx="minor">
            <a:schemeClr val="lt1"/>
          </a:fontRef>
        </p:style>
      </p:pic>
    </p:spTree>
    <p:extLst>
      <p:ext uri="{BB962C8B-B14F-4D97-AF65-F5344CB8AC3E}">
        <p14:creationId xmlns:p14="http://schemas.microsoft.com/office/powerpoint/2010/main" val="1914932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33"/>
          <p:cNvSpPr/>
          <p:nvPr/>
        </p:nvSpPr>
        <p:spPr>
          <a:xfrm flipH="1">
            <a:off x="1066020" y="3240100"/>
            <a:ext cx="899100" cy="899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68" name="Google Shape;768;p33"/>
          <p:cNvSpPr txBox="1">
            <a:spLocks noGrp="1"/>
          </p:cNvSpPr>
          <p:nvPr>
            <p:ph type="title"/>
          </p:nvPr>
        </p:nvSpPr>
        <p:spPr>
          <a:xfrm flipH="1">
            <a:off x="3459985" y="1"/>
            <a:ext cx="5684015" cy="21262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latin typeface="Lexend Deca" pitchFamily="2" charset="0"/>
              </a:rPr>
              <a:t>CHUẨN BỊ DỮ LIỆU</a:t>
            </a:r>
            <a:endParaRPr b="1" dirty="0">
              <a:latin typeface="Lexend Deca" pitchFamily="2" charset="0"/>
            </a:endParaRPr>
          </a:p>
        </p:txBody>
      </p:sp>
      <p:sp>
        <p:nvSpPr>
          <p:cNvPr id="770" name="Google Shape;770;p33"/>
          <p:cNvSpPr txBox="1">
            <a:spLocks noGrp="1"/>
          </p:cNvSpPr>
          <p:nvPr>
            <p:ph type="title" idx="2"/>
          </p:nvPr>
        </p:nvSpPr>
        <p:spPr>
          <a:xfrm flipH="1">
            <a:off x="1230950" y="3627900"/>
            <a:ext cx="1598700" cy="100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Lexend Deca" pitchFamily="2" charset="0"/>
              </a:rPr>
              <a:t>0</a:t>
            </a:r>
            <a:r>
              <a:rPr lang="en-US" b="1" dirty="0">
                <a:latin typeface="Lexend Deca" pitchFamily="2" charset="0"/>
              </a:rPr>
              <a:t>5</a:t>
            </a:r>
            <a:endParaRPr b="1" dirty="0">
              <a:latin typeface="Lexend Deca" pitchFamily="2" charset="0"/>
            </a:endParaRPr>
          </a:p>
        </p:txBody>
      </p:sp>
      <p:sp>
        <p:nvSpPr>
          <p:cNvPr id="771" name="Google Shape;771;p33"/>
          <p:cNvSpPr/>
          <p:nvPr/>
        </p:nvSpPr>
        <p:spPr>
          <a:xfrm rot="5400000">
            <a:off x="6470391" y="2122892"/>
            <a:ext cx="3025755" cy="3015469"/>
          </a:xfrm>
          <a:custGeom>
            <a:avLst/>
            <a:gdLst/>
            <a:ahLst/>
            <a:cxnLst/>
            <a:rect l="l" t="t" r="r" b="b"/>
            <a:pathLst>
              <a:path w="21704" h="21703" extrusionOk="0">
                <a:moveTo>
                  <a:pt x="1" y="0"/>
                </a:moveTo>
                <a:lnTo>
                  <a:pt x="1" y="21703"/>
                </a:lnTo>
                <a:lnTo>
                  <a:pt x="21703" y="21703"/>
                </a:lnTo>
                <a:lnTo>
                  <a:pt x="21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2" name="Google Shape;772;p33"/>
          <p:cNvSpPr/>
          <p:nvPr/>
        </p:nvSpPr>
        <p:spPr>
          <a:xfrm rot="5400000">
            <a:off x="3457124" y="2124976"/>
            <a:ext cx="3025755" cy="3011301"/>
          </a:xfrm>
          <a:custGeom>
            <a:avLst/>
            <a:gdLst/>
            <a:ahLst/>
            <a:cxnLst/>
            <a:rect l="l" t="t" r="r" b="b"/>
            <a:pathLst>
              <a:path w="21704" h="21673" extrusionOk="0">
                <a:moveTo>
                  <a:pt x="1" y="1"/>
                </a:moveTo>
                <a:lnTo>
                  <a:pt x="1" y="21673"/>
                </a:lnTo>
                <a:lnTo>
                  <a:pt x="21703" y="21673"/>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3" name="Google Shape;773;p33"/>
          <p:cNvSpPr/>
          <p:nvPr/>
        </p:nvSpPr>
        <p:spPr>
          <a:xfrm rot="5400000">
            <a:off x="6470391" y="2122892"/>
            <a:ext cx="3025755" cy="3015469"/>
          </a:xfrm>
          <a:custGeom>
            <a:avLst/>
            <a:gdLst/>
            <a:ahLst/>
            <a:cxnLst/>
            <a:rect l="l" t="t" r="r" b="b"/>
            <a:pathLst>
              <a:path w="21704" h="21703" extrusionOk="0">
                <a:moveTo>
                  <a:pt x="1" y="0"/>
                </a:moveTo>
                <a:lnTo>
                  <a:pt x="1" y="21703"/>
                </a:lnTo>
                <a:lnTo>
                  <a:pt x="578" y="21703"/>
                </a:lnTo>
                <a:cubicBezTo>
                  <a:pt x="12281" y="21399"/>
                  <a:pt x="21703" y="11794"/>
                  <a:pt x="2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4" name="Google Shape;774;p33"/>
          <p:cNvSpPr/>
          <p:nvPr/>
        </p:nvSpPr>
        <p:spPr>
          <a:xfrm rot="5400000">
            <a:off x="7523747" y="2129557"/>
            <a:ext cx="1970560" cy="1963952"/>
          </a:xfrm>
          <a:custGeom>
            <a:avLst/>
            <a:gdLst/>
            <a:ahLst/>
            <a:cxnLst/>
            <a:rect l="l" t="t" r="r" b="b"/>
            <a:pathLst>
              <a:path w="14135" h="14135" extrusionOk="0">
                <a:moveTo>
                  <a:pt x="1" y="0"/>
                </a:moveTo>
                <a:lnTo>
                  <a:pt x="1" y="14134"/>
                </a:lnTo>
                <a:cubicBezTo>
                  <a:pt x="7782" y="14134"/>
                  <a:pt x="14135" y="7842"/>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5" name="Google Shape;775;p33"/>
          <p:cNvSpPr/>
          <p:nvPr/>
        </p:nvSpPr>
        <p:spPr>
          <a:xfrm rot="5400000">
            <a:off x="5472887" y="4140739"/>
            <a:ext cx="1004449" cy="1001081"/>
          </a:xfrm>
          <a:custGeom>
            <a:avLst/>
            <a:gdLst/>
            <a:ahLst/>
            <a:cxnLst/>
            <a:rect l="l" t="t" r="r" b="b"/>
            <a:pathLst>
              <a:path w="7205" h="7205" extrusionOk="0">
                <a:moveTo>
                  <a:pt x="1" y="1"/>
                </a:moveTo>
                <a:lnTo>
                  <a:pt x="7204" y="7205"/>
                </a:lnTo>
                <a:lnTo>
                  <a:pt x="7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6" name="Google Shape;776;p33"/>
          <p:cNvSpPr/>
          <p:nvPr/>
        </p:nvSpPr>
        <p:spPr>
          <a:xfrm rot="5400000">
            <a:off x="5470796" y="3134338"/>
            <a:ext cx="1008631" cy="1001081"/>
          </a:xfrm>
          <a:custGeom>
            <a:avLst/>
            <a:gdLst/>
            <a:ahLst/>
            <a:cxnLst/>
            <a:rect l="l" t="t" r="r" b="b"/>
            <a:pathLst>
              <a:path w="7235" h="7205" extrusionOk="0">
                <a:moveTo>
                  <a:pt x="0" y="1"/>
                </a:moveTo>
                <a:lnTo>
                  <a:pt x="7235" y="7205"/>
                </a:lnTo>
                <a:lnTo>
                  <a:pt x="72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7" name="Google Shape;777;p33"/>
          <p:cNvSpPr/>
          <p:nvPr/>
        </p:nvSpPr>
        <p:spPr>
          <a:xfrm rot="5400000">
            <a:off x="5468635" y="2123685"/>
            <a:ext cx="1012953" cy="1001081"/>
          </a:xfrm>
          <a:custGeom>
            <a:avLst/>
            <a:gdLst/>
            <a:ahLst/>
            <a:cxnLst/>
            <a:rect l="l" t="t" r="r" b="b"/>
            <a:pathLst>
              <a:path w="7266" h="7205" extrusionOk="0">
                <a:moveTo>
                  <a:pt x="1" y="1"/>
                </a:moveTo>
                <a:lnTo>
                  <a:pt x="7265" y="7205"/>
                </a:lnTo>
                <a:lnTo>
                  <a:pt x="7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8" name="Google Shape;778;p33"/>
          <p:cNvSpPr/>
          <p:nvPr/>
        </p:nvSpPr>
        <p:spPr>
          <a:xfrm rot="5400000">
            <a:off x="2707449" y="2870333"/>
            <a:ext cx="3025755" cy="1520587"/>
          </a:xfrm>
          <a:custGeom>
            <a:avLst/>
            <a:gdLst/>
            <a:ahLst/>
            <a:cxnLst/>
            <a:rect l="l" t="t" r="r" b="b"/>
            <a:pathLst>
              <a:path w="21704" h="10944" extrusionOk="0">
                <a:moveTo>
                  <a:pt x="10883" y="1"/>
                </a:moveTo>
                <a:cubicBezTo>
                  <a:pt x="4895" y="1"/>
                  <a:pt x="1" y="4864"/>
                  <a:pt x="1" y="10852"/>
                </a:cubicBezTo>
                <a:lnTo>
                  <a:pt x="1" y="10943"/>
                </a:lnTo>
                <a:lnTo>
                  <a:pt x="21703" y="10943"/>
                </a:lnTo>
                <a:lnTo>
                  <a:pt x="21703" y="10882"/>
                </a:lnTo>
                <a:lnTo>
                  <a:pt x="21703" y="10822"/>
                </a:lnTo>
                <a:cubicBezTo>
                  <a:pt x="21703" y="4803"/>
                  <a:pt x="16840" y="1"/>
                  <a:pt x="108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9" name="Google Shape;779;p33"/>
          <p:cNvSpPr/>
          <p:nvPr/>
        </p:nvSpPr>
        <p:spPr>
          <a:xfrm rot="5400000">
            <a:off x="434375" y="-17800"/>
            <a:ext cx="3025755" cy="3025755"/>
          </a:xfrm>
          <a:custGeom>
            <a:avLst/>
            <a:gdLst/>
            <a:ahLst/>
            <a:cxnLst/>
            <a:rect l="l" t="t" r="r" b="b"/>
            <a:pathLst>
              <a:path w="21704" h="21704" extrusionOk="0">
                <a:moveTo>
                  <a:pt x="1" y="1"/>
                </a:moveTo>
                <a:lnTo>
                  <a:pt x="1" y="21703"/>
                </a:lnTo>
                <a:lnTo>
                  <a:pt x="21703" y="21703"/>
                </a:lnTo>
                <a:lnTo>
                  <a:pt x="21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0" name="Google Shape;780;p33"/>
          <p:cNvSpPr/>
          <p:nvPr/>
        </p:nvSpPr>
        <p:spPr>
          <a:xfrm rot="5400000">
            <a:off x="-2591178" y="-17730"/>
            <a:ext cx="3025755" cy="3025615"/>
          </a:xfrm>
          <a:custGeom>
            <a:avLst/>
            <a:gdLst/>
            <a:ahLst/>
            <a:cxnLst/>
            <a:rect l="l" t="t" r="r" b="b"/>
            <a:pathLst>
              <a:path w="21704" h="21703" extrusionOk="0">
                <a:moveTo>
                  <a:pt x="1" y="0"/>
                </a:moveTo>
                <a:lnTo>
                  <a:pt x="1" y="21703"/>
                </a:lnTo>
                <a:lnTo>
                  <a:pt x="21703" y="21703"/>
                </a:lnTo>
                <a:lnTo>
                  <a:pt x="21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1" name="Google Shape;781;p33"/>
          <p:cNvSpPr/>
          <p:nvPr/>
        </p:nvSpPr>
        <p:spPr>
          <a:xfrm rot="5400000">
            <a:off x="-324159" y="740730"/>
            <a:ext cx="3025755" cy="1508695"/>
          </a:xfrm>
          <a:custGeom>
            <a:avLst/>
            <a:gdLst/>
            <a:ahLst/>
            <a:cxnLst/>
            <a:rect l="l" t="t" r="r" b="b"/>
            <a:pathLst>
              <a:path w="21704" h="10822" extrusionOk="0">
                <a:moveTo>
                  <a:pt x="10883" y="1"/>
                </a:moveTo>
                <a:lnTo>
                  <a:pt x="5442" y="5381"/>
                </a:lnTo>
                <a:lnTo>
                  <a:pt x="1" y="10821"/>
                </a:lnTo>
                <a:lnTo>
                  <a:pt x="21703" y="10821"/>
                </a:lnTo>
                <a:lnTo>
                  <a:pt x="16263" y="5381"/>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2" name="Google Shape;782;p33"/>
          <p:cNvSpPr/>
          <p:nvPr/>
        </p:nvSpPr>
        <p:spPr>
          <a:xfrm rot="5400000">
            <a:off x="-2591178" y="-17730"/>
            <a:ext cx="3025755" cy="3025615"/>
          </a:xfrm>
          <a:custGeom>
            <a:avLst/>
            <a:gdLst/>
            <a:ahLst/>
            <a:cxnLst/>
            <a:rect l="l" t="t" r="r" b="b"/>
            <a:pathLst>
              <a:path w="21704" h="21703" extrusionOk="0">
                <a:moveTo>
                  <a:pt x="1" y="0"/>
                </a:moveTo>
                <a:lnTo>
                  <a:pt x="1" y="21703"/>
                </a:lnTo>
                <a:lnTo>
                  <a:pt x="578" y="21703"/>
                </a:lnTo>
                <a:cubicBezTo>
                  <a:pt x="12281" y="21399"/>
                  <a:pt x="21703" y="11794"/>
                  <a:pt x="2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3" name="Google Shape;783;p33"/>
          <p:cNvSpPr/>
          <p:nvPr/>
        </p:nvSpPr>
        <p:spPr>
          <a:xfrm rot="5400000">
            <a:off x="-1536054" y="-9296"/>
            <a:ext cx="1970560" cy="1970560"/>
          </a:xfrm>
          <a:custGeom>
            <a:avLst/>
            <a:gdLst/>
            <a:ahLst/>
            <a:cxnLst/>
            <a:rect l="l" t="t" r="r" b="b"/>
            <a:pathLst>
              <a:path w="14135" h="14135" extrusionOk="0">
                <a:moveTo>
                  <a:pt x="1" y="0"/>
                </a:moveTo>
                <a:lnTo>
                  <a:pt x="1" y="14134"/>
                </a:lnTo>
                <a:cubicBezTo>
                  <a:pt x="7782" y="14134"/>
                  <a:pt x="14135" y="7842"/>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4" name="Google Shape;784;p33"/>
          <p:cNvSpPr/>
          <p:nvPr/>
        </p:nvSpPr>
        <p:spPr>
          <a:xfrm rot="5400000">
            <a:off x="2566122" y="2113472"/>
            <a:ext cx="889993" cy="898979"/>
          </a:xfrm>
          <a:custGeom>
            <a:avLst/>
            <a:gdLst/>
            <a:ahLst/>
            <a:cxnLst/>
            <a:rect l="l" t="t" r="r" b="b"/>
            <a:pathLst>
              <a:path w="6384" h="6384" extrusionOk="0">
                <a:moveTo>
                  <a:pt x="0" y="1"/>
                </a:moveTo>
                <a:cubicBezTo>
                  <a:pt x="0" y="3527"/>
                  <a:pt x="2857" y="6384"/>
                  <a:pt x="6383" y="6384"/>
                </a:cubicBezTo>
                <a:lnTo>
                  <a:pt x="6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5" name="Google Shape;785;p33"/>
          <p:cNvSpPr/>
          <p:nvPr/>
        </p:nvSpPr>
        <p:spPr>
          <a:xfrm rot="5400000">
            <a:off x="1938679" y="-13548"/>
            <a:ext cx="1517199" cy="1508695"/>
          </a:xfrm>
          <a:custGeom>
            <a:avLst/>
            <a:gdLst/>
            <a:ahLst/>
            <a:cxnLst/>
            <a:rect l="l" t="t" r="r" b="b"/>
            <a:pathLst>
              <a:path w="10883" h="10822" extrusionOk="0">
                <a:moveTo>
                  <a:pt x="1" y="1"/>
                </a:moveTo>
                <a:lnTo>
                  <a:pt x="1" y="10822"/>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23" name="Rectangle: Rounded Corners 22">
            <a:extLst>
              <a:ext uri="{FF2B5EF4-FFF2-40B4-BE49-F238E27FC236}">
                <a16:creationId xmlns:a16="http://schemas.microsoft.com/office/drawing/2014/main" id="{56E90F46-AFEE-C509-B6E2-F2A7C0F1B760}"/>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2</a:t>
            </a:r>
            <a:r>
              <a:rPr lang="en-US" b="1">
                <a:solidFill>
                  <a:schemeClr val="tx1"/>
                </a:solidFill>
                <a:latin typeface="Lexend Deca" pitchFamily="2" charset="0"/>
              </a:rPr>
              <a:t>5</a:t>
            </a:r>
            <a:endParaRPr lang="vi-VN" b="1">
              <a:solidFill>
                <a:schemeClr val="tx1"/>
              </a:solidFill>
              <a:latin typeface="Lexend Deca" pitchFamily="2" charset="0"/>
            </a:endParaRPr>
          </a:p>
        </p:txBody>
      </p:sp>
    </p:spTree>
    <p:extLst>
      <p:ext uri="{BB962C8B-B14F-4D97-AF65-F5344CB8AC3E}">
        <p14:creationId xmlns:p14="http://schemas.microsoft.com/office/powerpoint/2010/main" val="490148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26</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2080260"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4233334" cy="400110"/>
          </a:xfrm>
          <a:prstGeom prst="rect">
            <a:avLst/>
          </a:prstGeom>
          <a:noFill/>
        </p:spPr>
        <p:txBody>
          <a:bodyPr wrap="square" rtlCol="0">
            <a:spAutoFit/>
          </a:bodyPr>
          <a:lstStyle/>
          <a:p>
            <a:r>
              <a:rPr lang="en-US" sz="2000" dirty="0" err="1">
                <a:latin typeface="Lexend Deca" panose="020B0604020202020204" charset="0"/>
              </a:rPr>
              <a:t>Chuẩn</a:t>
            </a:r>
            <a:r>
              <a:rPr lang="en-US" sz="2000" dirty="0">
                <a:latin typeface="Lexend Deca" panose="020B0604020202020204" charset="0"/>
              </a:rPr>
              <a:t> </a:t>
            </a:r>
            <a:r>
              <a:rPr lang="en-US" sz="2000" dirty="0" err="1">
                <a:latin typeface="Lexend Deca" panose="020B0604020202020204" charset="0"/>
              </a:rPr>
              <a:t>bị</a:t>
            </a:r>
            <a:r>
              <a:rPr lang="en-US" sz="2000" dirty="0">
                <a:latin typeface="Lexend Deca" panose="020B0604020202020204" charset="0"/>
              </a:rPr>
              <a:t> </a:t>
            </a:r>
            <a:r>
              <a:rPr lang="en-US" sz="2000" dirty="0" err="1">
                <a:latin typeface="Lexend Deca" panose="020B0604020202020204" charset="0"/>
              </a:rPr>
              <a:t>dữ</a:t>
            </a:r>
            <a:r>
              <a:rPr lang="en-US" sz="2000" dirty="0">
                <a:latin typeface="Lexend Deca" panose="020B0604020202020204" charset="0"/>
              </a:rPr>
              <a:t> </a:t>
            </a:r>
            <a:r>
              <a:rPr lang="en-US" sz="2000" dirty="0" err="1">
                <a:latin typeface="Lexend Deca" panose="020B0604020202020204" charset="0"/>
              </a:rPr>
              <a:t>liệu</a:t>
            </a:r>
            <a:endParaRPr lang="en-US" sz="2000" dirty="0">
              <a:latin typeface="Lexend Deca" panose="020B0604020202020204" charset="0"/>
            </a:endParaRPr>
          </a:p>
        </p:txBody>
      </p:sp>
      <p:sp>
        <p:nvSpPr>
          <p:cNvPr id="2" name="TextBox 1">
            <a:extLst>
              <a:ext uri="{FF2B5EF4-FFF2-40B4-BE49-F238E27FC236}">
                <a16:creationId xmlns:a16="http://schemas.microsoft.com/office/drawing/2014/main" id="{39D8AC4F-5DC3-36F6-5B1C-73CE3BBCF43E}"/>
              </a:ext>
            </a:extLst>
          </p:cNvPr>
          <p:cNvSpPr txBox="1"/>
          <p:nvPr/>
        </p:nvSpPr>
        <p:spPr>
          <a:xfrm>
            <a:off x="26818" y="821745"/>
            <a:ext cx="3258177" cy="584775"/>
          </a:xfrm>
          <a:prstGeom prst="rect">
            <a:avLst/>
          </a:prstGeom>
          <a:noFill/>
        </p:spPr>
        <p:txBody>
          <a:bodyPr wrap="square" rtlCol="0">
            <a:spAutoFit/>
          </a:bodyPr>
          <a:lstStyle/>
          <a:p>
            <a:pPr algn="ctr"/>
            <a:r>
              <a:rPr lang="en-US" sz="1600" dirty="0" err="1">
                <a:latin typeface="Lexend Deca" panose="020B0604020202020204" charset="0"/>
              </a:rPr>
              <a:t>Phân</a:t>
            </a:r>
            <a:r>
              <a:rPr lang="en-US" sz="1600" dirty="0">
                <a:latin typeface="Lexend Deca" panose="020B0604020202020204" charset="0"/>
              </a:rPr>
              <a:t> chia </a:t>
            </a:r>
            <a:r>
              <a:rPr lang="en-US" sz="1600" dirty="0" err="1">
                <a:latin typeface="Lexend Deca" panose="020B0604020202020204" charset="0"/>
              </a:rPr>
              <a:t>dữ</a:t>
            </a:r>
            <a:r>
              <a:rPr lang="en-US" sz="1600" dirty="0">
                <a:latin typeface="Lexend Deca" panose="020B0604020202020204" charset="0"/>
              </a:rPr>
              <a:t> </a:t>
            </a:r>
            <a:r>
              <a:rPr lang="en-US" sz="1600" dirty="0" err="1">
                <a:latin typeface="Lexend Deca" panose="020B0604020202020204" charset="0"/>
              </a:rPr>
              <a:t>liệu</a:t>
            </a:r>
            <a:r>
              <a:rPr lang="en-US" sz="1600" dirty="0">
                <a:latin typeface="Lexend Deca" panose="020B0604020202020204" charset="0"/>
              </a:rPr>
              <a:t> </a:t>
            </a:r>
            <a:r>
              <a:rPr lang="en-US" sz="1600" dirty="0" err="1">
                <a:latin typeface="Lexend Deca" panose="020B0604020202020204" charset="0"/>
              </a:rPr>
              <a:t>thành</a:t>
            </a:r>
            <a:r>
              <a:rPr lang="en-US" sz="1600" dirty="0">
                <a:latin typeface="Lexend Deca" panose="020B0604020202020204" charset="0"/>
              </a:rPr>
              <a:t> 2 </a:t>
            </a:r>
            <a:r>
              <a:rPr lang="en-US" sz="1600" dirty="0" err="1">
                <a:latin typeface="Lexend Deca" panose="020B0604020202020204" charset="0"/>
              </a:rPr>
              <a:t>phần</a:t>
            </a:r>
            <a:r>
              <a:rPr lang="en-US" sz="1600" dirty="0">
                <a:latin typeface="Lexend Deca" panose="020B0604020202020204" charset="0"/>
              </a:rPr>
              <a:t> Feature(X) </a:t>
            </a:r>
            <a:r>
              <a:rPr lang="en-US" sz="1600" dirty="0" err="1">
                <a:latin typeface="Lexend Deca" panose="020B0604020202020204" charset="0"/>
              </a:rPr>
              <a:t>và</a:t>
            </a:r>
            <a:r>
              <a:rPr lang="en-US" sz="1600" dirty="0">
                <a:latin typeface="Lexend Deca" panose="020B0604020202020204" charset="0"/>
              </a:rPr>
              <a:t> Target(Y)</a:t>
            </a:r>
          </a:p>
        </p:txBody>
      </p:sp>
      <p:pic>
        <p:nvPicPr>
          <p:cNvPr id="7" name="Picture 6" descr="Table&#10;&#10;Description automatically generated">
            <a:extLst>
              <a:ext uri="{FF2B5EF4-FFF2-40B4-BE49-F238E27FC236}">
                <a16:creationId xmlns:a16="http://schemas.microsoft.com/office/drawing/2014/main" id="{BB06A732-E7EA-D508-6146-495716C7E533}"/>
              </a:ext>
            </a:extLst>
          </p:cNvPr>
          <p:cNvPicPr>
            <a:picLocks noChangeAspect="1"/>
          </p:cNvPicPr>
          <p:nvPr/>
        </p:nvPicPr>
        <p:blipFill>
          <a:blip r:embed="rId3"/>
          <a:stretch>
            <a:fillRect/>
          </a:stretch>
        </p:blipFill>
        <p:spPr>
          <a:xfrm>
            <a:off x="3737313" y="189763"/>
            <a:ext cx="3948518" cy="4763973"/>
          </a:xfrm>
          <a:prstGeom prst="rect">
            <a:avLst/>
          </a:prstGeom>
          <a:ln/>
        </p:spPr>
        <p:style>
          <a:lnRef idx="3">
            <a:schemeClr val="lt1"/>
          </a:lnRef>
          <a:fillRef idx="1">
            <a:schemeClr val="accent1"/>
          </a:fillRef>
          <a:effectRef idx="1">
            <a:schemeClr val="accent1"/>
          </a:effectRef>
          <a:fontRef idx="minor">
            <a:schemeClr val="lt1"/>
          </a:fontRef>
        </p:style>
      </p:pic>
      <p:pic>
        <p:nvPicPr>
          <p:cNvPr id="8" name="Picture 7" descr="Table&#10;&#10;Description automatically generated">
            <a:extLst>
              <a:ext uri="{FF2B5EF4-FFF2-40B4-BE49-F238E27FC236}">
                <a16:creationId xmlns:a16="http://schemas.microsoft.com/office/drawing/2014/main" id="{09642F85-A47B-D0B5-631B-E99B79093047}"/>
              </a:ext>
            </a:extLst>
          </p:cNvPr>
          <p:cNvPicPr>
            <a:picLocks noChangeAspect="1"/>
          </p:cNvPicPr>
          <p:nvPr/>
        </p:nvPicPr>
        <p:blipFill>
          <a:blip r:embed="rId4"/>
          <a:stretch>
            <a:fillRect/>
          </a:stretch>
        </p:blipFill>
        <p:spPr>
          <a:xfrm>
            <a:off x="3850484" y="1229123"/>
            <a:ext cx="3171825" cy="2895600"/>
          </a:xfrm>
          <a:prstGeom prst="rect">
            <a:avLst/>
          </a:prstGeom>
          <a:ln/>
        </p:spPr>
        <p:style>
          <a:lnRef idx="3">
            <a:schemeClr val="lt1"/>
          </a:lnRef>
          <a:fillRef idx="1">
            <a:schemeClr val="accent1"/>
          </a:fillRef>
          <a:effectRef idx="1">
            <a:schemeClr val="accent1"/>
          </a:effectRef>
          <a:fontRef idx="minor">
            <a:schemeClr val="lt1"/>
          </a:fontRef>
        </p:style>
      </p:pic>
      <p:pic>
        <p:nvPicPr>
          <p:cNvPr id="9" name="Picture 8" descr="Table&#10;&#10;Description automatically generated">
            <a:extLst>
              <a:ext uri="{FF2B5EF4-FFF2-40B4-BE49-F238E27FC236}">
                <a16:creationId xmlns:a16="http://schemas.microsoft.com/office/drawing/2014/main" id="{256B3732-CDC1-7D5A-99CB-1EC3FE7CD0B7}"/>
              </a:ext>
            </a:extLst>
          </p:cNvPr>
          <p:cNvPicPr>
            <a:picLocks noChangeAspect="1"/>
          </p:cNvPicPr>
          <p:nvPr/>
        </p:nvPicPr>
        <p:blipFill>
          <a:blip r:embed="rId5"/>
          <a:stretch>
            <a:fillRect/>
          </a:stretch>
        </p:blipFill>
        <p:spPr>
          <a:xfrm>
            <a:off x="3879059" y="1247436"/>
            <a:ext cx="3143250" cy="3067050"/>
          </a:xfrm>
          <a:prstGeom prst="rect">
            <a:avLst/>
          </a:prstGeom>
          <a:ln/>
        </p:spPr>
        <p:style>
          <a:lnRef idx="3">
            <a:schemeClr val="lt1"/>
          </a:lnRef>
          <a:fillRef idx="1">
            <a:schemeClr val="accent1"/>
          </a:fillRef>
          <a:effectRef idx="1">
            <a:schemeClr val="accent1"/>
          </a:effectRef>
          <a:fontRef idx="minor">
            <a:schemeClr val="lt1"/>
          </a:fontRef>
        </p:style>
      </p:pic>
    </p:spTree>
    <p:extLst>
      <p:ext uri="{BB962C8B-B14F-4D97-AF65-F5344CB8AC3E}">
        <p14:creationId xmlns:p14="http://schemas.microsoft.com/office/powerpoint/2010/main" val="412297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par>
                          <p:cTn id="13" fill="hold">
                            <p:stCondLst>
                              <p:cond delay="500"/>
                            </p:stCondLst>
                            <p:childTnLst>
                              <p:par>
                                <p:cTn id="14" presetID="16" presetClass="exit" presetSubtype="21" fill="hold" nodeType="afterEffect">
                                  <p:stCondLst>
                                    <p:cond delay="0"/>
                                  </p:stCondLst>
                                  <p:childTnLst>
                                    <p:animEffect transition="out" filter="barn(inVertical)">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arn(inVertical)">
                                      <p:cBhvr>
                                        <p:cTn id="21" dur="500"/>
                                        <p:tgtEl>
                                          <p:spTgt spid="9"/>
                                        </p:tgtEl>
                                      </p:cBhvr>
                                    </p:animEffect>
                                  </p:childTnLst>
                                </p:cTn>
                              </p:par>
                            </p:childTnLst>
                          </p:cTn>
                        </p:par>
                        <p:par>
                          <p:cTn id="22" fill="hold">
                            <p:stCondLst>
                              <p:cond delay="500"/>
                            </p:stCondLst>
                            <p:childTnLst>
                              <p:par>
                                <p:cTn id="23" presetID="16" presetClass="exit" presetSubtype="21" fill="hold" nodeType="afterEffect">
                                  <p:stCondLst>
                                    <p:cond delay="0"/>
                                  </p:stCondLst>
                                  <p:childTnLst>
                                    <p:animEffect transition="out" filter="barn(inVertical)">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27</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2080260"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4233334" cy="400110"/>
          </a:xfrm>
          <a:prstGeom prst="rect">
            <a:avLst/>
          </a:prstGeom>
          <a:noFill/>
        </p:spPr>
        <p:txBody>
          <a:bodyPr wrap="square" rtlCol="0">
            <a:spAutoFit/>
          </a:bodyPr>
          <a:lstStyle/>
          <a:p>
            <a:r>
              <a:rPr lang="en-US" sz="2000" dirty="0" err="1">
                <a:latin typeface="Lexend Deca" panose="020B0604020202020204" charset="0"/>
              </a:rPr>
              <a:t>Chuẩn</a:t>
            </a:r>
            <a:r>
              <a:rPr lang="en-US" sz="2000" dirty="0">
                <a:latin typeface="Lexend Deca" panose="020B0604020202020204" charset="0"/>
              </a:rPr>
              <a:t> </a:t>
            </a:r>
            <a:r>
              <a:rPr lang="en-US" sz="2000" dirty="0" err="1">
                <a:latin typeface="Lexend Deca" panose="020B0604020202020204" charset="0"/>
              </a:rPr>
              <a:t>bị</a:t>
            </a:r>
            <a:r>
              <a:rPr lang="en-US" sz="2000" dirty="0">
                <a:latin typeface="Lexend Deca" panose="020B0604020202020204" charset="0"/>
              </a:rPr>
              <a:t> </a:t>
            </a:r>
            <a:r>
              <a:rPr lang="en-US" sz="2000" dirty="0" err="1">
                <a:latin typeface="Lexend Deca" panose="020B0604020202020204" charset="0"/>
              </a:rPr>
              <a:t>dữ</a:t>
            </a:r>
            <a:r>
              <a:rPr lang="en-US" sz="2000" dirty="0">
                <a:latin typeface="Lexend Deca" panose="020B0604020202020204" charset="0"/>
              </a:rPr>
              <a:t> </a:t>
            </a:r>
            <a:r>
              <a:rPr lang="en-US" sz="2000" dirty="0" err="1">
                <a:latin typeface="Lexend Deca" panose="020B0604020202020204" charset="0"/>
              </a:rPr>
              <a:t>liệu</a:t>
            </a:r>
            <a:endParaRPr lang="en-US" sz="2000" dirty="0">
              <a:latin typeface="Lexend Deca" panose="020B0604020202020204" charset="0"/>
            </a:endParaRPr>
          </a:p>
        </p:txBody>
      </p:sp>
      <p:sp>
        <p:nvSpPr>
          <p:cNvPr id="2" name="TextBox 1">
            <a:extLst>
              <a:ext uri="{FF2B5EF4-FFF2-40B4-BE49-F238E27FC236}">
                <a16:creationId xmlns:a16="http://schemas.microsoft.com/office/drawing/2014/main" id="{39D8AC4F-5DC3-36F6-5B1C-73CE3BBCF43E}"/>
              </a:ext>
            </a:extLst>
          </p:cNvPr>
          <p:cNvSpPr txBox="1"/>
          <p:nvPr/>
        </p:nvSpPr>
        <p:spPr>
          <a:xfrm>
            <a:off x="26818" y="821745"/>
            <a:ext cx="3258177" cy="584775"/>
          </a:xfrm>
          <a:prstGeom prst="rect">
            <a:avLst/>
          </a:prstGeom>
          <a:noFill/>
        </p:spPr>
        <p:txBody>
          <a:bodyPr wrap="square" rtlCol="0">
            <a:spAutoFit/>
          </a:bodyPr>
          <a:lstStyle/>
          <a:p>
            <a:pPr algn="ctr"/>
            <a:r>
              <a:rPr lang="en-US" sz="1600" dirty="0">
                <a:latin typeface="Lexend Deca" panose="020B0604020202020204" charset="0"/>
              </a:rPr>
              <a:t>Chia </a:t>
            </a:r>
            <a:r>
              <a:rPr lang="en-US" sz="1600" dirty="0" err="1">
                <a:latin typeface="Lexend Deca" panose="020B0604020202020204" charset="0"/>
              </a:rPr>
              <a:t>dữ</a:t>
            </a:r>
            <a:r>
              <a:rPr lang="en-US" sz="1600" dirty="0">
                <a:latin typeface="Lexend Deca" panose="020B0604020202020204" charset="0"/>
              </a:rPr>
              <a:t> </a:t>
            </a:r>
            <a:r>
              <a:rPr lang="en-US" sz="1600" dirty="0" err="1">
                <a:latin typeface="Lexend Deca" panose="020B0604020202020204" charset="0"/>
              </a:rPr>
              <a:t>liệu</a:t>
            </a:r>
            <a:r>
              <a:rPr lang="en-US" sz="1600" dirty="0">
                <a:latin typeface="Lexend Deca" panose="020B0604020202020204" charset="0"/>
              </a:rPr>
              <a:t> Test Train </a:t>
            </a:r>
            <a:r>
              <a:rPr lang="en-US" sz="1600" dirty="0" err="1">
                <a:latin typeface="Lexend Deca" panose="020B0604020202020204" charset="0"/>
              </a:rPr>
              <a:t>theo</a:t>
            </a:r>
            <a:r>
              <a:rPr lang="en-US" sz="1600" dirty="0">
                <a:latin typeface="Lexend Deca" panose="020B0604020202020204" charset="0"/>
              </a:rPr>
              <a:t> </a:t>
            </a:r>
            <a:r>
              <a:rPr lang="en-US" sz="1600" dirty="0" err="1">
                <a:latin typeface="Lexend Deca" panose="020B0604020202020204" charset="0"/>
              </a:rPr>
              <a:t>tỉ</a:t>
            </a:r>
            <a:r>
              <a:rPr lang="en-US" sz="1600" dirty="0">
                <a:latin typeface="Lexend Deca" panose="020B0604020202020204" charset="0"/>
              </a:rPr>
              <a:t> </a:t>
            </a:r>
            <a:r>
              <a:rPr lang="en-US" sz="1600" dirty="0" err="1">
                <a:latin typeface="Lexend Deca" panose="020B0604020202020204" charset="0"/>
              </a:rPr>
              <a:t>lệ</a:t>
            </a:r>
            <a:r>
              <a:rPr lang="en-US" sz="1600" dirty="0">
                <a:latin typeface="Lexend Deca" panose="020B0604020202020204" charset="0"/>
              </a:rPr>
              <a:t> Test 30% </a:t>
            </a:r>
            <a:r>
              <a:rPr lang="en-US" sz="1600" dirty="0" err="1">
                <a:latin typeface="Lexend Deca" panose="020B0604020202020204" charset="0"/>
              </a:rPr>
              <a:t>và</a:t>
            </a:r>
            <a:r>
              <a:rPr lang="en-US" sz="1600" dirty="0">
                <a:latin typeface="Lexend Deca" panose="020B0604020202020204" charset="0"/>
              </a:rPr>
              <a:t> Train 70%</a:t>
            </a:r>
          </a:p>
        </p:txBody>
      </p:sp>
      <p:pic>
        <p:nvPicPr>
          <p:cNvPr id="3" name="Picture 2">
            <a:extLst>
              <a:ext uri="{FF2B5EF4-FFF2-40B4-BE49-F238E27FC236}">
                <a16:creationId xmlns:a16="http://schemas.microsoft.com/office/drawing/2014/main" id="{25B12863-C71B-F247-F83A-7A70439441CF}"/>
              </a:ext>
            </a:extLst>
          </p:cNvPr>
          <p:cNvPicPr>
            <a:picLocks noChangeAspect="1"/>
          </p:cNvPicPr>
          <p:nvPr/>
        </p:nvPicPr>
        <p:blipFill>
          <a:blip r:embed="rId3"/>
          <a:stretch>
            <a:fillRect/>
          </a:stretch>
        </p:blipFill>
        <p:spPr>
          <a:xfrm>
            <a:off x="3284995" y="493132"/>
            <a:ext cx="5095875" cy="657225"/>
          </a:xfrm>
          <a:prstGeom prst="rect">
            <a:avLst/>
          </a:prstGeom>
          <a:ln/>
        </p:spPr>
        <p:style>
          <a:lnRef idx="3">
            <a:schemeClr val="lt1"/>
          </a:lnRef>
          <a:fillRef idx="1">
            <a:schemeClr val="accent1"/>
          </a:fillRef>
          <a:effectRef idx="1">
            <a:schemeClr val="accent1"/>
          </a:effectRef>
          <a:fontRef idx="minor">
            <a:schemeClr val="lt1"/>
          </a:fontRef>
        </p:style>
      </p:pic>
      <p:pic>
        <p:nvPicPr>
          <p:cNvPr id="4" name="Picture 3">
            <a:extLst>
              <a:ext uri="{FF2B5EF4-FFF2-40B4-BE49-F238E27FC236}">
                <a16:creationId xmlns:a16="http://schemas.microsoft.com/office/drawing/2014/main" id="{7496ADE7-A10A-A821-E79E-836581F5BC81}"/>
              </a:ext>
            </a:extLst>
          </p:cNvPr>
          <p:cNvPicPr>
            <a:picLocks noChangeAspect="1"/>
          </p:cNvPicPr>
          <p:nvPr/>
        </p:nvPicPr>
        <p:blipFill>
          <a:blip r:embed="rId4"/>
          <a:stretch>
            <a:fillRect/>
          </a:stretch>
        </p:blipFill>
        <p:spPr>
          <a:xfrm>
            <a:off x="3284995" y="821745"/>
            <a:ext cx="2720388" cy="1750006"/>
          </a:xfrm>
          <a:prstGeom prst="rect">
            <a:avLst/>
          </a:prstGeom>
          <a:ln/>
        </p:spPr>
        <p:style>
          <a:lnRef idx="3">
            <a:schemeClr val="lt1"/>
          </a:lnRef>
          <a:fillRef idx="1">
            <a:schemeClr val="accent1"/>
          </a:fillRef>
          <a:effectRef idx="1">
            <a:schemeClr val="accent1"/>
          </a:effectRef>
          <a:fontRef idx="minor">
            <a:schemeClr val="lt1"/>
          </a:fontRef>
        </p:style>
      </p:pic>
      <p:pic>
        <p:nvPicPr>
          <p:cNvPr id="10" name="Picture 9">
            <a:extLst>
              <a:ext uri="{FF2B5EF4-FFF2-40B4-BE49-F238E27FC236}">
                <a16:creationId xmlns:a16="http://schemas.microsoft.com/office/drawing/2014/main" id="{546DAC9F-2799-CB5D-F082-AF0677A03857}"/>
              </a:ext>
            </a:extLst>
          </p:cNvPr>
          <p:cNvPicPr>
            <a:picLocks noChangeAspect="1"/>
          </p:cNvPicPr>
          <p:nvPr/>
        </p:nvPicPr>
        <p:blipFill>
          <a:blip r:embed="rId5"/>
          <a:stretch>
            <a:fillRect/>
          </a:stretch>
        </p:blipFill>
        <p:spPr>
          <a:xfrm>
            <a:off x="5794561" y="821744"/>
            <a:ext cx="2516035" cy="1624276"/>
          </a:xfrm>
          <a:prstGeom prst="rect">
            <a:avLst/>
          </a:prstGeom>
          <a:ln/>
        </p:spPr>
        <p:style>
          <a:lnRef idx="3">
            <a:schemeClr val="lt1"/>
          </a:lnRef>
          <a:fillRef idx="1">
            <a:schemeClr val="accent1"/>
          </a:fillRef>
          <a:effectRef idx="1">
            <a:schemeClr val="accent1"/>
          </a:effectRef>
          <a:fontRef idx="minor">
            <a:schemeClr val="lt1"/>
          </a:fontRef>
        </p:style>
      </p:pic>
      <p:pic>
        <p:nvPicPr>
          <p:cNvPr id="11" name="Picture 10">
            <a:extLst>
              <a:ext uri="{FF2B5EF4-FFF2-40B4-BE49-F238E27FC236}">
                <a16:creationId xmlns:a16="http://schemas.microsoft.com/office/drawing/2014/main" id="{3B9C8415-A990-47F9-6FF6-145B5E7F35B8}"/>
              </a:ext>
            </a:extLst>
          </p:cNvPr>
          <p:cNvPicPr>
            <a:picLocks noChangeAspect="1"/>
          </p:cNvPicPr>
          <p:nvPr/>
        </p:nvPicPr>
        <p:blipFill>
          <a:blip r:embed="rId6"/>
          <a:stretch>
            <a:fillRect/>
          </a:stretch>
        </p:blipFill>
        <p:spPr>
          <a:xfrm>
            <a:off x="3572827" y="2692846"/>
            <a:ext cx="2301887" cy="1628910"/>
          </a:xfrm>
          <a:prstGeom prst="rect">
            <a:avLst/>
          </a:prstGeom>
          <a:ln/>
        </p:spPr>
        <p:style>
          <a:lnRef idx="3">
            <a:schemeClr val="lt1"/>
          </a:lnRef>
          <a:fillRef idx="1">
            <a:schemeClr val="accent1"/>
          </a:fillRef>
          <a:effectRef idx="1">
            <a:schemeClr val="accent1"/>
          </a:effectRef>
          <a:fontRef idx="minor">
            <a:schemeClr val="lt1"/>
          </a:fontRef>
        </p:style>
      </p:pic>
      <p:pic>
        <p:nvPicPr>
          <p:cNvPr id="12" name="Picture 11">
            <a:extLst>
              <a:ext uri="{FF2B5EF4-FFF2-40B4-BE49-F238E27FC236}">
                <a16:creationId xmlns:a16="http://schemas.microsoft.com/office/drawing/2014/main" id="{E918D8A1-AAF6-ECAF-4AF2-0A1D8E75DE2D}"/>
              </a:ext>
            </a:extLst>
          </p:cNvPr>
          <p:cNvPicPr>
            <a:picLocks noChangeAspect="1"/>
          </p:cNvPicPr>
          <p:nvPr/>
        </p:nvPicPr>
        <p:blipFill>
          <a:blip r:embed="rId7"/>
          <a:stretch>
            <a:fillRect/>
          </a:stretch>
        </p:blipFill>
        <p:spPr>
          <a:xfrm>
            <a:off x="5713565" y="2692845"/>
            <a:ext cx="2625720" cy="1520544"/>
          </a:xfrm>
          <a:prstGeom prst="rect">
            <a:avLst/>
          </a:prstGeom>
          <a:ln/>
        </p:spPr>
        <p:style>
          <a:lnRef idx="3">
            <a:schemeClr val="lt1"/>
          </a:lnRef>
          <a:fillRef idx="1">
            <a:schemeClr val="accent1"/>
          </a:fillRef>
          <a:effectRef idx="1">
            <a:schemeClr val="accent1"/>
          </a:effectRef>
          <a:fontRef idx="minor">
            <a:schemeClr val="lt1"/>
          </a:fontRef>
        </p:style>
      </p:pic>
    </p:spTree>
    <p:extLst>
      <p:ext uri="{BB962C8B-B14F-4D97-AF65-F5344CB8AC3E}">
        <p14:creationId xmlns:p14="http://schemas.microsoft.com/office/powerpoint/2010/main" val="1639099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par>
                                <p:cTn id="13" presetID="16" presetClass="entr" presetSubtype="21"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childTnLst>
                          </p:cTn>
                        </p:par>
                        <p:par>
                          <p:cTn id="16" fill="hold">
                            <p:stCondLst>
                              <p:cond delay="500"/>
                            </p:stCondLst>
                            <p:childTnLst>
                              <p:par>
                                <p:cTn id="17" presetID="16" presetClass="exit" presetSubtype="21" fill="hold" nodeType="afterEffect">
                                  <p:stCondLst>
                                    <p:cond delay="0"/>
                                  </p:stCondLst>
                                  <p:childTnLst>
                                    <p:animEffect transition="out" filter="barn(inVertical)">
                                      <p:cBhvr>
                                        <p:cTn id="18" dur="500"/>
                                        <p:tgtEl>
                                          <p:spTgt spid="3"/>
                                        </p:tgtEl>
                                      </p:cBhvr>
                                    </p:animEffect>
                                    <p:set>
                                      <p:cBhvr>
                                        <p:cTn id="19" dur="1" fill="hold">
                                          <p:stCondLst>
                                            <p:cond delay="499"/>
                                          </p:stCondLst>
                                        </p:cTn>
                                        <p:tgtEl>
                                          <p:spTgt spid="3"/>
                                        </p:tgtEl>
                                        <p:attrNameLst>
                                          <p:attrName>style.visibility</p:attrName>
                                        </p:attrNameLst>
                                      </p:cBhvr>
                                      <p:to>
                                        <p:strVal val="hidden"/>
                                      </p:to>
                                    </p:set>
                                  </p:childTnLst>
                                </p:cTn>
                              </p:par>
                            </p:childTnLst>
                          </p:cTn>
                        </p:par>
                        <p:par>
                          <p:cTn id="20" fill="hold">
                            <p:stCondLst>
                              <p:cond delay="1000"/>
                            </p:stCondLst>
                            <p:childTnLst>
                              <p:par>
                                <p:cTn id="21" presetID="16" presetClass="entr" presetSubtype="21"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arn(inVertical)">
                                      <p:cBhvr>
                                        <p:cTn id="23" dur="500"/>
                                        <p:tgtEl>
                                          <p:spTgt spid="11"/>
                                        </p:tgtEl>
                                      </p:cBhvr>
                                    </p:animEffect>
                                  </p:childTnLst>
                                </p:cTn>
                              </p:par>
                              <p:par>
                                <p:cTn id="24" presetID="16" presetClass="entr" presetSubtype="21"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33"/>
          <p:cNvSpPr/>
          <p:nvPr/>
        </p:nvSpPr>
        <p:spPr>
          <a:xfrm flipH="1">
            <a:off x="1066020" y="3240100"/>
            <a:ext cx="899100" cy="899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68" name="Google Shape;768;p33"/>
          <p:cNvSpPr txBox="1">
            <a:spLocks noGrp="1"/>
          </p:cNvSpPr>
          <p:nvPr>
            <p:ph type="title"/>
          </p:nvPr>
        </p:nvSpPr>
        <p:spPr>
          <a:xfrm flipH="1">
            <a:off x="3459985" y="1"/>
            <a:ext cx="5684015" cy="21262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latin typeface="Lexend Deca" pitchFamily="2" charset="0"/>
              </a:rPr>
              <a:t>XÂY DỰNG THUẬT TOÁN</a:t>
            </a:r>
            <a:endParaRPr b="1" dirty="0">
              <a:latin typeface="Lexend Deca" pitchFamily="2" charset="0"/>
            </a:endParaRPr>
          </a:p>
        </p:txBody>
      </p:sp>
      <p:sp>
        <p:nvSpPr>
          <p:cNvPr id="770" name="Google Shape;770;p33"/>
          <p:cNvSpPr txBox="1">
            <a:spLocks noGrp="1"/>
          </p:cNvSpPr>
          <p:nvPr>
            <p:ph type="title" idx="2"/>
          </p:nvPr>
        </p:nvSpPr>
        <p:spPr>
          <a:xfrm flipH="1">
            <a:off x="1230950" y="3627900"/>
            <a:ext cx="1598700" cy="100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Lexend Deca" pitchFamily="2" charset="0"/>
              </a:rPr>
              <a:t>0</a:t>
            </a:r>
            <a:r>
              <a:rPr lang="en-US" b="1" dirty="0">
                <a:latin typeface="Lexend Deca" pitchFamily="2" charset="0"/>
              </a:rPr>
              <a:t>6</a:t>
            </a:r>
            <a:endParaRPr b="1" dirty="0">
              <a:latin typeface="Lexend Deca" pitchFamily="2" charset="0"/>
            </a:endParaRPr>
          </a:p>
        </p:txBody>
      </p:sp>
      <p:sp>
        <p:nvSpPr>
          <p:cNvPr id="771" name="Google Shape;771;p33"/>
          <p:cNvSpPr/>
          <p:nvPr/>
        </p:nvSpPr>
        <p:spPr>
          <a:xfrm rot="5400000">
            <a:off x="6470391" y="2122892"/>
            <a:ext cx="3025755" cy="3015469"/>
          </a:xfrm>
          <a:custGeom>
            <a:avLst/>
            <a:gdLst/>
            <a:ahLst/>
            <a:cxnLst/>
            <a:rect l="l" t="t" r="r" b="b"/>
            <a:pathLst>
              <a:path w="21704" h="21703" extrusionOk="0">
                <a:moveTo>
                  <a:pt x="1" y="0"/>
                </a:moveTo>
                <a:lnTo>
                  <a:pt x="1" y="21703"/>
                </a:lnTo>
                <a:lnTo>
                  <a:pt x="21703" y="21703"/>
                </a:lnTo>
                <a:lnTo>
                  <a:pt x="21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2" name="Google Shape;772;p33"/>
          <p:cNvSpPr/>
          <p:nvPr/>
        </p:nvSpPr>
        <p:spPr>
          <a:xfrm rot="5400000">
            <a:off x="3457124" y="2124976"/>
            <a:ext cx="3025755" cy="3011301"/>
          </a:xfrm>
          <a:custGeom>
            <a:avLst/>
            <a:gdLst/>
            <a:ahLst/>
            <a:cxnLst/>
            <a:rect l="l" t="t" r="r" b="b"/>
            <a:pathLst>
              <a:path w="21704" h="21673" extrusionOk="0">
                <a:moveTo>
                  <a:pt x="1" y="1"/>
                </a:moveTo>
                <a:lnTo>
                  <a:pt x="1" y="21673"/>
                </a:lnTo>
                <a:lnTo>
                  <a:pt x="21703" y="21673"/>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3" name="Google Shape;773;p33"/>
          <p:cNvSpPr/>
          <p:nvPr/>
        </p:nvSpPr>
        <p:spPr>
          <a:xfrm rot="5400000">
            <a:off x="6470391" y="2122892"/>
            <a:ext cx="3025755" cy="3015469"/>
          </a:xfrm>
          <a:custGeom>
            <a:avLst/>
            <a:gdLst/>
            <a:ahLst/>
            <a:cxnLst/>
            <a:rect l="l" t="t" r="r" b="b"/>
            <a:pathLst>
              <a:path w="21704" h="21703" extrusionOk="0">
                <a:moveTo>
                  <a:pt x="1" y="0"/>
                </a:moveTo>
                <a:lnTo>
                  <a:pt x="1" y="21703"/>
                </a:lnTo>
                <a:lnTo>
                  <a:pt x="578" y="21703"/>
                </a:lnTo>
                <a:cubicBezTo>
                  <a:pt x="12281" y="21399"/>
                  <a:pt x="21703" y="11794"/>
                  <a:pt x="2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4" name="Google Shape;774;p33"/>
          <p:cNvSpPr/>
          <p:nvPr/>
        </p:nvSpPr>
        <p:spPr>
          <a:xfrm rot="5400000">
            <a:off x="7523747" y="2129557"/>
            <a:ext cx="1970560" cy="1963952"/>
          </a:xfrm>
          <a:custGeom>
            <a:avLst/>
            <a:gdLst/>
            <a:ahLst/>
            <a:cxnLst/>
            <a:rect l="l" t="t" r="r" b="b"/>
            <a:pathLst>
              <a:path w="14135" h="14135" extrusionOk="0">
                <a:moveTo>
                  <a:pt x="1" y="0"/>
                </a:moveTo>
                <a:lnTo>
                  <a:pt x="1" y="14134"/>
                </a:lnTo>
                <a:cubicBezTo>
                  <a:pt x="7782" y="14134"/>
                  <a:pt x="14135" y="7842"/>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5" name="Google Shape;775;p33"/>
          <p:cNvSpPr/>
          <p:nvPr/>
        </p:nvSpPr>
        <p:spPr>
          <a:xfrm rot="5400000">
            <a:off x="5472887" y="4140739"/>
            <a:ext cx="1004449" cy="1001081"/>
          </a:xfrm>
          <a:custGeom>
            <a:avLst/>
            <a:gdLst/>
            <a:ahLst/>
            <a:cxnLst/>
            <a:rect l="l" t="t" r="r" b="b"/>
            <a:pathLst>
              <a:path w="7205" h="7205" extrusionOk="0">
                <a:moveTo>
                  <a:pt x="1" y="1"/>
                </a:moveTo>
                <a:lnTo>
                  <a:pt x="7204" y="7205"/>
                </a:lnTo>
                <a:lnTo>
                  <a:pt x="7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6" name="Google Shape;776;p33"/>
          <p:cNvSpPr/>
          <p:nvPr/>
        </p:nvSpPr>
        <p:spPr>
          <a:xfrm rot="5400000">
            <a:off x="5470796" y="3134338"/>
            <a:ext cx="1008631" cy="1001081"/>
          </a:xfrm>
          <a:custGeom>
            <a:avLst/>
            <a:gdLst/>
            <a:ahLst/>
            <a:cxnLst/>
            <a:rect l="l" t="t" r="r" b="b"/>
            <a:pathLst>
              <a:path w="7235" h="7205" extrusionOk="0">
                <a:moveTo>
                  <a:pt x="0" y="1"/>
                </a:moveTo>
                <a:lnTo>
                  <a:pt x="7235" y="7205"/>
                </a:lnTo>
                <a:lnTo>
                  <a:pt x="72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7" name="Google Shape;777;p33"/>
          <p:cNvSpPr/>
          <p:nvPr/>
        </p:nvSpPr>
        <p:spPr>
          <a:xfrm rot="5400000">
            <a:off x="5468635" y="2123685"/>
            <a:ext cx="1012953" cy="1001081"/>
          </a:xfrm>
          <a:custGeom>
            <a:avLst/>
            <a:gdLst/>
            <a:ahLst/>
            <a:cxnLst/>
            <a:rect l="l" t="t" r="r" b="b"/>
            <a:pathLst>
              <a:path w="7266" h="7205" extrusionOk="0">
                <a:moveTo>
                  <a:pt x="1" y="1"/>
                </a:moveTo>
                <a:lnTo>
                  <a:pt x="7265" y="7205"/>
                </a:lnTo>
                <a:lnTo>
                  <a:pt x="7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8" name="Google Shape;778;p33"/>
          <p:cNvSpPr/>
          <p:nvPr/>
        </p:nvSpPr>
        <p:spPr>
          <a:xfrm rot="5400000">
            <a:off x="2707449" y="2870333"/>
            <a:ext cx="3025755" cy="1520587"/>
          </a:xfrm>
          <a:custGeom>
            <a:avLst/>
            <a:gdLst/>
            <a:ahLst/>
            <a:cxnLst/>
            <a:rect l="l" t="t" r="r" b="b"/>
            <a:pathLst>
              <a:path w="21704" h="10944" extrusionOk="0">
                <a:moveTo>
                  <a:pt x="10883" y="1"/>
                </a:moveTo>
                <a:cubicBezTo>
                  <a:pt x="4895" y="1"/>
                  <a:pt x="1" y="4864"/>
                  <a:pt x="1" y="10852"/>
                </a:cubicBezTo>
                <a:lnTo>
                  <a:pt x="1" y="10943"/>
                </a:lnTo>
                <a:lnTo>
                  <a:pt x="21703" y="10943"/>
                </a:lnTo>
                <a:lnTo>
                  <a:pt x="21703" y="10882"/>
                </a:lnTo>
                <a:lnTo>
                  <a:pt x="21703" y="10822"/>
                </a:lnTo>
                <a:cubicBezTo>
                  <a:pt x="21703" y="4803"/>
                  <a:pt x="16840" y="1"/>
                  <a:pt x="108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9" name="Google Shape;779;p33"/>
          <p:cNvSpPr/>
          <p:nvPr/>
        </p:nvSpPr>
        <p:spPr>
          <a:xfrm rot="5400000">
            <a:off x="434375" y="-17800"/>
            <a:ext cx="3025755" cy="3025755"/>
          </a:xfrm>
          <a:custGeom>
            <a:avLst/>
            <a:gdLst/>
            <a:ahLst/>
            <a:cxnLst/>
            <a:rect l="l" t="t" r="r" b="b"/>
            <a:pathLst>
              <a:path w="21704" h="21704" extrusionOk="0">
                <a:moveTo>
                  <a:pt x="1" y="1"/>
                </a:moveTo>
                <a:lnTo>
                  <a:pt x="1" y="21703"/>
                </a:lnTo>
                <a:lnTo>
                  <a:pt x="21703" y="21703"/>
                </a:lnTo>
                <a:lnTo>
                  <a:pt x="21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0" name="Google Shape;780;p33"/>
          <p:cNvSpPr/>
          <p:nvPr/>
        </p:nvSpPr>
        <p:spPr>
          <a:xfrm rot="5400000">
            <a:off x="-2591178" y="-17730"/>
            <a:ext cx="3025755" cy="3025615"/>
          </a:xfrm>
          <a:custGeom>
            <a:avLst/>
            <a:gdLst/>
            <a:ahLst/>
            <a:cxnLst/>
            <a:rect l="l" t="t" r="r" b="b"/>
            <a:pathLst>
              <a:path w="21704" h="21703" extrusionOk="0">
                <a:moveTo>
                  <a:pt x="1" y="0"/>
                </a:moveTo>
                <a:lnTo>
                  <a:pt x="1" y="21703"/>
                </a:lnTo>
                <a:lnTo>
                  <a:pt x="21703" y="21703"/>
                </a:lnTo>
                <a:lnTo>
                  <a:pt x="21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1" name="Google Shape;781;p33"/>
          <p:cNvSpPr/>
          <p:nvPr/>
        </p:nvSpPr>
        <p:spPr>
          <a:xfrm rot="5400000">
            <a:off x="-324159" y="740730"/>
            <a:ext cx="3025755" cy="1508695"/>
          </a:xfrm>
          <a:custGeom>
            <a:avLst/>
            <a:gdLst/>
            <a:ahLst/>
            <a:cxnLst/>
            <a:rect l="l" t="t" r="r" b="b"/>
            <a:pathLst>
              <a:path w="21704" h="10822" extrusionOk="0">
                <a:moveTo>
                  <a:pt x="10883" y="1"/>
                </a:moveTo>
                <a:lnTo>
                  <a:pt x="5442" y="5381"/>
                </a:lnTo>
                <a:lnTo>
                  <a:pt x="1" y="10821"/>
                </a:lnTo>
                <a:lnTo>
                  <a:pt x="21703" y="10821"/>
                </a:lnTo>
                <a:lnTo>
                  <a:pt x="16263" y="5381"/>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2" name="Google Shape;782;p33"/>
          <p:cNvSpPr/>
          <p:nvPr/>
        </p:nvSpPr>
        <p:spPr>
          <a:xfrm rot="5400000">
            <a:off x="-2591178" y="-17730"/>
            <a:ext cx="3025755" cy="3025615"/>
          </a:xfrm>
          <a:custGeom>
            <a:avLst/>
            <a:gdLst/>
            <a:ahLst/>
            <a:cxnLst/>
            <a:rect l="l" t="t" r="r" b="b"/>
            <a:pathLst>
              <a:path w="21704" h="21703" extrusionOk="0">
                <a:moveTo>
                  <a:pt x="1" y="0"/>
                </a:moveTo>
                <a:lnTo>
                  <a:pt x="1" y="21703"/>
                </a:lnTo>
                <a:lnTo>
                  <a:pt x="578" y="21703"/>
                </a:lnTo>
                <a:cubicBezTo>
                  <a:pt x="12281" y="21399"/>
                  <a:pt x="21703" y="11794"/>
                  <a:pt x="2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3" name="Google Shape;783;p33"/>
          <p:cNvSpPr/>
          <p:nvPr/>
        </p:nvSpPr>
        <p:spPr>
          <a:xfrm rot="5400000">
            <a:off x="-1536054" y="-9296"/>
            <a:ext cx="1970560" cy="1970560"/>
          </a:xfrm>
          <a:custGeom>
            <a:avLst/>
            <a:gdLst/>
            <a:ahLst/>
            <a:cxnLst/>
            <a:rect l="l" t="t" r="r" b="b"/>
            <a:pathLst>
              <a:path w="14135" h="14135" extrusionOk="0">
                <a:moveTo>
                  <a:pt x="1" y="0"/>
                </a:moveTo>
                <a:lnTo>
                  <a:pt x="1" y="14134"/>
                </a:lnTo>
                <a:cubicBezTo>
                  <a:pt x="7782" y="14134"/>
                  <a:pt x="14135" y="7842"/>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4" name="Google Shape;784;p33"/>
          <p:cNvSpPr/>
          <p:nvPr/>
        </p:nvSpPr>
        <p:spPr>
          <a:xfrm rot="5400000">
            <a:off x="2566122" y="2113472"/>
            <a:ext cx="889993" cy="898979"/>
          </a:xfrm>
          <a:custGeom>
            <a:avLst/>
            <a:gdLst/>
            <a:ahLst/>
            <a:cxnLst/>
            <a:rect l="l" t="t" r="r" b="b"/>
            <a:pathLst>
              <a:path w="6384" h="6384" extrusionOk="0">
                <a:moveTo>
                  <a:pt x="0" y="1"/>
                </a:moveTo>
                <a:cubicBezTo>
                  <a:pt x="0" y="3527"/>
                  <a:pt x="2857" y="6384"/>
                  <a:pt x="6383" y="6384"/>
                </a:cubicBezTo>
                <a:lnTo>
                  <a:pt x="6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5" name="Google Shape;785;p33"/>
          <p:cNvSpPr/>
          <p:nvPr/>
        </p:nvSpPr>
        <p:spPr>
          <a:xfrm rot="5400000">
            <a:off x="1938679" y="-13548"/>
            <a:ext cx="1517199" cy="1508695"/>
          </a:xfrm>
          <a:custGeom>
            <a:avLst/>
            <a:gdLst/>
            <a:ahLst/>
            <a:cxnLst/>
            <a:rect l="l" t="t" r="r" b="b"/>
            <a:pathLst>
              <a:path w="10883" h="10822" extrusionOk="0">
                <a:moveTo>
                  <a:pt x="1" y="1"/>
                </a:moveTo>
                <a:lnTo>
                  <a:pt x="1" y="10822"/>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23" name="Rectangle: Rounded Corners 22">
            <a:extLst>
              <a:ext uri="{FF2B5EF4-FFF2-40B4-BE49-F238E27FC236}">
                <a16:creationId xmlns:a16="http://schemas.microsoft.com/office/drawing/2014/main" id="{56E90F46-AFEE-C509-B6E2-F2A7C0F1B760}"/>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2</a:t>
            </a:r>
            <a:r>
              <a:rPr lang="en-US" b="1">
                <a:solidFill>
                  <a:schemeClr val="tx1"/>
                </a:solidFill>
                <a:latin typeface="Lexend Deca" pitchFamily="2" charset="0"/>
              </a:rPr>
              <a:t>8</a:t>
            </a:r>
            <a:endParaRPr lang="vi-VN" b="1">
              <a:solidFill>
                <a:schemeClr val="tx1"/>
              </a:solidFill>
              <a:latin typeface="Lexend Deca" pitchFamily="2" charset="0"/>
            </a:endParaRPr>
          </a:p>
        </p:txBody>
      </p:sp>
    </p:spTree>
    <p:extLst>
      <p:ext uri="{BB962C8B-B14F-4D97-AF65-F5344CB8AC3E}">
        <p14:creationId xmlns:p14="http://schemas.microsoft.com/office/powerpoint/2010/main" val="654946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29</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4926330"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4233334" cy="400110"/>
          </a:xfrm>
          <a:prstGeom prst="rect">
            <a:avLst/>
          </a:prstGeom>
          <a:noFill/>
        </p:spPr>
        <p:txBody>
          <a:bodyPr wrap="square" rtlCol="0">
            <a:spAutoFit/>
          </a:bodyPr>
          <a:lstStyle/>
          <a:p>
            <a:r>
              <a:rPr lang="en-US" sz="2000" err="1">
                <a:latin typeface="Lexend Deca" panose="020B0604020202020204" charset="0"/>
              </a:rPr>
              <a:t>Phương</a:t>
            </a:r>
            <a:r>
              <a:rPr lang="en-US" sz="2000">
                <a:latin typeface="Lexend Deca" panose="020B0604020202020204" charset="0"/>
              </a:rPr>
              <a:t> </a:t>
            </a:r>
            <a:r>
              <a:rPr lang="en-US" sz="2000" err="1">
                <a:latin typeface="Lexend Deca" panose="020B0604020202020204" charset="0"/>
              </a:rPr>
              <a:t>trình</a:t>
            </a:r>
            <a:r>
              <a:rPr lang="en-US" sz="2000">
                <a:latin typeface="Lexend Deca" panose="020B0604020202020204" charset="0"/>
              </a:rPr>
              <a:t> </a:t>
            </a:r>
            <a:r>
              <a:rPr lang="en-US" sz="2000" err="1">
                <a:latin typeface="Lexend Deca" panose="020B0604020202020204" charset="0"/>
              </a:rPr>
              <a:t>mô</a:t>
            </a:r>
            <a:r>
              <a:rPr lang="en-US" sz="2000">
                <a:latin typeface="Lexend Deca" panose="020B0604020202020204" charset="0"/>
              </a:rPr>
              <a:t> </a:t>
            </a:r>
            <a:r>
              <a:rPr lang="en-US" sz="2000" err="1">
                <a:latin typeface="Lexend Deca" panose="020B0604020202020204" charset="0"/>
              </a:rPr>
              <a:t>quy</a:t>
            </a:r>
            <a:r>
              <a:rPr lang="en-US" sz="2000">
                <a:latin typeface="Lexend Deca" panose="020B0604020202020204" charset="0"/>
              </a:rPr>
              <a:t> </a:t>
            </a:r>
            <a:r>
              <a:rPr lang="en-US" sz="2000" err="1">
                <a:latin typeface="Lexend Deca" panose="020B0604020202020204" charset="0"/>
              </a:rPr>
              <a:t>tuyến</a:t>
            </a:r>
            <a:r>
              <a:rPr lang="en-US" sz="2000">
                <a:latin typeface="Lexend Deca" panose="020B0604020202020204" charset="0"/>
              </a:rPr>
              <a:t> </a:t>
            </a:r>
            <a:r>
              <a:rPr lang="en-US" sz="2000" err="1">
                <a:latin typeface="Lexend Deca" panose="020B0604020202020204" charset="0"/>
              </a:rPr>
              <a:t>tính</a:t>
            </a:r>
            <a:endParaRPr lang="en-US" sz="2000">
              <a:latin typeface="Lexend Deca" panose="020B0604020202020204" charset="0"/>
            </a:endParaRPr>
          </a:p>
        </p:txBody>
      </p:sp>
      <p:grpSp>
        <p:nvGrpSpPr>
          <p:cNvPr id="9" name="Group 8">
            <a:extLst>
              <a:ext uri="{FF2B5EF4-FFF2-40B4-BE49-F238E27FC236}">
                <a16:creationId xmlns:a16="http://schemas.microsoft.com/office/drawing/2014/main" id="{EA5634F5-15CC-1817-6AE8-566EA5ABEC59}"/>
              </a:ext>
            </a:extLst>
          </p:cNvPr>
          <p:cNvGrpSpPr/>
          <p:nvPr/>
        </p:nvGrpSpPr>
        <p:grpSpPr>
          <a:xfrm>
            <a:off x="230716" y="2373918"/>
            <a:ext cx="4206515" cy="1172903"/>
            <a:chOff x="26818" y="821745"/>
            <a:chExt cx="4206515" cy="1172903"/>
          </a:xfrm>
        </p:grpSpPr>
        <p:sp>
          <p:nvSpPr>
            <p:cNvPr id="2" name="TextBox 1">
              <a:extLst>
                <a:ext uri="{FF2B5EF4-FFF2-40B4-BE49-F238E27FC236}">
                  <a16:creationId xmlns:a16="http://schemas.microsoft.com/office/drawing/2014/main" id="{39D8AC4F-5DC3-36F6-5B1C-73CE3BBCF43E}"/>
                </a:ext>
              </a:extLst>
            </p:cNvPr>
            <p:cNvSpPr txBox="1"/>
            <p:nvPr/>
          </p:nvSpPr>
          <p:spPr>
            <a:xfrm>
              <a:off x="26818" y="821745"/>
              <a:ext cx="4206515" cy="1077218"/>
            </a:xfrm>
            <a:prstGeom prst="rect">
              <a:avLst/>
            </a:prstGeom>
            <a:noFill/>
          </p:spPr>
          <p:txBody>
            <a:bodyPr wrap="square" rtlCol="0">
              <a:spAutoFit/>
            </a:bodyPr>
            <a:lstStyle/>
            <a:p>
              <a:pPr algn="just"/>
              <a:r>
                <a:rPr lang="en-US" sz="1600" err="1">
                  <a:latin typeface="Lexend Deca" panose="020B0604020202020204" charset="0"/>
                </a:rPr>
                <a:t>Phương</a:t>
              </a:r>
              <a:r>
                <a:rPr lang="en-US" sz="1600">
                  <a:latin typeface="Lexend Deca" panose="020B0604020202020204" charset="0"/>
                </a:rPr>
                <a:t> </a:t>
              </a:r>
              <a:r>
                <a:rPr lang="en-US" sz="1600" err="1">
                  <a:latin typeface="Lexend Deca" panose="020B0604020202020204" charset="0"/>
                </a:rPr>
                <a:t>trình</a:t>
              </a:r>
              <a:r>
                <a:rPr lang="en-US" sz="1600">
                  <a:latin typeface="Lexend Deca" panose="020B0604020202020204" charset="0"/>
                </a:rPr>
                <a:t> </a:t>
              </a:r>
              <a:r>
                <a:rPr lang="en-US" sz="1600" err="1">
                  <a:latin typeface="Lexend Deca" panose="020B0604020202020204" charset="0"/>
                </a:rPr>
                <a:t>đưa</a:t>
              </a:r>
              <a:r>
                <a:rPr lang="en-US" sz="1600">
                  <a:latin typeface="Lexend Deca" panose="020B0604020202020204" charset="0"/>
                </a:rPr>
                <a:t> </a:t>
              </a:r>
              <a:r>
                <a:rPr lang="en-US" sz="1600" err="1">
                  <a:latin typeface="Lexend Deca" panose="020B0604020202020204" charset="0"/>
                </a:rPr>
                <a:t>ra</a:t>
              </a:r>
              <a:r>
                <a:rPr lang="en-US" sz="1600">
                  <a:latin typeface="Lexend Deca" panose="020B0604020202020204" charset="0"/>
                </a:rPr>
                <a:t> </a:t>
              </a:r>
              <a:r>
                <a:rPr lang="en-US" sz="1600" err="1">
                  <a:latin typeface="Lexend Deca" panose="020B0604020202020204" charset="0"/>
                </a:rPr>
                <a:t>dự</a:t>
              </a:r>
              <a:r>
                <a:rPr lang="en-US" sz="1600">
                  <a:latin typeface="Lexend Deca" panose="020B0604020202020204" charset="0"/>
                </a:rPr>
                <a:t> </a:t>
              </a:r>
              <a:r>
                <a:rPr lang="en-US" sz="1600" err="1">
                  <a:latin typeface="Lexend Deca" panose="020B0604020202020204" charset="0"/>
                </a:rPr>
                <a:t>đoán</a:t>
              </a:r>
              <a:r>
                <a:rPr lang="en-US" sz="1600">
                  <a:latin typeface="Lexend Deca" panose="020B0604020202020204" charset="0"/>
                </a:rPr>
                <a:t> </a:t>
              </a:r>
              <a:r>
                <a:rPr lang="en-US" sz="1600" err="1">
                  <a:latin typeface="Lexend Deca" panose="020B0604020202020204" charset="0"/>
                </a:rPr>
                <a:t>với</a:t>
              </a:r>
              <a:r>
                <a:rPr lang="en-US" sz="1600">
                  <a:latin typeface="Lexend Deca" panose="020B0604020202020204" charset="0"/>
                </a:rPr>
                <a:t> </a:t>
              </a:r>
              <a:r>
                <a:rPr lang="en-US" sz="1600" err="1">
                  <a:latin typeface="Lexend Deca" panose="020B0604020202020204" charset="0"/>
                </a:rPr>
                <a:t>mô</a:t>
              </a:r>
              <a:r>
                <a:rPr lang="en-US" sz="1600">
                  <a:latin typeface="Lexend Deca" panose="020B0604020202020204" charset="0"/>
                </a:rPr>
                <a:t> </a:t>
              </a:r>
              <a:r>
                <a:rPr lang="en-US" sz="1600" err="1">
                  <a:latin typeface="Lexend Deca" panose="020B0604020202020204" charset="0"/>
                </a:rPr>
                <a:t>hình</a:t>
              </a:r>
              <a:r>
                <a:rPr lang="en-US" sz="1600">
                  <a:latin typeface="Lexend Deca" panose="020B0604020202020204" charset="0"/>
                </a:rPr>
                <a:t> </a:t>
              </a:r>
              <a:r>
                <a:rPr lang="en-US" sz="1600" b="1" err="1">
                  <a:latin typeface="Lexend Deca" panose="020B0604020202020204" charset="0"/>
                </a:rPr>
                <a:t>hồi</a:t>
              </a:r>
              <a:r>
                <a:rPr lang="en-US" sz="1600" b="1">
                  <a:latin typeface="Lexend Deca" panose="020B0604020202020204" charset="0"/>
                </a:rPr>
                <a:t> </a:t>
              </a:r>
              <a:r>
                <a:rPr lang="en-US" sz="1600" b="1" err="1">
                  <a:latin typeface="Lexend Deca" panose="020B0604020202020204" charset="0"/>
                </a:rPr>
                <a:t>quy</a:t>
              </a:r>
              <a:r>
                <a:rPr lang="en-US" sz="1600" b="1">
                  <a:latin typeface="Lexend Deca" panose="020B0604020202020204" charset="0"/>
                </a:rPr>
                <a:t> </a:t>
              </a:r>
              <a:r>
                <a:rPr lang="en-US" sz="1600" b="1" err="1">
                  <a:latin typeface="Lexend Deca" panose="020B0604020202020204" charset="0"/>
                </a:rPr>
                <a:t>tuyến</a:t>
              </a:r>
              <a:r>
                <a:rPr lang="en-US" sz="1600" b="1">
                  <a:latin typeface="Lexend Deca" panose="020B0604020202020204" charset="0"/>
                </a:rPr>
                <a:t> </a:t>
              </a:r>
              <a:r>
                <a:rPr lang="en-US" sz="1600" b="1" err="1">
                  <a:latin typeface="Lexend Deca" panose="020B0604020202020204" charset="0"/>
                </a:rPr>
                <a:t>tính</a:t>
              </a:r>
              <a:r>
                <a:rPr lang="en-US" sz="1600">
                  <a:latin typeface="Lexend Deca" panose="020B0604020202020204" charset="0"/>
                </a:rPr>
                <a:t> </a:t>
              </a:r>
              <a:r>
                <a:rPr lang="en-US" sz="1600" err="1">
                  <a:latin typeface="Lexend Deca" panose="020B0604020202020204" charset="0"/>
                </a:rPr>
                <a:t>như</a:t>
              </a:r>
              <a:r>
                <a:rPr lang="en-US" sz="1600">
                  <a:latin typeface="Lexend Deca" panose="020B0604020202020204" charset="0"/>
                </a:rPr>
                <a:t> </a:t>
              </a:r>
              <a:r>
                <a:rPr lang="en-US" sz="1600" err="1">
                  <a:latin typeface="Lexend Deca" panose="020B0604020202020204" charset="0"/>
                </a:rPr>
                <a:t>sau</a:t>
              </a:r>
              <a:r>
                <a:rPr lang="en-US" sz="1600">
                  <a:latin typeface="Lexend Deca" panose="020B0604020202020204" charset="0"/>
                </a:rPr>
                <a:t>:</a:t>
              </a:r>
            </a:p>
            <a:p>
              <a:pPr algn="just"/>
              <a:endParaRPr lang="en-US" sz="1600">
                <a:latin typeface="Lexend Deca" panose="020B0604020202020204" charset="0"/>
              </a:endParaRPr>
            </a:p>
            <a:p>
              <a:pPr algn="just"/>
              <a:r>
                <a:rPr lang="en-US" sz="1600" err="1">
                  <a:latin typeface="Lexend Deca" panose="020B0604020202020204" charset="0"/>
                </a:rPr>
                <a:t>Công</a:t>
              </a:r>
              <a:r>
                <a:rPr lang="en-US" sz="1600">
                  <a:latin typeface="Lexend Deca" panose="020B0604020202020204" charset="0"/>
                </a:rPr>
                <a:t> </a:t>
              </a:r>
              <a:r>
                <a:rPr lang="en-US" sz="1600" err="1">
                  <a:latin typeface="Lexend Deca" panose="020B0604020202020204" charset="0"/>
                </a:rPr>
                <a:t>thức</a:t>
              </a:r>
              <a:r>
                <a:rPr lang="en-US" sz="1600">
                  <a:latin typeface="Lexend Deca" panose="020B0604020202020204" charset="0"/>
                </a:rPr>
                <a:t>:</a:t>
              </a:r>
            </a:p>
          </p:txBody>
        </p:sp>
        <p:pic>
          <p:nvPicPr>
            <p:cNvPr id="4" name="Picture 3">
              <a:extLst>
                <a:ext uri="{FF2B5EF4-FFF2-40B4-BE49-F238E27FC236}">
                  <a16:creationId xmlns:a16="http://schemas.microsoft.com/office/drawing/2014/main" id="{8752D634-7CF4-AC6B-28E9-B27DBF3E8FB4}"/>
                </a:ext>
              </a:extLst>
            </p:cNvPr>
            <p:cNvPicPr>
              <a:picLocks noChangeAspect="1"/>
            </p:cNvPicPr>
            <p:nvPr/>
          </p:nvPicPr>
          <p:blipFill>
            <a:blip r:embed="rId3"/>
            <a:stretch>
              <a:fillRect/>
            </a:stretch>
          </p:blipFill>
          <p:spPr>
            <a:xfrm>
              <a:off x="1562482" y="1470773"/>
              <a:ext cx="2057400" cy="523875"/>
            </a:xfrm>
            <a:prstGeom prst="rect">
              <a:avLst/>
            </a:prstGeom>
          </p:spPr>
        </p:pic>
      </p:grpSp>
      <p:sp>
        <p:nvSpPr>
          <p:cNvPr id="10" name="TextBox 9">
            <a:extLst>
              <a:ext uri="{FF2B5EF4-FFF2-40B4-BE49-F238E27FC236}">
                <a16:creationId xmlns:a16="http://schemas.microsoft.com/office/drawing/2014/main" id="{FABFE030-AC61-C7EB-15D4-A92A07B3EB3F}"/>
              </a:ext>
            </a:extLst>
          </p:cNvPr>
          <p:cNvSpPr txBox="1"/>
          <p:nvPr/>
        </p:nvSpPr>
        <p:spPr>
          <a:xfrm>
            <a:off x="114300" y="674370"/>
            <a:ext cx="8136402" cy="1157240"/>
          </a:xfrm>
          <a:prstGeom prst="rect">
            <a:avLst/>
          </a:prstGeom>
          <a:noFill/>
        </p:spPr>
        <p:txBody>
          <a:bodyPr wrap="square" rtlCol="0">
            <a:spAutoFit/>
          </a:bodyPr>
          <a:lstStyle/>
          <a:p>
            <a:pPr marL="0" marR="0" indent="228600" algn="just">
              <a:lnSpc>
                <a:spcPct val="150000"/>
              </a:lnSpc>
              <a:spcBef>
                <a:spcPts val="0"/>
              </a:spcBef>
              <a:spcAft>
                <a:spcPts val="800"/>
              </a:spcAft>
            </a:pPr>
            <a:r>
              <a:rPr lang="vi-VN" sz="1600">
                <a:effectLst/>
                <a:latin typeface="Lexend Deca" panose="020B0604020202020204" charset="0"/>
                <a:ea typeface="Calibri" panose="020F0502020204030204" pitchFamily="34" charset="0"/>
                <a:cs typeface="Arial" panose="020B0604020202020204" pitchFamily="34" charset="0"/>
              </a:rPr>
              <a:t>Mô hình hồi quy tuyến tính đơn giản là một đường được xác định bởi các hệ số được ước tính từ dữ liệu huấn luyện. Sau khi các hệ số được ước tính, chúng ta có thể sử dụng chúng để đưa ra dự đoán.</a:t>
            </a:r>
            <a:endParaRPr lang="en-US" sz="1600">
              <a:effectLst/>
              <a:latin typeface="Lexend Deca" panose="020B0604020202020204" charset="0"/>
              <a:ea typeface="Calibri" panose="020F050202020403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25C32C7A-C067-D1A3-6989-9614DE0C7720}"/>
              </a:ext>
            </a:extLst>
          </p:cNvPr>
          <p:cNvSpPr txBox="1"/>
          <p:nvPr/>
        </p:nvSpPr>
        <p:spPr>
          <a:xfrm>
            <a:off x="5046980" y="1745208"/>
            <a:ext cx="3203722" cy="2121350"/>
          </a:xfrm>
          <a:prstGeom prst="rect">
            <a:avLst/>
          </a:prstGeom>
          <a:noFill/>
        </p:spPr>
        <p:txBody>
          <a:bodyPr wrap="square" rtlCol="0">
            <a:spAutoFit/>
          </a:bodyPr>
          <a:lstStyle/>
          <a:p>
            <a:pPr algn="just">
              <a:lnSpc>
                <a:spcPct val="150000"/>
              </a:lnSpc>
            </a:pPr>
            <a:r>
              <a:rPr lang="en-US" sz="1800" err="1">
                <a:latin typeface="Lexend Deca" panose="020B0604020202020204" charset="0"/>
              </a:rPr>
              <a:t>Trong</a:t>
            </a:r>
            <a:r>
              <a:rPr lang="en-US" sz="1800">
                <a:latin typeface="Lexend Deca" panose="020B0604020202020204" charset="0"/>
              </a:rPr>
              <a:t> </a:t>
            </a:r>
            <a:r>
              <a:rPr lang="en-US" sz="1800" err="1">
                <a:latin typeface="Lexend Deca" panose="020B0604020202020204" charset="0"/>
              </a:rPr>
              <a:t>đó</a:t>
            </a:r>
            <a:r>
              <a:rPr lang="en-US" sz="1800">
                <a:latin typeface="Lexend Deca" panose="020B0604020202020204" charset="0"/>
              </a:rPr>
              <a:t>:</a:t>
            </a:r>
          </a:p>
          <a:p>
            <a:pPr marL="285750" indent="-285750" algn="just">
              <a:lnSpc>
                <a:spcPct val="150000"/>
              </a:lnSpc>
              <a:buFont typeface="Arial" panose="020B0604020202020204" pitchFamily="34" charset="0"/>
              <a:buChar char="•"/>
            </a:pPr>
            <a:r>
              <a:rPr lang="en-US" sz="1800">
                <a:latin typeface="Lexend Deca" panose="020B0604020202020204" charset="0"/>
              </a:rPr>
              <a:t>B0 </a:t>
            </a:r>
            <a:r>
              <a:rPr lang="en-US" sz="1800" err="1">
                <a:latin typeface="Lexend Deca" panose="020B0604020202020204" charset="0"/>
              </a:rPr>
              <a:t>là</a:t>
            </a:r>
            <a:r>
              <a:rPr lang="en-US" sz="1800">
                <a:latin typeface="Lexend Deca" panose="020B0604020202020204" charset="0"/>
              </a:rPr>
              <a:t> </a:t>
            </a:r>
            <a:r>
              <a:rPr lang="vi-VN" sz="1800" b="0" i="0">
                <a:solidFill>
                  <a:srgbClr val="050505"/>
                </a:solidFill>
                <a:effectLst/>
                <a:latin typeface="Lexend Deca" panose="020B0604020202020204" charset="0"/>
              </a:rPr>
              <a:t>chỉ s</a:t>
            </a:r>
            <a:r>
              <a:rPr lang="en-US" sz="1800" b="0" i="0">
                <a:solidFill>
                  <a:srgbClr val="050505"/>
                </a:solidFill>
                <a:effectLst/>
                <a:latin typeface="Lexend Deca" panose="020B0604020202020204" charset="0"/>
              </a:rPr>
              <a:t>ố</a:t>
            </a:r>
            <a:r>
              <a:rPr lang="vi-VN" sz="1800" b="0" i="0">
                <a:solidFill>
                  <a:srgbClr val="050505"/>
                </a:solidFill>
                <a:effectLst/>
                <a:latin typeface="Lexend Deca" panose="020B0604020202020204" charset="0"/>
              </a:rPr>
              <a:t> chặn của đường hồi quy</a:t>
            </a:r>
            <a:r>
              <a:rPr lang="en-US" sz="1800" b="0" i="0">
                <a:solidFill>
                  <a:srgbClr val="050505"/>
                </a:solidFill>
                <a:effectLst/>
                <a:latin typeface="Lexend Deca" panose="020B0604020202020204" charset="0"/>
              </a:rPr>
              <a:t>.</a:t>
            </a:r>
          </a:p>
          <a:p>
            <a:pPr marL="285750" indent="-285750" algn="just">
              <a:lnSpc>
                <a:spcPct val="150000"/>
              </a:lnSpc>
              <a:buFont typeface="Arial" panose="020B0604020202020204" pitchFamily="34" charset="0"/>
              <a:buChar char="•"/>
            </a:pPr>
            <a:r>
              <a:rPr lang="en-US" sz="1800">
                <a:solidFill>
                  <a:srgbClr val="050505"/>
                </a:solidFill>
                <a:latin typeface="Lexend Deca" panose="020B0604020202020204" charset="0"/>
              </a:rPr>
              <a:t>B1 </a:t>
            </a:r>
            <a:r>
              <a:rPr lang="en-US" sz="1800" err="1">
                <a:solidFill>
                  <a:srgbClr val="050505"/>
                </a:solidFill>
                <a:latin typeface="Lexend Deca" panose="020B0604020202020204" charset="0"/>
              </a:rPr>
              <a:t>là</a:t>
            </a:r>
            <a:r>
              <a:rPr lang="en-US" sz="1800">
                <a:solidFill>
                  <a:srgbClr val="050505"/>
                </a:solidFill>
                <a:latin typeface="Lexend Deca" panose="020B0604020202020204" charset="0"/>
              </a:rPr>
              <a:t> </a:t>
            </a:r>
            <a:r>
              <a:rPr lang="vi-VN" sz="1800" b="0" i="0">
                <a:solidFill>
                  <a:srgbClr val="050505"/>
                </a:solidFill>
                <a:effectLst/>
                <a:latin typeface="Lexend Deca" panose="020B0604020202020204" charset="0"/>
              </a:rPr>
              <a:t>hệ số góc của đường hồi quy.</a:t>
            </a:r>
            <a:endParaRPr lang="en-US" sz="1800">
              <a:latin typeface="Lexend Deca" panose="020B0604020202020204" charset="0"/>
            </a:endParaRPr>
          </a:p>
        </p:txBody>
      </p:sp>
    </p:spTree>
    <p:extLst>
      <p:ext uri="{BB962C8B-B14F-4D97-AF65-F5344CB8AC3E}">
        <p14:creationId xmlns:p14="http://schemas.microsoft.com/office/powerpoint/2010/main" val="4243614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32"/>
          <p:cNvSpPr/>
          <p:nvPr/>
        </p:nvSpPr>
        <p:spPr>
          <a:xfrm rot="10800000">
            <a:off x="246000" y="-312250"/>
            <a:ext cx="1263000" cy="1263000"/>
          </a:xfrm>
          <a:prstGeom prst="blockArc">
            <a:avLst>
              <a:gd name="adj1" fmla="val 10800000"/>
              <a:gd name="adj2" fmla="val 0"/>
              <a:gd name="adj3" fmla="val 25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50" name="Google Shape;750;p32"/>
          <p:cNvSpPr txBox="1">
            <a:spLocks noGrp="1"/>
          </p:cNvSpPr>
          <p:nvPr>
            <p:ph type="title"/>
          </p:nvPr>
        </p:nvSpPr>
        <p:spPr>
          <a:xfrm>
            <a:off x="1662103" y="505976"/>
            <a:ext cx="5763927"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latin typeface="Lexend Deca" pitchFamily="2" charset="0"/>
              </a:rPr>
              <a:t>MỤC TIÊU &amp; HƯỚNG TIẾP CẬN</a:t>
            </a:r>
            <a:endParaRPr sz="2000" dirty="0">
              <a:latin typeface="Lexend Deca" pitchFamily="2" charset="0"/>
            </a:endParaRPr>
          </a:p>
        </p:txBody>
      </p:sp>
      <p:sp>
        <p:nvSpPr>
          <p:cNvPr id="751" name="Google Shape;751;p32"/>
          <p:cNvSpPr txBox="1">
            <a:spLocks noGrp="1"/>
          </p:cNvSpPr>
          <p:nvPr>
            <p:ph type="title" idx="2"/>
          </p:nvPr>
        </p:nvSpPr>
        <p:spPr>
          <a:xfrm>
            <a:off x="717137" y="501443"/>
            <a:ext cx="7890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b="1">
                <a:latin typeface="Lexend Deca" pitchFamily="2" charset="0"/>
              </a:rPr>
              <a:t>01</a:t>
            </a:r>
            <a:endParaRPr sz="2500" b="1">
              <a:latin typeface="Lexend Deca" pitchFamily="2" charset="0"/>
            </a:endParaRPr>
          </a:p>
        </p:txBody>
      </p:sp>
      <p:sp>
        <p:nvSpPr>
          <p:cNvPr id="753" name="Google Shape;753;p32"/>
          <p:cNvSpPr txBox="1">
            <a:spLocks noGrp="1"/>
          </p:cNvSpPr>
          <p:nvPr>
            <p:ph type="title" idx="3"/>
          </p:nvPr>
        </p:nvSpPr>
        <p:spPr>
          <a:xfrm>
            <a:off x="1662103" y="1079262"/>
            <a:ext cx="5763926"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latin typeface="Lexend Deca" pitchFamily="2" charset="0"/>
              </a:rPr>
              <a:t>NGUỒN &amp; DỮ LIỆU THU THẬP</a:t>
            </a:r>
            <a:endParaRPr lang="vi-VN" sz="2000" dirty="0">
              <a:latin typeface="Lexend Deca" pitchFamily="2" charset="0"/>
            </a:endParaRPr>
          </a:p>
        </p:txBody>
      </p:sp>
      <p:sp>
        <p:nvSpPr>
          <p:cNvPr id="754" name="Google Shape;754;p32"/>
          <p:cNvSpPr txBox="1">
            <a:spLocks noGrp="1"/>
          </p:cNvSpPr>
          <p:nvPr>
            <p:ph type="title" idx="4"/>
          </p:nvPr>
        </p:nvSpPr>
        <p:spPr>
          <a:xfrm>
            <a:off x="717137" y="1075081"/>
            <a:ext cx="7890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b="1">
                <a:latin typeface="Lexend Deca" pitchFamily="2" charset="0"/>
              </a:rPr>
              <a:t>02</a:t>
            </a:r>
            <a:endParaRPr sz="2500" b="1">
              <a:latin typeface="Lexend Deca" pitchFamily="2" charset="0"/>
            </a:endParaRPr>
          </a:p>
        </p:txBody>
      </p:sp>
      <p:sp>
        <p:nvSpPr>
          <p:cNvPr id="756" name="Google Shape;756;p32"/>
          <p:cNvSpPr txBox="1">
            <a:spLocks noGrp="1"/>
          </p:cNvSpPr>
          <p:nvPr>
            <p:ph type="title" idx="6"/>
          </p:nvPr>
        </p:nvSpPr>
        <p:spPr>
          <a:xfrm>
            <a:off x="1662103" y="1645386"/>
            <a:ext cx="5763926"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latin typeface="Lexend Deca" pitchFamily="2" charset="0"/>
              </a:rPr>
              <a:t>XỬ LÝ &amp; LÀM SẠCH DỮ LIỆU</a:t>
            </a:r>
            <a:endParaRPr sz="2000" dirty="0">
              <a:latin typeface="Lexend Deca" pitchFamily="2" charset="0"/>
            </a:endParaRPr>
          </a:p>
        </p:txBody>
      </p:sp>
      <p:sp>
        <p:nvSpPr>
          <p:cNvPr id="757" name="Google Shape;757;p32"/>
          <p:cNvSpPr txBox="1">
            <a:spLocks noGrp="1"/>
          </p:cNvSpPr>
          <p:nvPr>
            <p:ph type="title" idx="7"/>
          </p:nvPr>
        </p:nvSpPr>
        <p:spPr>
          <a:xfrm>
            <a:off x="717137" y="1648719"/>
            <a:ext cx="7890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b="1">
                <a:latin typeface="Lexend Deca" pitchFamily="2" charset="0"/>
              </a:rPr>
              <a:t>03</a:t>
            </a:r>
            <a:endParaRPr sz="2500" b="1">
              <a:latin typeface="Lexend Deca" pitchFamily="2" charset="0"/>
            </a:endParaRPr>
          </a:p>
        </p:txBody>
      </p:sp>
      <p:sp>
        <p:nvSpPr>
          <p:cNvPr id="759" name="Google Shape;759;p32"/>
          <p:cNvSpPr txBox="1">
            <a:spLocks noGrp="1"/>
          </p:cNvSpPr>
          <p:nvPr>
            <p:ph type="title" idx="9"/>
          </p:nvPr>
        </p:nvSpPr>
        <p:spPr>
          <a:xfrm>
            <a:off x="1662103" y="2231098"/>
            <a:ext cx="5763927"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latin typeface="Lexend Deca" pitchFamily="2" charset="0"/>
              </a:rPr>
              <a:t>PHÂN TÍCH &amp; KHÁM PHÁ DỮ LIỆU</a:t>
            </a:r>
            <a:endParaRPr sz="2000" dirty="0">
              <a:latin typeface="Lexend Deca" pitchFamily="2" charset="0"/>
            </a:endParaRPr>
          </a:p>
        </p:txBody>
      </p:sp>
      <p:sp>
        <p:nvSpPr>
          <p:cNvPr id="760" name="Google Shape;760;p32"/>
          <p:cNvSpPr txBox="1">
            <a:spLocks noGrp="1"/>
          </p:cNvSpPr>
          <p:nvPr>
            <p:ph type="title" idx="13"/>
          </p:nvPr>
        </p:nvSpPr>
        <p:spPr>
          <a:xfrm>
            <a:off x="714872" y="2221619"/>
            <a:ext cx="7890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b="1" dirty="0">
                <a:latin typeface="Lexend Deca" pitchFamily="2" charset="0"/>
              </a:rPr>
              <a:t>04</a:t>
            </a:r>
            <a:endParaRPr sz="2500" b="1" dirty="0">
              <a:latin typeface="Lexend Deca" pitchFamily="2" charset="0"/>
            </a:endParaRPr>
          </a:p>
        </p:txBody>
      </p:sp>
      <p:sp>
        <p:nvSpPr>
          <p:cNvPr id="762" name="Google Shape;762;p32"/>
          <p:cNvSpPr txBox="1">
            <a:spLocks noGrp="1"/>
          </p:cNvSpPr>
          <p:nvPr>
            <p:ph type="title" idx="15"/>
          </p:nvPr>
        </p:nvSpPr>
        <p:spPr>
          <a:xfrm>
            <a:off x="-4" y="32899"/>
            <a:ext cx="7426033"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800" b="1">
                <a:latin typeface="Lexend Deca" pitchFamily="2" charset="0"/>
              </a:rPr>
              <a:t>NỘI DUNG </a:t>
            </a:r>
            <a:endParaRPr sz="2800" b="1">
              <a:latin typeface="Lexend Deca" pitchFamily="2" charset="0"/>
            </a:endParaRPr>
          </a:p>
        </p:txBody>
      </p:sp>
      <p:sp>
        <p:nvSpPr>
          <p:cNvPr id="30" name="Rectangle: Rounded Corners 29">
            <a:extLst>
              <a:ext uri="{FF2B5EF4-FFF2-40B4-BE49-F238E27FC236}">
                <a16:creationId xmlns:a16="http://schemas.microsoft.com/office/drawing/2014/main" id="{56B9C017-04E8-CDF7-6738-C522F781955B}"/>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03</a:t>
            </a:r>
          </a:p>
        </p:txBody>
      </p:sp>
      <p:sp>
        <p:nvSpPr>
          <p:cNvPr id="2" name="Google Shape;759;p32">
            <a:extLst>
              <a:ext uri="{FF2B5EF4-FFF2-40B4-BE49-F238E27FC236}">
                <a16:creationId xmlns:a16="http://schemas.microsoft.com/office/drawing/2014/main" id="{3D195A6E-E7A4-AACB-D763-90123FEBF87A}"/>
              </a:ext>
            </a:extLst>
          </p:cNvPr>
          <p:cNvSpPr txBox="1">
            <a:spLocks/>
          </p:cNvSpPr>
          <p:nvPr/>
        </p:nvSpPr>
        <p:spPr>
          <a:xfrm>
            <a:off x="1662102" y="2801403"/>
            <a:ext cx="5763927"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Anton"/>
              <a:buNone/>
              <a:defRPr sz="2200" b="0" i="0" u="none" strike="noStrike" cap="none">
                <a:solidFill>
                  <a:schemeClr val="lt1"/>
                </a:solidFill>
                <a:latin typeface="Anton"/>
                <a:ea typeface="Anton"/>
                <a:cs typeface="Anton"/>
                <a:sym typeface="Anton"/>
              </a:defRPr>
            </a:lvl1pPr>
            <a:lvl2pPr marR="0" lvl="1" algn="l" rtl="0">
              <a:lnSpc>
                <a:spcPct val="100000"/>
              </a:lnSpc>
              <a:spcBef>
                <a:spcPts val="0"/>
              </a:spcBef>
              <a:spcAft>
                <a:spcPts val="0"/>
              </a:spcAft>
              <a:buClr>
                <a:schemeClr val="lt1"/>
              </a:buClr>
              <a:buSzPts val="2400"/>
              <a:buFont typeface="Anton"/>
              <a:buNone/>
              <a:defRPr sz="2400" b="0" i="0" u="none" strike="noStrike" cap="none">
                <a:solidFill>
                  <a:schemeClr val="lt1"/>
                </a:solidFill>
                <a:latin typeface="Anton"/>
                <a:ea typeface="Anton"/>
                <a:cs typeface="Anton"/>
                <a:sym typeface="Anton"/>
              </a:defRPr>
            </a:lvl2pPr>
            <a:lvl3pPr marR="0" lvl="2" algn="l" rtl="0">
              <a:lnSpc>
                <a:spcPct val="100000"/>
              </a:lnSpc>
              <a:spcBef>
                <a:spcPts val="0"/>
              </a:spcBef>
              <a:spcAft>
                <a:spcPts val="0"/>
              </a:spcAft>
              <a:buClr>
                <a:schemeClr val="lt1"/>
              </a:buClr>
              <a:buSzPts val="2400"/>
              <a:buFont typeface="Anton"/>
              <a:buNone/>
              <a:defRPr sz="2400" b="0" i="0" u="none" strike="noStrike" cap="none">
                <a:solidFill>
                  <a:schemeClr val="lt1"/>
                </a:solidFill>
                <a:latin typeface="Anton"/>
                <a:ea typeface="Anton"/>
                <a:cs typeface="Anton"/>
                <a:sym typeface="Anton"/>
              </a:defRPr>
            </a:lvl3pPr>
            <a:lvl4pPr marR="0" lvl="3" algn="l" rtl="0">
              <a:lnSpc>
                <a:spcPct val="100000"/>
              </a:lnSpc>
              <a:spcBef>
                <a:spcPts val="0"/>
              </a:spcBef>
              <a:spcAft>
                <a:spcPts val="0"/>
              </a:spcAft>
              <a:buClr>
                <a:schemeClr val="lt1"/>
              </a:buClr>
              <a:buSzPts val="2400"/>
              <a:buFont typeface="Anton"/>
              <a:buNone/>
              <a:defRPr sz="2400" b="0" i="0" u="none" strike="noStrike" cap="none">
                <a:solidFill>
                  <a:schemeClr val="lt1"/>
                </a:solidFill>
                <a:latin typeface="Anton"/>
                <a:ea typeface="Anton"/>
                <a:cs typeface="Anton"/>
                <a:sym typeface="Anton"/>
              </a:defRPr>
            </a:lvl4pPr>
            <a:lvl5pPr marR="0" lvl="4" algn="l" rtl="0">
              <a:lnSpc>
                <a:spcPct val="100000"/>
              </a:lnSpc>
              <a:spcBef>
                <a:spcPts val="0"/>
              </a:spcBef>
              <a:spcAft>
                <a:spcPts val="0"/>
              </a:spcAft>
              <a:buClr>
                <a:schemeClr val="lt1"/>
              </a:buClr>
              <a:buSzPts val="2400"/>
              <a:buFont typeface="Anton"/>
              <a:buNone/>
              <a:defRPr sz="2400" b="0" i="0" u="none" strike="noStrike" cap="none">
                <a:solidFill>
                  <a:schemeClr val="lt1"/>
                </a:solidFill>
                <a:latin typeface="Anton"/>
                <a:ea typeface="Anton"/>
                <a:cs typeface="Anton"/>
                <a:sym typeface="Anton"/>
              </a:defRPr>
            </a:lvl5pPr>
            <a:lvl6pPr marR="0" lvl="5" algn="l" rtl="0">
              <a:lnSpc>
                <a:spcPct val="100000"/>
              </a:lnSpc>
              <a:spcBef>
                <a:spcPts val="0"/>
              </a:spcBef>
              <a:spcAft>
                <a:spcPts val="0"/>
              </a:spcAft>
              <a:buClr>
                <a:schemeClr val="lt1"/>
              </a:buClr>
              <a:buSzPts val="2400"/>
              <a:buFont typeface="Anton"/>
              <a:buNone/>
              <a:defRPr sz="2400" b="0" i="0" u="none" strike="noStrike" cap="none">
                <a:solidFill>
                  <a:schemeClr val="lt1"/>
                </a:solidFill>
                <a:latin typeface="Anton"/>
                <a:ea typeface="Anton"/>
                <a:cs typeface="Anton"/>
                <a:sym typeface="Anton"/>
              </a:defRPr>
            </a:lvl6pPr>
            <a:lvl7pPr marR="0" lvl="6" algn="l" rtl="0">
              <a:lnSpc>
                <a:spcPct val="100000"/>
              </a:lnSpc>
              <a:spcBef>
                <a:spcPts val="0"/>
              </a:spcBef>
              <a:spcAft>
                <a:spcPts val="0"/>
              </a:spcAft>
              <a:buClr>
                <a:schemeClr val="lt1"/>
              </a:buClr>
              <a:buSzPts val="2400"/>
              <a:buFont typeface="Anton"/>
              <a:buNone/>
              <a:defRPr sz="2400" b="0" i="0" u="none" strike="noStrike" cap="none">
                <a:solidFill>
                  <a:schemeClr val="lt1"/>
                </a:solidFill>
                <a:latin typeface="Anton"/>
                <a:ea typeface="Anton"/>
                <a:cs typeface="Anton"/>
                <a:sym typeface="Anton"/>
              </a:defRPr>
            </a:lvl7pPr>
            <a:lvl8pPr marR="0" lvl="7" algn="l" rtl="0">
              <a:lnSpc>
                <a:spcPct val="100000"/>
              </a:lnSpc>
              <a:spcBef>
                <a:spcPts val="0"/>
              </a:spcBef>
              <a:spcAft>
                <a:spcPts val="0"/>
              </a:spcAft>
              <a:buClr>
                <a:schemeClr val="lt1"/>
              </a:buClr>
              <a:buSzPts val="2400"/>
              <a:buFont typeface="Anton"/>
              <a:buNone/>
              <a:defRPr sz="2400" b="0" i="0" u="none" strike="noStrike" cap="none">
                <a:solidFill>
                  <a:schemeClr val="lt1"/>
                </a:solidFill>
                <a:latin typeface="Anton"/>
                <a:ea typeface="Anton"/>
                <a:cs typeface="Anton"/>
                <a:sym typeface="Anton"/>
              </a:defRPr>
            </a:lvl8pPr>
            <a:lvl9pPr marR="0" lvl="8" algn="l" rtl="0">
              <a:lnSpc>
                <a:spcPct val="100000"/>
              </a:lnSpc>
              <a:spcBef>
                <a:spcPts val="0"/>
              </a:spcBef>
              <a:spcAft>
                <a:spcPts val="0"/>
              </a:spcAft>
              <a:buClr>
                <a:schemeClr val="lt1"/>
              </a:buClr>
              <a:buSzPts val="2400"/>
              <a:buFont typeface="Anton"/>
              <a:buNone/>
              <a:defRPr sz="2400" b="0" i="0" u="none" strike="noStrike" cap="none">
                <a:solidFill>
                  <a:schemeClr val="lt1"/>
                </a:solidFill>
                <a:latin typeface="Anton"/>
                <a:ea typeface="Anton"/>
                <a:cs typeface="Anton"/>
                <a:sym typeface="Anton"/>
              </a:defRPr>
            </a:lvl9pPr>
          </a:lstStyle>
          <a:p>
            <a:r>
              <a:rPr lang="en-US" sz="2000" dirty="0">
                <a:latin typeface="Lexend Deca" pitchFamily="2" charset="0"/>
              </a:rPr>
              <a:t>CHUẨN BỊ DỮ LIỆU</a:t>
            </a:r>
          </a:p>
        </p:txBody>
      </p:sp>
      <p:sp>
        <p:nvSpPr>
          <p:cNvPr id="3" name="Google Shape;760;p32">
            <a:extLst>
              <a:ext uri="{FF2B5EF4-FFF2-40B4-BE49-F238E27FC236}">
                <a16:creationId xmlns:a16="http://schemas.microsoft.com/office/drawing/2014/main" id="{58942E5A-7609-BCCF-BE41-8DEC6307280B}"/>
              </a:ext>
            </a:extLst>
          </p:cNvPr>
          <p:cNvSpPr txBox="1">
            <a:spLocks/>
          </p:cNvSpPr>
          <p:nvPr/>
        </p:nvSpPr>
        <p:spPr>
          <a:xfrm>
            <a:off x="714871" y="2791924"/>
            <a:ext cx="7890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Anton"/>
              <a:buNone/>
              <a:defRPr sz="3000" b="0" i="0" u="none" strike="noStrike" cap="none">
                <a:solidFill>
                  <a:schemeClr val="lt1"/>
                </a:solidFill>
                <a:latin typeface="Anton"/>
                <a:ea typeface="Anton"/>
                <a:cs typeface="Anton"/>
                <a:sym typeface="Anton"/>
              </a:defRPr>
            </a:lvl1pPr>
            <a:lvl2pPr marR="0" lvl="1" algn="l" rtl="0">
              <a:lnSpc>
                <a:spcPct val="100000"/>
              </a:lnSpc>
              <a:spcBef>
                <a:spcPts val="0"/>
              </a:spcBef>
              <a:spcAft>
                <a:spcPts val="0"/>
              </a:spcAft>
              <a:buClr>
                <a:schemeClr val="lt1"/>
              </a:buClr>
              <a:buSzPts val="3000"/>
              <a:buFont typeface="Anton"/>
              <a:buNone/>
              <a:defRPr sz="3000" b="0" i="0" u="none" strike="noStrike" cap="none">
                <a:solidFill>
                  <a:schemeClr val="lt1"/>
                </a:solidFill>
                <a:latin typeface="Anton"/>
                <a:ea typeface="Anton"/>
                <a:cs typeface="Anton"/>
                <a:sym typeface="Anton"/>
              </a:defRPr>
            </a:lvl2pPr>
            <a:lvl3pPr marR="0" lvl="2" algn="l" rtl="0">
              <a:lnSpc>
                <a:spcPct val="100000"/>
              </a:lnSpc>
              <a:spcBef>
                <a:spcPts val="0"/>
              </a:spcBef>
              <a:spcAft>
                <a:spcPts val="0"/>
              </a:spcAft>
              <a:buClr>
                <a:schemeClr val="lt1"/>
              </a:buClr>
              <a:buSzPts val="3000"/>
              <a:buFont typeface="Anton"/>
              <a:buNone/>
              <a:defRPr sz="3000" b="0" i="0" u="none" strike="noStrike" cap="none">
                <a:solidFill>
                  <a:schemeClr val="lt1"/>
                </a:solidFill>
                <a:latin typeface="Anton"/>
                <a:ea typeface="Anton"/>
                <a:cs typeface="Anton"/>
                <a:sym typeface="Anton"/>
              </a:defRPr>
            </a:lvl3pPr>
            <a:lvl4pPr marR="0" lvl="3" algn="l" rtl="0">
              <a:lnSpc>
                <a:spcPct val="100000"/>
              </a:lnSpc>
              <a:spcBef>
                <a:spcPts val="0"/>
              </a:spcBef>
              <a:spcAft>
                <a:spcPts val="0"/>
              </a:spcAft>
              <a:buClr>
                <a:schemeClr val="lt1"/>
              </a:buClr>
              <a:buSzPts val="3000"/>
              <a:buFont typeface="Anton"/>
              <a:buNone/>
              <a:defRPr sz="3000" b="0" i="0" u="none" strike="noStrike" cap="none">
                <a:solidFill>
                  <a:schemeClr val="lt1"/>
                </a:solidFill>
                <a:latin typeface="Anton"/>
                <a:ea typeface="Anton"/>
                <a:cs typeface="Anton"/>
                <a:sym typeface="Anton"/>
              </a:defRPr>
            </a:lvl4pPr>
            <a:lvl5pPr marR="0" lvl="4" algn="l" rtl="0">
              <a:lnSpc>
                <a:spcPct val="100000"/>
              </a:lnSpc>
              <a:spcBef>
                <a:spcPts val="0"/>
              </a:spcBef>
              <a:spcAft>
                <a:spcPts val="0"/>
              </a:spcAft>
              <a:buClr>
                <a:schemeClr val="lt1"/>
              </a:buClr>
              <a:buSzPts val="3000"/>
              <a:buFont typeface="Anton"/>
              <a:buNone/>
              <a:defRPr sz="3000" b="0" i="0" u="none" strike="noStrike" cap="none">
                <a:solidFill>
                  <a:schemeClr val="lt1"/>
                </a:solidFill>
                <a:latin typeface="Anton"/>
                <a:ea typeface="Anton"/>
                <a:cs typeface="Anton"/>
                <a:sym typeface="Anton"/>
              </a:defRPr>
            </a:lvl5pPr>
            <a:lvl6pPr marR="0" lvl="5" algn="l" rtl="0">
              <a:lnSpc>
                <a:spcPct val="100000"/>
              </a:lnSpc>
              <a:spcBef>
                <a:spcPts val="0"/>
              </a:spcBef>
              <a:spcAft>
                <a:spcPts val="0"/>
              </a:spcAft>
              <a:buClr>
                <a:schemeClr val="lt1"/>
              </a:buClr>
              <a:buSzPts val="3000"/>
              <a:buFont typeface="Anton"/>
              <a:buNone/>
              <a:defRPr sz="3000" b="0" i="0" u="none" strike="noStrike" cap="none">
                <a:solidFill>
                  <a:schemeClr val="lt1"/>
                </a:solidFill>
                <a:latin typeface="Anton"/>
                <a:ea typeface="Anton"/>
                <a:cs typeface="Anton"/>
                <a:sym typeface="Anton"/>
              </a:defRPr>
            </a:lvl6pPr>
            <a:lvl7pPr marR="0" lvl="6" algn="l" rtl="0">
              <a:lnSpc>
                <a:spcPct val="100000"/>
              </a:lnSpc>
              <a:spcBef>
                <a:spcPts val="0"/>
              </a:spcBef>
              <a:spcAft>
                <a:spcPts val="0"/>
              </a:spcAft>
              <a:buClr>
                <a:schemeClr val="lt1"/>
              </a:buClr>
              <a:buSzPts val="3000"/>
              <a:buFont typeface="Anton"/>
              <a:buNone/>
              <a:defRPr sz="3000" b="0" i="0" u="none" strike="noStrike" cap="none">
                <a:solidFill>
                  <a:schemeClr val="lt1"/>
                </a:solidFill>
                <a:latin typeface="Anton"/>
                <a:ea typeface="Anton"/>
                <a:cs typeface="Anton"/>
                <a:sym typeface="Anton"/>
              </a:defRPr>
            </a:lvl7pPr>
            <a:lvl8pPr marR="0" lvl="7" algn="l" rtl="0">
              <a:lnSpc>
                <a:spcPct val="100000"/>
              </a:lnSpc>
              <a:spcBef>
                <a:spcPts val="0"/>
              </a:spcBef>
              <a:spcAft>
                <a:spcPts val="0"/>
              </a:spcAft>
              <a:buClr>
                <a:schemeClr val="lt1"/>
              </a:buClr>
              <a:buSzPts val="3000"/>
              <a:buFont typeface="Anton"/>
              <a:buNone/>
              <a:defRPr sz="3000" b="0" i="0" u="none" strike="noStrike" cap="none">
                <a:solidFill>
                  <a:schemeClr val="lt1"/>
                </a:solidFill>
                <a:latin typeface="Anton"/>
                <a:ea typeface="Anton"/>
                <a:cs typeface="Anton"/>
                <a:sym typeface="Anton"/>
              </a:defRPr>
            </a:lvl8pPr>
            <a:lvl9pPr marR="0" lvl="8" algn="l" rtl="0">
              <a:lnSpc>
                <a:spcPct val="100000"/>
              </a:lnSpc>
              <a:spcBef>
                <a:spcPts val="0"/>
              </a:spcBef>
              <a:spcAft>
                <a:spcPts val="0"/>
              </a:spcAft>
              <a:buClr>
                <a:schemeClr val="lt1"/>
              </a:buClr>
              <a:buSzPts val="3000"/>
              <a:buFont typeface="Anton"/>
              <a:buNone/>
              <a:defRPr sz="3000" b="0" i="0" u="none" strike="noStrike" cap="none">
                <a:solidFill>
                  <a:schemeClr val="lt1"/>
                </a:solidFill>
                <a:latin typeface="Anton"/>
                <a:ea typeface="Anton"/>
                <a:cs typeface="Anton"/>
                <a:sym typeface="Anton"/>
              </a:defRPr>
            </a:lvl9pPr>
          </a:lstStyle>
          <a:p>
            <a:r>
              <a:rPr lang="en" sz="2500" b="1" dirty="0">
                <a:latin typeface="Lexend Deca" pitchFamily="2" charset="0"/>
              </a:rPr>
              <a:t>05</a:t>
            </a:r>
          </a:p>
        </p:txBody>
      </p:sp>
      <p:sp>
        <p:nvSpPr>
          <p:cNvPr id="4" name="Google Shape;759;p32">
            <a:extLst>
              <a:ext uri="{FF2B5EF4-FFF2-40B4-BE49-F238E27FC236}">
                <a16:creationId xmlns:a16="http://schemas.microsoft.com/office/drawing/2014/main" id="{13DB1A7B-B994-7D9D-EBB4-0CBCAEF64571}"/>
              </a:ext>
            </a:extLst>
          </p:cNvPr>
          <p:cNvSpPr txBox="1">
            <a:spLocks/>
          </p:cNvSpPr>
          <p:nvPr/>
        </p:nvSpPr>
        <p:spPr>
          <a:xfrm>
            <a:off x="1662102" y="3377235"/>
            <a:ext cx="5763927"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Anton"/>
              <a:buNone/>
              <a:defRPr sz="2200" b="0" i="0" u="none" strike="noStrike" cap="none">
                <a:solidFill>
                  <a:schemeClr val="lt1"/>
                </a:solidFill>
                <a:latin typeface="Anton"/>
                <a:ea typeface="Anton"/>
                <a:cs typeface="Anton"/>
                <a:sym typeface="Anton"/>
              </a:defRPr>
            </a:lvl1pPr>
            <a:lvl2pPr marR="0" lvl="1" algn="l" rtl="0">
              <a:lnSpc>
                <a:spcPct val="100000"/>
              </a:lnSpc>
              <a:spcBef>
                <a:spcPts val="0"/>
              </a:spcBef>
              <a:spcAft>
                <a:spcPts val="0"/>
              </a:spcAft>
              <a:buClr>
                <a:schemeClr val="lt1"/>
              </a:buClr>
              <a:buSzPts val="2400"/>
              <a:buFont typeface="Anton"/>
              <a:buNone/>
              <a:defRPr sz="2400" b="0" i="0" u="none" strike="noStrike" cap="none">
                <a:solidFill>
                  <a:schemeClr val="lt1"/>
                </a:solidFill>
                <a:latin typeface="Anton"/>
                <a:ea typeface="Anton"/>
                <a:cs typeface="Anton"/>
                <a:sym typeface="Anton"/>
              </a:defRPr>
            </a:lvl2pPr>
            <a:lvl3pPr marR="0" lvl="2" algn="l" rtl="0">
              <a:lnSpc>
                <a:spcPct val="100000"/>
              </a:lnSpc>
              <a:spcBef>
                <a:spcPts val="0"/>
              </a:spcBef>
              <a:spcAft>
                <a:spcPts val="0"/>
              </a:spcAft>
              <a:buClr>
                <a:schemeClr val="lt1"/>
              </a:buClr>
              <a:buSzPts val="2400"/>
              <a:buFont typeface="Anton"/>
              <a:buNone/>
              <a:defRPr sz="2400" b="0" i="0" u="none" strike="noStrike" cap="none">
                <a:solidFill>
                  <a:schemeClr val="lt1"/>
                </a:solidFill>
                <a:latin typeface="Anton"/>
                <a:ea typeface="Anton"/>
                <a:cs typeface="Anton"/>
                <a:sym typeface="Anton"/>
              </a:defRPr>
            </a:lvl3pPr>
            <a:lvl4pPr marR="0" lvl="3" algn="l" rtl="0">
              <a:lnSpc>
                <a:spcPct val="100000"/>
              </a:lnSpc>
              <a:spcBef>
                <a:spcPts val="0"/>
              </a:spcBef>
              <a:spcAft>
                <a:spcPts val="0"/>
              </a:spcAft>
              <a:buClr>
                <a:schemeClr val="lt1"/>
              </a:buClr>
              <a:buSzPts val="2400"/>
              <a:buFont typeface="Anton"/>
              <a:buNone/>
              <a:defRPr sz="2400" b="0" i="0" u="none" strike="noStrike" cap="none">
                <a:solidFill>
                  <a:schemeClr val="lt1"/>
                </a:solidFill>
                <a:latin typeface="Anton"/>
                <a:ea typeface="Anton"/>
                <a:cs typeface="Anton"/>
                <a:sym typeface="Anton"/>
              </a:defRPr>
            </a:lvl4pPr>
            <a:lvl5pPr marR="0" lvl="4" algn="l" rtl="0">
              <a:lnSpc>
                <a:spcPct val="100000"/>
              </a:lnSpc>
              <a:spcBef>
                <a:spcPts val="0"/>
              </a:spcBef>
              <a:spcAft>
                <a:spcPts val="0"/>
              </a:spcAft>
              <a:buClr>
                <a:schemeClr val="lt1"/>
              </a:buClr>
              <a:buSzPts val="2400"/>
              <a:buFont typeface="Anton"/>
              <a:buNone/>
              <a:defRPr sz="2400" b="0" i="0" u="none" strike="noStrike" cap="none">
                <a:solidFill>
                  <a:schemeClr val="lt1"/>
                </a:solidFill>
                <a:latin typeface="Anton"/>
                <a:ea typeface="Anton"/>
                <a:cs typeface="Anton"/>
                <a:sym typeface="Anton"/>
              </a:defRPr>
            </a:lvl5pPr>
            <a:lvl6pPr marR="0" lvl="5" algn="l" rtl="0">
              <a:lnSpc>
                <a:spcPct val="100000"/>
              </a:lnSpc>
              <a:spcBef>
                <a:spcPts val="0"/>
              </a:spcBef>
              <a:spcAft>
                <a:spcPts val="0"/>
              </a:spcAft>
              <a:buClr>
                <a:schemeClr val="lt1"/>
              </a:buClr>
              <a:buSzPts val="2400"/>
              <a:buFont typeface="Anton"/>
              <a:buNone/>
              <a:defRPr sz="2400" b="0" i="0" u="none" strike="noStrike" cap="none">
                <a:solidFill>
                  <a:schemeClr val="lt1"/>
                </a:solidFill>
                <a:latin typeface="Anton"/>
                <a:ea typeface="Anton"/>
                <a:cs typeface="Anton"/>
                <a:sym typeface="Anton"/>
              </a:defRPr>
            </a:lvl6pPr>
            <a:lvl7pPr marR="0" lvl="6" algn="l" rtl="0">
              <a:lnSpc>
                <a:spcPct val="100000"/>
              </a:lnSpc>
              <a:spcBef>
                <a:spcPts val="0"/>
              </a:spcBef>
              <a:spcAft>
                <a:spcPts val="0"/>
              </a:spcAft>
              <a:buClr>
                <a:schemeClr val="lt1"/>
              </a:buClr>
              <a:buSzPts val="2400"/>
              <a:buFont typeface="Anton"/>
              <a:buNone/>
              <a:defRPr sz="2400" b="0" i="0" u="none" strike="noStrike" cap="none">
                <a:solidFill>
                  <a:schemeClr val="lt1"/>
                </a:solidFill>
                <a:latin typeface="Anton"/>
                <a:ea typeface="Anton"/>
                <a:cs typeface="Anton"/>
                <a:sym typeface="Anton"/>
              </a:defRPr>
            </a:lvl7pPr>
            <a:lvl8pPr marR="0" lvl="7" algn="l" rtl="0">
              <a:lnSpc>
                <a:spcPct val="100000"/>
              </a:lnSpc>
              <a:spcBef>
                <a:spcPts val="0"/>
              </a:spcBef>
              <a:spcAft>
                <a:spcPts val="0"/>
              </a:spcAft>
              <a:buClr>
                <a:schemeClr val="lt1"/>
              </a:buClr>
              <a:buSzPts val="2400"/>
              <a:buFont typeface="Anton"/>
              <a:buNone/>
              <a:defRPr sz="2400" b="0" i="0" u="none" strike="noStrike" cap="none">
                <a:solidFill>
                  <a:schemeClr val="lt1"/>
                </a:solidFill>
                <a:latin typeface="Anton"/>
                <a:ea typeface="Anton"/>
                <a:cs typeface="Anton"/>
                <a:sym typeface="Anton"/>
              </a:defRPr>
            </a:lvl8pPr>
            <a:lvl9pPr marR="0" lvl="8" algn="l" rtl="0">
              <a:lnSpc>
                <a:spcPct val="100000"/>
              </a:lnSpc>
              <a:spcBef>
                <a:spcPts val="0"/>
              </a:spcBef>
              <a:spcAft>
                <a:spcPts val="0"/>
              </a:spcAft>
              <a:buClr>
                <a:schemeClr val="lt1"/>
              </a:buClr>
              <a:buSzPts val="2400"/>
              <a:buFont typeface="Anton"/>
              <a:buNone/>
              <a:defRPr sz="2400" b="0" i="0" u="none" strike="noStrike" cap="none">
                <a:solidFill>
                  <a:schemeClr val="lt1"/>
                </a:solidFill>
                <a:latin typeface="Anton"/>
                <a:ea typeface="Anton"/>
                <a:cs typeface="Anton"/>
                <a:sym typeface="Anton"/>
              </a:defRPr>
            </a:lvl9pPr>
          </a:lstStyle>
          <a:p>
            <a:r>
              <a:rPr lang="en-US" sz="2000">
                <a:latin typeface="Lexend Deca" pitchFamily="2" charset="0"/>
              </a:rPr>
              <a:t>XÂY DỰNG THUẬT TOÁN</a:t>
            </a:r>
            <a:endParaRPr lang="en-US" sz="2000" dirty="0">
              <a:latin typeface="Lexend Deca" pitchFamily="2" charset="0"/>
            </a:endParaRPr>
          </a:p>
        </p:txBody>
      </p:sp>
      <p:sp>
        <p:nvSpPr>
          <p:cNvPr id="5" name="Google Shape;760;p32">
            <a:extLst>
              <a:ext uri="{FF2B5EF4-FFF2-40B4-BE49-F238E27FC236}">
                <a16:creationId xmlns:a16="http://schemas.microsoft.com/office/drawing/2014/main" id="{D20304CB-3288-9C44-4DCE-89ADD5AD5FAB}"/>
              </a:ext>
            </a:extLst>
          </p:cNvPr>
          <p:cNvSpPr txBox="1">
            <a:spLocks/>
          </p:cNvSpPr>
          <p:nvPr/>
        </p:nvSpPr>
        <p:spPr>
          <a:xfrm>
            <a:off x="714871" y="3367756"/>
            <a:ext cx="7890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Anton"/>
              <a:buNone/>
              <a:defRPr sz="3000" b="0" i="0" u="none" strike="noStrike" cap="none">
                <a:solidFill>
                  <a:schemeClr val="lt1"/>
                </a:solidFill>
                <a:latin typeface="Anton"/>
                <a:ea typeface="Anton"/>
                <a:cs typeface="Anton"/>
                <a:sym typeface="Anton"/>
              </a:defRPr>
            </a:lvl1pPr>
            <a:lvl2pPr marR="0" lvl="1" algn="l" rtl="0">
              <a:lnSpc>
                <a:spcPct val="100000"/>
              </a:lnSpc>
              <a:spcBef>
                <a:spcPts val="0"/>
              </a:spcBef>
              <a:spcAft>
                <a:spcPts val="0"/>
              </a:spcAft>
              <a:buClr>
                <a:schemeClr val="lt1"/>
              </a:buClr>
              <a:buSzPts val="3000"/>
              <a:buFont typeface="Anton"/>
              <a:buNone/>
              <a:defRPr sz="3000" b="0" i="0" u="none" strike="noStrike" cap="none">
                <a:solidFill>
                  <a:schemeClr val="lt1"/>
                </a:solidFill>
                <a:latin typeface="Anton"/>
                <a:ea typeface="Anton"/>
                <a:cs typeface="Anton"/>
                <a:sym typeface="Anton"/>
              </a:defRPr>
            </a:lvl2pPr>
            <a:lvl3pPr marR="0" lvl="2" algn="l" rtl="0">
              <a:lnSpc>
                <a:spcPct val="100000"/>
              </a:lnSpc>
              <a:spcBef>
                <a:spcPts val="0"/>
              </a:spcBef>
              <a:spcAft>
                <a:spcPts val="0"/>
              </a:spcAft>
              <a:buClr>
                <a:schemeClr val="lt1"/>
              </a:buClr>
              <a:buSzPts val="3000"/>
              <a:buFont typeface="Anton"/>
              <a:buNone/>
              <a:defRPr sz="3000" b="0" i="0" u="none" strike="noStrike" cap="none">
                <a:solidFill>
                  <a:schemeClr val="lt1"/>
                </a:solidFill>
                <a:latin typeface="Anton"/>
                <a:ea typeface="Anton"/>
                <a:cs typeface="Anton"/>
                <a:sym typeface="Anton"/>
              </a:defRPr>
            </a:lvl3pPr>
            <a:lvl4pPr marR="0" lvl="3" algn="l" rtl="0">
              <a:lnSpc>
                <a:spcPct val="100000"/>
              </a:lnSpc>
              <a:spcBef>
                <a:spcPts val="0"/>
              </a:spcBef>
              <a:spcAft>
                <a:spcPts val="0"/>
              </a:spcAft>
              <a:buClr>
                <a:schemeClr val="lt1"/>
              </a:buClr>
              <a:buSzPts val="3000"/>
              <a:buFont typeface="Anton"/>
              <a:buNone/>
              <a:defRPr sz="3000" b="0" i="0" u="none" strike="noStrike" cap="none">
                <a:solidFill>
                  <a:schemeClr val="lt1"/>
                </a:solidFill>
                <a:latin typeface="Anton"/>
                <a:ea typeface="Anton"/>
                <a:cs typeface="Anton"/>
                <a:sym typeface="Anton"/>
              </a:defRPr>
            </a:lvl4pPr>
            <a:lvl5pPr marR="0" lvl="4" algn="l" rtl="0">
              <a:lnSpc>
                <a:spcPct val="100000"/>
              </a:lnSpc>
              <a:spcBef>
                <a:spcPts val="0"/>
              </a:spcBef>
              <a:spcAft>
                <a:spcPts val="0"/>
              </a:spcAft>
              <a:buClr>
                <a:schemeClr val="lt1"/>
              </a:buClr>
              <a:buSzPts val="3000"/>
              <a:buFont typeface="Anton"/>
              <a:buNone/>
              <a:defRPr sz="3000" b="0" i="0" u="none" strike="noStrike" cap="none">
                <a:solidFill>
                  <a:schemeClr val="lt1"/>
                </a:solidFill>
                <a:latin typeface="Anton"/>
                <a:ea typeface="Anton"/>
                <a:cs typeface="Anton"/>
                <a:sym typeface="Anton"/>
              </a:defRPr>
            </a:lvl5pPr>
            <a:lvl6pPr marR="0" lvl="5" algn="l" rtl="0">
              <a:lnSpc>
                <a:spcPct val="100000"/>
              </a:lnSpc>
              <a:spcBef>
                <a:spcPts val="0"/>
              </a:spcBef>
              <a:spcAft>
                <a:spcPts val="0"/>
              </a:spcAft>
              <a:buClr>
                <a:schemeClr val="lt1"/>
              </a:buClr>
              <a:buSzPts val="3000"/>
              <a:buFont typeface="Anton"/>
              <a:buNone/>
              <a:defRPr sz="3000" b="0" i="0" u="none" strike="noStrike" cap="none">
                <a:solidFill>
                  <a:schemeClr val="lt1"/>
                </a:solidFill>
                <a:latin typeface="Anton"/>
                <a:ea typeface="Anton"/>
                <a:cs typeface="Anton"/>
                <a:sym typeface="Anton"/>
              </a:defRPr>
            </a:lvl6pPr>
            <a:lvl7pPr marR="0" lvl="6" algn="l" rtl="0">
              <a:lnSpc>
                <a:spcPct val="100000"/>
              </a:lnSpc>
              <a:spcBef>
                <a:spcPts val="0"/>
              </a:spcBef>
              <a:spcAft>
                <a:spcPts val="0"/>
              </a:spcAft>
              <a:buClr>
                <a:schemeClr val="lt1"/>
              </a:buClr>
              <a:buSzPts val="3000"/>
              <a:buFont typeface="Anton"/>
              <a:buNone/>
              <a:defRPr sz="3000" b="0" i="0" u="none" strike="noStrike" cap="none">
                <a:solidFill>
                  <a:schemeClr val="lt1"/>
                </a:solidFill>
                <a:latin typeface="Anton"/>
                <a:ea typeface="Anton"/>
                <a:cs typeface="Anton"/>
                <a:sym typeface="Anton"/>
              </a:defRPr>
            </a:lvl7pPr>
            <a:lvl8pPr marR="0" lvl="7" algn="l" rtl="0">
              <a:lnSpc>
                <a:spcPct val="100000"/>
              </a:lnSpc>
              <a:spcBef>
                <a:spcPts val="0"/>
              </a:spcBef>
              <a:spcAft>
                <a:spcPts val="0"/>
              </a:spcAft>
              <a:buClr>
                <a:schemeClr val="lt1"/>
              </a:buClr>
              <a:buSzPts val="3000"/>
              <a:buFont typeface="Anton"/>
              <a:buNone/>
              <a:defRPr sz="3000" b="0" i="0" u="none" strike="noStrike" cap="none">
                <a:solidFill>
                  <a:schemeClr val="lt1"/>
                </a:solidFill>
                <a:latin typeface="Anton"/>
                <a:ea typeface="Anton"/>
                <a:cs typeface="Anton"/>
                <a:sym typeface="Anton"/>
              </a:defRPr>
            </a:lvl8pPr>
            <a:lvl9pPr marR="0" lvl="8" algn="l" rtl="0">
              <a:lnSpc>
                <a:spcPct val="100000"/>
              </a:lnSpc>
              <a:spcBef>
                <a:spcPts val="0"/>
              </a:spcBef>
              <a:spcAft>
                <a:spcPts val="0"/>
              </a:spcAft>
              <a:buClr>
                <a:schemeClr val="lt1"/>
              </a:buClr>
              <a:buSzPts val="3000"/>
              <a:buFont typeface="Anton"/>
              <a:buNone/>
              <a:defRPr sz="3000" b="0" i="0" u="none" strike="noStrike" cap="none">
                <a:solidFill>
                  <a:schemeClr val="lt1"/>
                </a:solidFill>
                <a:latin typeface="Anton"/>
                <a:ea typeface="Anton"/>
                <a:cs typeface="Anton"/>
                <a:sym typeface="Anton"/>
              </a:defRPr>
            </a:lvl9pPr>
          </a:lstStyle>
          <a:p>
            <a:r>
              <a:rPr lang="en" sz="2500" b="1" dirty="0">
                <a:latin typeface="Lexend Deca" pitchFamily="2" charset="0"/>
              </a:rPr>
              <a:t>06</a:t>
            </a:r>
          </a:p>
        </p:txBody>
      </p:sp>
      <p:sp>
        <p:nvSpPr>
          <p:cNvPr id="6" name="Google Shape;759;p32">
            <a:extLst>
              <a:ext uri="{FF2B5EF4-FFF2-40B4-BE49-F238E27FC236}">
                <a16:creationId xmlns:a16="http://schemas.microsoft.com/office/drawing/2014/main" id="{CD7E7831-8AC0-2644-97C0-067018154D07}"/>
              </a:ext>
            </a:extLst>
          </p:cNvPr>
          <p:cNvSpPr txBox="1">
            <a:spLocks/>
          </p:cNvSpPr>
          <p:nvPr/>
        </p:nvSpPr>
        <p:spPr>
          <a:xfrm>
            <a:off x="1662102" y="3919833"/>
            <a:ext cx="5763927"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Anton"/>
              <a:buNone/>
              <a:defRPr sz="2200" b="0" i="0" u="none" strike="noStrike" cap="none">
                <a:solidFill>
                  <a:schemeClr val="lt1"/>
                </a:solidFill>
                <a:latin typeface="Anton"/>
                <a:ea typeface="Anton"/>
                <a:cs typeface="Anton"/>
                <a:sym typeface="Anton"/>
              </a:defRPr>
            </a:lvl1pPr>
            <a:lvl2pPr marR="0" lvl="1" algn="l" rtl="0">
              <a:lnSpc>
                <a:spcPct val="100000"/>
              </a:lnSpc>
              <a:spcBef>
                <a:spcPts val="0"/>
              </a:spcBef>
              <a:spcAft>
                <a:spcPts val="0"/>
              </a:spcAft>
              <a:buClr>
                <a:schemeClr val="lt1"/>
              </a:buClr>
              <a:buSzPts val="2400"/>
              <a:buFont typeface="Anton"/>
              <a:buNone/>
              <a:defRPr sz="2400" b="0" i="0" u="none" strike="noStrike" cap="none">
                <a:solidFill>
                  <a:schemeClr val="lt1"/>
                </a:solidFill>
                <a:latin typeface="Anton"/>
                <a:ea typeface="Anton"/>
                <a:cs typeface="Anton"/>
                <a:sym typeface="Anton"/>
              </a:defRPr>
            </a:lvl2pPr>
            <a:lvl3pPr marR="0" lvl="2" algn="l" rtl="0">
              <a:lnSpc>
                <a:spcPct val="100000"/>
              </a:lnSpc>
              <a:spcBef>
                <a:spcPts val="0"/>
              </a:spcBef>
              <a:spcAft>
                <a:spcPts val="0"/>
              </a:spcAft>
              <a:buClr>
                <a:schemeClr val="lt1"/>
              </a:buClr>
              <a:buSzPts val="2400"/>
              <a:buFont typeface="Anton"/>
              <a:buNone/>
              <a:defRPr sz="2400" b="0" i="0" u="none" strike="noStrike" cap="none">
                <a:solidFill>
                  <a:schemeClr val="lt1"/>
                </a:solidFill>
                <a:latin typeface="Anton"/>
                <a:ea typeface="Anton"/>
                <a:cs typeface="Anton"/>
                <a:sym typeface="Anton"/>
              </a:defRPr>
            </a:lvl3pPr>
            <a:lvl4pPr marR="0" lvl="3" algn="l" rtl="0">
              <a:lnSpc>
                <a:spcPct val="100000"/>
              </a:lnSpc>
              <a:spcBef>
                <a:spcPts val="0"/>
              </a:spcBef>
              <a:spcAft>
                <a:spcPts val="0"/>
              </a:spcAft>
              <a:buClr>
                <a:schemeClr val="lt1"/>
              </a:buClr>
              <a:buSzPts val="2400"/>
              <a:buFont typeface="Anton"/>
              <a:buNone/>
              <a:defRPr sz="2400" b="0" i="0" u="none" strike="noStrike" cap="none">
                <a:solidFill>
                  <a:schemeClr val="lt1"/>
                </a:solidFill>
                <a:latin typeface="Anton"/>
                <a:ea typeface="Anton"/>
                <a:cs typeface="Anton"/>
                <a:sym typeface="Anton"/>
              </a:defRPr>
            </a:lvl4pPr>
            <a:lvl5pPr marR="0" lvl="4" algn="l" rtl="0">
              <a:lnSpc>
                <a:spcPct val="100000"/>
              </a:lnSpc>
              <a:spcBef>
                <a:spcPts val="0"/>
              </a:spcBef>
              <a:spcAft>
                <a:spcPts val="0"/>
              </a:spcAft>
              <a:buClr>
                <a:schemeClr val="lt1"/>
              </a:buClr>
              <a:buSzPts val="2400"/>
              <a:buFont typeface="Anton"/>
              <a:buNone/>
              <a:defRPr sz="2400" b="0" i="0" u="none" strike="noStrike" cap="none">
                <a:solidFill>
                  <a:schemeClr val="lt1"/>
                </a:solidFill>
                <a:latin typeface="Anton"/>
                <a:ea typeface="Anton"/>
                <a:cs typeface="Anton"/>
                <a:sym typeface="Anton"/>
              </a:defRPr>
            </a:lvl5pPr>
            <a:lvl6pPr marR="0" lvl="5" algn="l" rtl="0">
              <a:lnSpc>
                <a:spcPct val="100000"/>
              </a:lnSpc>
              <a:spcBef>
                <a:spcPts val="0"/>
              </a:spcBef>
              <a:spcAft>
                <a:spcPts val="0"/>
              </a:spcAft>
              <a:buClr>
                <a:schemeClr val="lt1"/>
              </a:buClr>
              <a:buSzPts val="2400"/>
              <a:buFont typeface="Anton"/>
              <a:buNone/>
              <a:defRPr sz="2400" b="0" i="0" u="none" strike="noStrike" cap="none">
                <a:solidFill>
                  <a:schemeClr val="lt1"/>
                </a:solidFill>
                <a:latin typeface="Anton"/>
                <a:ea typeface="Anton"/>
                <a:cs typeface="Anton"/>
                <a:sym typeface="Anton"/>
              </a:defRPr>
            </a:lvl6pPr>
            <a:lvl7pPr marR="0" lvl="6" algn="l" rtl="0">
              <a:lnSpc>
                <a:spcPct val="100000"/>
              </a:lnSpc>
              <a:spcBef>
                <a:spcPts val="0"/>
              </a:spcBef>
              <a:spcAft>
                <a:spcPts val="0"/>
              </a:spcAft>
              <a:buClr>
                <a:schemeClr val="lt1"/>
              </a:buClr>
              <a:buSzPts val="2400"/>
              <a:buFont typeface="Anton"/>
              <a:buNone/>
              <a:defRPr sz="2400" b="0" i="0" u="none" strike="noStrike" cap="none">
                <a:solidFill>
                  <a:schemeClr val="lt1"/>
                </a:solidFill>
                <a:latin typeface="Anton"/>
                <a:ea typeface="Anton"/>
                <a:cs typeface="Anton"/>
                <a:sym typeface="Anton"/>
              </a:defRPr>
            </a:lvl7pPr>
            <a:lvl8pPr marR="0" lvl="7" algn="l" rtl="0">
              <a:lnSpc>
                <a:spcPct val="100000"/>
              </a:lnSpc>
              <a:spcBef>
                <a:spcPts val="0"/>
              </a:spcBef>
              <a:spcAft>
                <a:spcPts val="0"/>
              </a:spcAft>
              <a:buClr>
                <a:schemeClr val="lt1"/>
              </a:buClr>
              <a:buSzPts val="2400"/>
              <a:buFont typeface="Anton"/>
              <a:buNone/>
              <a:defRPr sz="2400" b="0" i="0" u="none" strike="noStrike" cap="none">
                <a:solidFill>
                  <a:schemeClr val="lt1"/>
                </a:solidFill>
                <a:latin typeface="Anton"/>
                <a:ea typeface="Anton"/>
                <a:cs typeface="Anton"/>
                <a:sym typeface="Anton"/>
              </a:defRPr>
            </a:lvl8pPr>
            <a:lvl9pPr marR="0" lvl="8" algn="l" rtl="0">
              <a:lnSpc>
                <a:spcPct val="100000"/>
              </a:lnSpc>
              <a:spcBef>
                <a:spcPts val="0"/>
              </a:spcBef>
              <a:spcAft>
                <a:spcPts val="0"/>
              </a:spcAft>
              <a:buClr>
                <a:schemeClr val="lt1"/>
              </a:buClr>
              <a:buSzPts val="2400"/>
              <a:buFont typeface="Anton"/>
              <a:buNone/>
              <a:defRPr sz="2400" b="0" i="0" u="none" strike="noStrike" cap="none">
                <a:solidFill>
                  <a:schemeClr val="lt1"/>
                </a:solidFill>
                <a:latin typeface="Anton"/>
                <a:ea typeface="Anton"/>
                <a:cs typeface="Anton"/>
                <a:sym typeface="Anton"/>
              </a:defRPr>
            </a:lvl9pPr>
          </a:lstStyle>
          <a:p>
            <a:r>
              <a:rPr lang="en-US" sz="2000">
                <a:latin typeface="Lexend Deca" pitchFamily="2" charset="0"/>
              </a:rPr>
              <a:t>SO SÁNH THUẬT TOÁN</a:t>
            </a:r>
            <a:endParaRPr lang="en-US" sz="2000" dirty="0">
              <a:latin typeface="Lexend Deca" pitchFamily="2" charset="0"/>
            </a:endParaRPr>
          </a:p>
        </p:txBody>
      </p:sp>
      <p:sp>
        <p:nvSpPr>
          <p:cNvPr id="7" name="Google Shape;760;p32">
            <a:extLst>
              <a:ext uri="{FF2B5EF4-FFF2-40B4-BE49-F238E27FC236}">
                <a16:creationId xmlns:a16="http://schemas.microsoft.com/office/drawing/2014/main" id="{D879A0F2-D357-3ADE-096B-A62B3DC889ED}"/>
              </a:ext>
            </a:extLst>
          </p:cNvPr>
          <p:cNvSpPr txBox="1">
            <a:spLocks/>
          </p:cNvSpPr>
          <p:nvPr/>
        </p:nvSpPr>
        <p:spPr>
          <a:xfrm>
            <a:off x="714871" y="3910354"/>
            <a:ext cx="7890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Anton"/>
              <a:buNone/>
              <a:defRPr sz="3000" b="0" i="0" u="none" strike="noStrike" cap="none">
                <a:solidFill>
                  <a:schemeClr val="lt1"/>
                </a:solidFill>
                <a:latin typeface="Anton"/>
                <a:ea typeface="Anton"/>
                <a:cs typeface="Anton"/>
                <a:sym typeface="Anton"/>
              </a:defRPr>
            </a:lvl1pPr>
            <a:lvl2pPr marR="0" lvl="1" algn="l" rtl="0">
              <a:lnSpc>
                <a:spcPct val="100000"/>
              </a:lnSpc>
              <a:spcBef>
                <a:spcPts val="0"/>
              </a:spcBef>
              <a:spcAft>
                <a:spcPts val="0"/>
              </a:spcAft>
              <a:buClr>
                <a:schemeClr val="lt1"/>
              </a:buClr>
              <a:buSzPts val="3000"/>
              <a:buFont typeface="Anton"/>
              <a:buNone/>
              <a:defRPr sz="3000" b="0" i="0" u="none" strike="noStrike" cap="none">
                <a:solidFill>
                  <a:schemeClr val="lt1"/>
                </a:solidFill>
                <a:latin typeface="Anton"/>
                <a:ea typeface="Anton"/>
                <a:cs typeface="Anton"/>
                <a:sym typeface="Anton"/>
              </a:defRPr>
            </a:lvl2pPr>
            <a:lvl3pPr marR="0" lvl="2" algn="l" rtl="0">
              <a:lnSpc>
                <a:spcPct val="100000"/>
              </a:lnSpc>
              <a:spcBef>
                <a:spcPts val="0"/>
              </a:spcBef>
              <a:spcAft>
                <a:spcPts val="0"/>
              </a:spcAft>
              <a:buClr>
                <a:schemeClr val="lt1"/>
              </a:buClr>
              <a:buSzPts val="3000"/>
              <a:buFont typeface="Anton"/>
              <a:buNone/>
              <a:defRPr sz="3000" b="0" i="0" u="none" strike="noStrike" cap="none">
                <a:solidFill>
                  <a:schemeClr val="lt1"/>
                </a:solidFill>
                <a:latin typeface="Anton"/>
                <a:ea typeface="Anton"/>
                <a:cs typeface="Anton"/>
                <a:sym typeface="Anton"/>
              </a:defRPr>
            </a:lvl3pPr>
            <a:lvl4pPr marR="0" lvl="3" algn="l" rtl="0">
              <a:lnSpc>
                <a:spcPct val="100000"/>
              </a:lnSpc>
              <a:spcBef>
                <a:spcPts val="0"/>
              </a:spcBef>
              <a:spcAft>
                <a:spcPts val="0"/>
              </a:spcAft>
              <a:buClr>
                <a:schemeClr val="lt1"/>
              </a:buClr>
              <a:buSzPts val="3000"/>
              <a:buFont typeface="Anton"/>
              <a:buNone/>
              <a:defRPr sz="3000" b="0" i="0" u="none" strike="noStrike" cap="none">
                <a:solidFill>
                  <a:schemeClr val="lt1"/>
                </a:solidFill>
                <a:latin typeface="Anton"/>
                <a:ea typeface="Anton"/>
                <a:cs typeface="Anton"/>
                <a:sym typeface="Anton"/>
              </a:defRPr>
            </a:lvl4pPr>
            <a:lvl5pPr marR="0" lvl="4" algn="l" rtl="0">
              <a:lnSpc>
                <a:spcPct val="100000"/>
              </a:lnSpc>
              <a:spcBef>
                <a:spcPts val="0"/>
              </a:spcBef>
              <a:spcAft>
                <a:spcPts val="0"/>
              </a:spcAft>
              <a:buClr>
                <a:schemeClr val="lt1"/>
              </a:buClr>
              <a:buSzPts val="3000"/>
              <a:buFont typeface="Anton"/>
              <a:buNone/>
              <a:defRPr sz="3000" b="0" i="0" u="none" strike="noStrike" cap="none">
                <a:solidFill>
                  <a:schemeClr val="lt1"/>
                </a:solidFill>
                <a:latin typeface="Anton"/>
                <a:ea typeface="Anton"/>
                <a:cs typeface="Anton"/>
                <a:sym typeface="Anton"/>
              </a:defRPr>
            </a:lvl5pPr>
            <a:lvl6pPr marR="0" lvl="5" algn="l" rtl="0">
              <a:lnSpc>
                <a:spcPct val="100000"/>
              </a:lnSpc>
              <a:spcBef>
                <a:spcPts val="0"/>
              </a:spcBef>
              <a:spcAft>
                <a:spcPts val="0"/>
              </a:spcAft>
              <a:buClr>
                <a:schemeClr val="lt1"/>
              </a:buClr>
              <a:buSzPts val="3000"/>
              <a:buFont typeface="Anton"/>
              <a:buNone/>
              <a:defRPr sz="3000" b="0" i="0" u="none" strike="noStrike" cap="none">
                <a:solidFill>
                  <a:schemeClr val="lt1"/>
                </a:solidFill>
                <a:latin typeface="Anton"/>
                <a:ea typeface="Anton"/>
                <a:cs typeface="Anton"/>
                <a:sym typeface="Anton"/>
              </a:defRPr>
            </a:lvl6pPr>
            <a:lvl7pPr marR="0" lvl="6" algn="l" rtl="0">
              <a:lnSpc>
                <a:spcPct val="100000"/>
              </a:lnSpc>
              <a:spcBef>
                <a:spcPts val="0"/>
              </a:spcBef>
              <a:spcAft>
                <a:spcPts val="0"/>
              </a:spcAft>
              <a:buClr>
                <a:schemeClr val="lt1"/>
              </a:buClr>
              <a:buSzPts val="3000"/>
              <a:buFont typeface="Anton"/>
              <a:buNone/>
              <a:defRPr sz="3000" b="0" i="0" u="none" strike="noStrike" cap="none">
                <a:solidFill>
                  <a:schemeClr val="lt1"/>
                </a:solidFill>
                <a:latin typeface="Anton"/>
                <a:ea typeface="Anton"/>
                <a:cs typeface="Anton"/>
                <a:sym typeface="Anton"/>
              </a:defRPr>
            </a:lvl7pPr>
            <a:lvl8pPr marR="0" lvl="7" algn="l" rtl="0">
              <a:lnSpc>
                <a:spcPct val="100000"/>
              </a:lnSpc>
              <a:spcBef>
                <a:spcPts val="0"/>
              </a:spcBef>
              <a:spcAft>
                <a:spcPts val="0"/>
              </a:spcAft>
              <a:buClr>
                <a:schemeClr val="lt1"/>
              </a:buClr>
              <a:buSzPts val="3000"/>
              <a:buFont typeface="Anton"/>
              <a:buNone/>
              <a:defRPr sz="3000" b="0" i="0" u="none" strike="noStrike" cap="none">
                <a:solidFill>
                  <a:schemeClr val="lt1"/>
                </a:solidFill>
                <a:latin typeface="Anton"/>
                <a:ea typeface="Anton"/>
                <a:cs typeface="Anton"/>
                <a:sym typeface="Anton"/>
              </a:defRPr>
            </a:lvl8pPr>
            <a:lvl9pPr marR="0" lvl="8" algn="l" rtl="0">
              <a:lnSpc>
                <a:spcPct val="100000"/>
              </a:lnSpc>
              <a:spcBef>
                <a:spcPts val="0"/>
              </a:spcBef>
              <a:spcAft>
                <a:spcPts val="0"/>
              </a:spcAft>
              <a:buClr>
                <a:schemeClr val="lt1"/>
              </a:buClr>
              <a:buSzPts val="3000"/>
              <a:buFont typeface="Anton"/>
              <a:buNone/>
              <a:defRPr sz="3000" b="0" i="0" u="none" strike="noStrike" cap="none">
                <a:solidFill>
                  <a:schemeClr val="lt1"/>
                </a:solidFill>
                <a:latin typeface="Anton"/>
                <a:ea typeface="Anton"/>
                <a:cs typeface="Anton"/>
                <a:sym typeface="Anton"/>
              </a:defRPr>
            </a:lvl9pPr>
          </a:lstStyle>
          <a:p>
            <a:r>
              <a:rPr lang="en" sz="2500" b="1" dirty="0">
                <a:latin typeface="Lexend Deca" pitchFamily="2" charset="0"/>
              </a:rPr>
              <a:t>07</a:t>
            </a:r>
          </a:p>
        </p:txBody>
      </p:sp>
      <p:sp>
        <p:nvSpPr>
          <p:cNvPr id="8" name="Google Shape;759;p32">
            <a:extLst>
              <a:ext uri="{FF2B5EF4-FFF2-40B4-BE49-F238E27FC236}">
                <a16:creationId xmlns:a16="http://schemas.microsoft.com/office/drawing/2014/main" id="{49E04C02-3E14-CB02-4BA0-6E107B009739}"/>
              </a:ext>
            </a:extLst>
          </p:cNvPr>
          <p:cNvSpPr txBox="1">
            <a:spLocks/>
          </p:cNvSpPr>
          <p:nvPr/>
        </p:nvSpPr>
        <p:spPr>
          <a:xfrm>
            <a:off x="1662102" y="4427684"/>
            <a:ext cx="5763927"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Anton"/>
              <a:buNone/>
              <a:defRPr sz="2200" b="0" i="0" u="none" strike="noStrike" cap="none">
                <a:solidFill>
                  <a:schemeClr val="lt1"/>
                </a:solidFill>
                <a:latin typeface="Anton"/>
                <a:ea typeface="Anton"/>
                <a:cs typeface="Anton"/>
                <a:sym typeface="Anton"/>
              </a:defRPr>
            </a:lvl1pPr>
            <a:lvl2pPr marR="0" lvl="1" algn="l" rtl="0">
              <a:lnSpc>
                <a:spcPct val="100000"/>
              </a:lnSpc>
              <a:spcBef>
                <a:spcPts val="0"/>
              </a:spcBef>
              <a:spcAft>
                <a:spcPts val="0"/>
              </a:spcAft>
              <a:buClr>
                <a:schemeClr val="lt1"/>
              </a:buClr>
              <a:buSzPts val="2400"/>
              <a:buFont typeface="Anton"/>
              <a:buNone/>
              <a:defRPr sz="2400" b="0" i="0" u="none" strike="noStrike" cap="none">
                <a:solidFill>
                  <a:schemeClr val="lt1"/>
                </a:solidFill>
                <a:latin typeface="Anton"/>
                <a:ea typeface="Anton"/>
                <a:cs typeface="Anton"/>
                <a:sym typeface="Anton"/>
              </a:defRPr>
            </a:lvl2pPr>
            <a:lvl3pPr marR="0" lvl="2" algn="l" rtl="0">
              <a:lnSpc>
                <a:spcPct val="100000"/>
              </a:lnSpc>
              <a:spcBef>
                <a:spcPts val="0"/>
              </a:spcBef>
              <a:spcAft>
                <a:spcPts val="0"/>
              </a:spcAft>
              <a:buClr>
                <a:schemeClr val="lt1"/>
              </a:buClr>
              <a:buSzPts val="2400"/>
              <a:buFont typeface="Anton"/>
              <a:buNone/>
              <a:defRPr sz="2400" b="0" i="0" u="none" strike="noStrike" cap="none">
                <a:solidFill>
                  <a:schemeClr val="lt1"/>
                </a:solidFill>
                <a:latin typeface="Anton"/>
                <a:ea typeface="Anton"/>
                <a:cs typeface="Anton"/>
                <a:sym typeface="Anton"/>
              </a:defRPr>
            </a:lvl3pPr>
            <a:lvl4pPr marR="0" lvl="3" algn="l" rtl="0">
              <a:lnSpc>
                <a:spcPct val="100000"/>
              </a:lnSpc>
              <a:spcBef>
                <a:spcPts val="0"/>
              </a:spcBef>
              <a:spcAft>
                <a:spcPts val="0"/>
              </a:spcAft>
              <a:buClr>
                <a:schemeClr val="lt1"/>
              </a:buClr>
              <a:buSzPts val="2400"/>
              <a:buFont typeface="Anton"/>
              <a:buNone/>
              <a:defRPr sz="2400" b="0" i="0" u="none" strike="noStrike" cap="none">
                <a:solidFill>
                  <a:schemeClr val="lt1"/>
                </a:solidFill>
                <a:latin typeface="Anton"/>
                <a:ea typeface="Anton"/>
                <a:cs typeface="Anton"/>
                <a:sym typeface="Anton"/>
              </a:defRPr>
            </a:lvl4pPr>
            <a:lvl5pPr marR="0" lvl="4" algn="l" rtl="0">
              <a:lnSpc>
                <a:spcPct val="100000"/>
              </a:lnSpc>
              <a:spcBef>
                <a:spcPts val="0"/>
              </a:spcBef>
              <a:spcAft>
                <a:spcPts val="0"/>
              </a:spcAft>
              <a:buClr>
                <a:schemeClr val="lt1"/>
              </a:buClr>
              <a:buSzPts val="2400"/>
              <a:buFont typeface="Anton"/>
              <a:buNone/>
              <a:defRPr sz="2400" b="0" i="0" u="none" strike="noStrike" cap="none">
                <a:solidFill>
                  <a:schemeClr val="lt1"/>
                </a:solidFill>
                <a:latin typeface="Anton"/>
                <a:ea typeface="Anton"/>
                <a:cs typeface="Anton"/>
                <a:sym typeface="Anton"/>
              </a:defRPr>
            </a:lvl5pPr>
            <a:lvl6pPr marR="0" lvl="5" algn="l" rtl="0">
              <a:lnSpc>
                <a:spcPct val="100000"/>
              </a:lnSpc>
              <a:spcBef>
                <a:spcPts val="0"/>
              </a:spcBef>
              <a:spcAft>
                <a:spcPts val="0"/>
              </a:spcAft>
              <a:buClr>
                <a:schemeClr val="lt1"/>
              </a:buClr>
              <a:buSzPts val="2400"/>
              <a:buFont typeface="Anton"/>
              <a:buNone/>
              <a:defRPr sz="2400" b="0" i="0" u="none" strike="noStrike" cap="none">
                <a:solidFill>
                  <a:schemeClr val="lt1"/>
                </a:solidFill>
                <a:latin typeface="Anton"/>
                <a:ea typeface="Anton"/>
                <a:cs typeface="Anton"/>
                <a:sym typeface="Anton"/>
              </a:defRPr>
            </a:lvl6pPr>
            <a:lvl7pPr marR="0" lvl="6" algn="l" rtl="0">
              <a:lnSpc>
                <a:spcPct val="100000"/>
              </a:lnSpc>
              <a:spcBef>
                <a:spcPts val="0"/>
              </a:spcBef>
              <a:spcAft>
                <a:spcPts val="0"/>
              </a:spcAft>
              <a:buClr>
                <a:schemeClr val="lt1"/>
              </a:buClr>
              <a:buSzPts val="2400"/>
              <a:buFont typeface="Anton"/>
              <a:buNone/>
              <a:defRPr sz="2400" b="0" i="0" u="none" strike="noStrike" cap="none">
                <a:solidFill>
                  <a:schemeClr val="lt1"/>
                </a:solidFill>
                <a:latin typeface="Anton"/>
                <a:ea typeface="Anton"/>
                <a:cs typeface="Anton"/>
                <a:sym typeface="Anton"/>
              </a:defRPr>
            </a:lvl7pPr>
            <a:lvl8pPr marR="0" lvl="7" algn="l" rtl="0">
              <a:lnSpc>
                <a:spcPct val="100000"/>
              </a:lnSpc>
              <a:spcBef>
                <a:spcPts val="0"/>
              </a:spcBef>
              <a:spcAft>
                <a:spcPts val="0"/>
              </a:spcAft>
              <a:buClr>
                <a:schemeClr val="lt1"/>
              </a:buClr>
              <a:buSzPts val="2400"/>
              <a:buFont typeface="Anton"/>
              <a:buNone/>
              <a:defRPr sz="2400" b="0" i="0" u="none" strike="noStrike" cap="none">
                <a:solidFill>
                  <a:schemeClr val="lt1"/>
                </a:solidFill>
                <a:latin typeface="Anton"/>
                <a:ea typeface="Anton"/>
                <a:cs typeface="Anton"/>
                <a:sym typeface="Anton"/>
              </a:defRPr>
            </a:lvl8pPr>
            <a:lvl9pPr marR="0" lvl="8" algn="l" rtl="0">
              <a:lnSpc>
                <a:spcPct val="100000"/>
              </a:lnSpc>
              <a:spcBef>
                <a:spcPts val="0"/>
              </a:spcBef>
              <a:spcAft>
                <a:spcPts val="0"/>
              </a:spcAft>
              <a:buClr>
                <a:schemeClr val="lt1"/>
              </a:buClr>
              <a:buSzPts val="2400"/>
              <a:buFont typeface="Anton"/>
              <a:buNone/>
              <a:defRPr sz="2400" b="0" i="0" u="none" strike="noStrike" cap="none">
                <a:solidFill>
                  <a:schemeClr val="lt1"/>
                </a:solidFill>
                <a:latin typeface="Anton"/>
                <a:ea typeface="Anton"/>
                <a:cs typeface="Anton"/>
                <a:sym typeface="Anton"/>
              </a:defRPr>
            </a:lvl9pPr>
          </a:lstStyle>
          <a:p>
            <a:r>
              <a:rPr lang="en-US" sz="2000">
                <a:latin typeface="Lexend Deca" pitchFamily="2" charset="0"/>
              </a:rPr>
              <a:t>KẾT LUẬN</a:t>
            </a:r>
            <a:endParaRPr lang="en-US" sz="2000" dirty="0">
              <a:latin typeface="Lexend Deca" pitchFamily="2" charset="0"/>
            </a:endParaRPr>
          </a:p>
        </p:txBody>
      </p:sp>
      <p:sp>
        <p:nvSpPr>
          <p:cNvPr id="9" name="Google Shape;760;p32">
            <a:extLst>
              <a:ext uri="{FF2B5EF4-FFF2-40B4-BE49-F238E27FC236}">
                <a16:creationId xmlns:a16="http://schemas.microsoft.com/office/drawing/2014/main" id="{C65546A9-D052-BFAA-F859-08F043297FE1}"/>
              </a:ext>
            </a:extLst>
          </p:cNvPr>
          <p:cNvSpPr txBox="1">
            <a:spLocks/>
          </p:cNvSpPr>
          <p:nvPr/>
        </p:nvSpPr>
        <p:spPr>
          <a:xfrm>
            <a:off x="714871" y="4418205"/>
            <a:ext cx="7890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Anton"/>
              <a:buNone/>
              <a:defRPr sz="3000" b="0" i="0" u="none" strike="noStrike" cap="none">
                <a:solidFill>
                  <a:schemeClr val="lt1"/>
                </a:solidFill>
                <a:latin typeface="Anton"/>
                <a:ea typeface="Anton"/>
                <a:cs typeface="Anton"/>
                <a:sym typeface="Anton"/>
              </a:defRPr>
            </a:lvl1pPr>
            <a:lvl2pPr marR="0" lvl="1" algn="l" rtl="0">
              <a:lnSpc>
                <a:spcPct val="100000"/>
              </a:lnSpc>
              <a:spcBef>
                <a:spcPts val="0"/>
              </a:spcBef>
              <a:spcAft>
                <a:spcPts val="0"/>
              </a:spcAft>
              <a:buClr>
                <a:schemeClr val="lt1"/>
              </a:buClr>
              <a:buSzPts val="3000"/>
              <a:buFont typeface="Anton"/>
              <a:buNone/>
              <a:defRPr sz="3000" b="0" i="0" u="none" strike="noStrike" cap="none">
                <a:solidFill>
                  <a:schemeClr val="lt1"/>
                </a:solidFill>
                <a:latin typeface="Anton"/>
                <a:ea typeface="Anton"/>
                <a:cs typeface="Anton"/>
                <a:sym typeface="Anton"/>
              </a:defRPr>
            </a:lvl2pPr>
            <a:lvl3pPr marR="0" lvl="2" algn="l" rtl="0">
              <a:lnSpc>
                <a:spcPct val="100000"/>
              </a:lnSpc>
              <a:spcBef>
                <a:spcPts val="0"/>
              </a:spcBef>
              <a:spcAft>
                <a:spcPts val="0"/>
              </a:spcAft>
              <a:buClr>
                <a:schemeClr val="lt1"/>
              </a:buClr>
              <a:buSzPts val="3000"/>
              <a:buFont typeface="Anton"/>
              <a:buNone/>
              <a:defRPr sz="3000" b="0" i="0" u="none" strike="noStrike" cap="none">
                <a:solidFill>
                  <a:schemeClr val="lt1"/>
                </a:solidFill>
                <a:latin typeface="Anton"/>
                <a:ea typeface="Anton"/>
                <a:cs typeface="Anton"/>
                <a:sym typeface="Anton"/>
              </a:defRPr>
            </a:lvl3pPr>
            <a:lvl4pPr marR="0" lvl="3" algn="l" rtl="0">
              <a:lnSpc>
                <a:spcPct val="100000"/>
              </a:lnSpc>
              <a:spcBef>
                <a:spcPts val="0"/>
              </a:spcBef>
              <a:spcAft>
                <a:spcPts val="0"/>
              </a:spcAft>
              <a:buClr>
                <a:schemeClr val="lt1"/>
              </a:buClr>
              <a:buSzPts val="3000"/>
              <a:buFont typeface="Anton"/>
              <a:buNone/>
              <a:defRPr sz="3000" b="0" i="0" u="none" strike="noStrike" cap="none">
                <a:solidFill>
                  <a:schemeClr val="lt1"/>
                </a:solidFill>
                <a:latin typeface="Anton"/>
                <a:ea typeface="Anton"/>
                <a:cs typeface="Anton"/>
                <a:sym typeface="Anton"/>
              </a:defRPr>
            </a:lvl4pPr>
            <a:lvl5pPr marR="0" lvl="4" algn="l" rtl="0">
              <a:lnSpc>
                <a:spcPct val="100000"/>
              </a:lnSpc>
              <a:spcBef>
                <a:spcPts val="0"/>
              </a:spcBef>
              <a:spcAft>
                <a:spcPts val="0"/>
              </a:spcAft>
              <a:buClr>
                <a:schemeClr val="lt1"/>
              </a:buClr>
              <a:buSzPts val="3000"/>
              <a:buFont typeface="Anton"/>
              <a:buNone/>
              <a:defRPr sz="3000" b="0" i="0" u="none" strike="noStrike" cap="none">
                <a:solidFill>
                  <a:schemeClr val="lt1"/>
                </a:solidFill>
                <a:latin typeface="Anton"/>
                <a:ea typeface="Anton"/>
                <a:cs typeface="Anton"/>
                <a:sym typeface="Anton"/>
              </a:defRPr>
            </a:lvl5pPr>
            <a:lvl6pPr marR="0" lvl="5" algn="l" rtl="0">
              <a:lnSpc>
                <a:spcPct val="100000"/>
              </a:lnSpc>
              <a:spcBef>
                <a:spcPts val="0"/>
              </a:spcBef>
              <a:spcAft>
                <a:spcPts val="0"/>
              </a:spcAft>
              <a:buClr>
                <a:schemeClr val="lt1"/>
              </a:buClr>
              <a:buSzPts val="3000"/>
              <a:buFont typeface="Anton"/>
              <a:buNone/>
              <a:defRPr sz="3000" b="0" i="0" u="none" strike="noStrike" cap="none">
                <a:solidFill>
                  <a:schemeClr val="lt1"/>
                </a:solidFill>
                <a:latin typeface="Anton"/>
                <a:ea typeface="Anton"/>
                <a:cs typeface="Anton"/>
                <a:sym typeface="Anton"/>
              </a:defRPr>
            </a:lvl6pPr>
            <a:lvl7pPr marR="0" lvl="6" algn="l" rtl="0">
              <a:lnSpc>
                <a:spcPct val="100000"/>
              </a:lnSpc>
              <a:spcBef>
                <a:spcPts val="0"/>
              </a:spcBef>
              <a:spcAft>
                <a:spcPts val="0"/>
              </a:spcAft>
              <a:buClr>
                <a:schemeClr val="lt1"/>
              </a:buClr>
              <a:buSzPts val="3000"/>
              <a:buFont typeface="Anton"/>
              <a:buNone/>
              <a:defRPr sz="3000" b="0" i="0" u="none" strike="noStrike" cap="none">
                <a:solidFill>
                  <a:schemeClr val="lt1"/>
                </a:solidFill>
                <a:latin typeface="Anton"/>
                <a:ea typeface="Anton"/>
                <a:cs typeface="Anton"/>
                <a:sym typeface="Anton"/>
              </a:defRPr>
            </a:lvl7pPr>
            <a:lvl8pPr marR="0" lvl="7" algn="l" rtl="0">
              <a:lnSpc>
                <a:spcPct val="100000"/>
              </a:lnSpc>
              <a:spcBef>
                <a:spcPts val="0"/>
              </a:spcBef>
              <a:spcAft>
                <a:spcPts val="0"/>
              </a:spcAft>
              <a:buClr>
                <a:schemeClr val="lt1"/>
              </a:buClr>
              <a:buSzPts val="3000"/>
              <a:buFont typeface="Anton"/>
              <a:buNone/>
              <a:defRPr sz="3000" b="0" i="0" u="none" strike="noStrike" cap="none">
                <a:solidFill>
                  <a:schemeClr val="lt1"/>
                </a:solidFill>
                <a:latin typeface="Anton"/>
                <a:ea typeface="Anton"/>
                <a:cs typeface="Anton"/>
                <a:sym typeface="Anton"/>
              </a:defRPr>
            </a:lvl8pPr>
            <a:lvl9pPr marR="0" lvl="8" algn="l" rtl="0">
              <a:lnSpc>
                <a:spcPct val="100000"/>
              </a:lnSpc>
              <a:spcBef>
                <a:spcPts val="0"/>
              </a:spcBef>
              <a:spcAft>
                <a:spcPts val="0"/>
              </a:spcAft>
              <a:buClr>
                <a:schemeClr val="lt1"/>
              </a:buClr>
              <a:buSzPts val="3000"/>
              <a:buFont typeface="Anton"/>
              <a:buNone/>
              <a:defRPr sz="3000" b="0" i="0" u="none" strike="noStrike" cap="none">
                <a:solidFill>
                  <a:schemeClr val="lt1"/>
                </a:solidFill>
                <a:latin typeface="Anton"/>
                <a:ea typeface="Anton"/>
                <a:cs typeface="Anton"/>
                <a:sym typeface="Anton"/>
              </a:defRPr>
            </a:lvl9pPr>
          </a:lstStyle>
          <a:p>
            <a:r>
              <a:rPr lang="en" sz="2500" b="1">
                <a:latin typeface="Lexend Deca" pitchFamily="2" charset="0"/>
              </a:rPr>
              <a:t>08</a:t>
            </a:r>
            <a:endParaRPr lang="en" sz="2500" b="1" dirty="0">
              <a:latin typeface="Lexend Deca" pitchFamily="2"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30</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2080260"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4233334" cy="400110"/>
          </a:xfrm>
          <a:prstGeom prst="rect">
            <a:avLst/>
          </a:prstGeom>
          <a:noFill/>
        </p:spPr>
        <p:txBody>
          <a:bodyPr wrap="square" rtlCol="0">
            <a:spAutoFit/>
          </a:bodyPr>
          <a:lstStyle/>
          <a:p>
            <a:r>
              <a:rPr lang="en-US" sz="2000" dirty="0" err="1">
                <a:latin typeface="Lexend Deca" panose="020B0604020202020204" charset="0"/>
              </a:rPr>
              <a:t>Hướng</a:t>
            </a:r>
            <a:r>
              <a:rPr lang="en-US" sz="2000" dirty="0">
                <a:latin typeface="Lexend Deca" panose="020B0604020202020204" charset="0"/>
              </a:rPr>
              <a:t> </a:t>
            </a:r>
            <a:r>
              <a:rPr lang="en-US" sz="2000" dirty="0" err="1">
                <a:latin typeface="Lexend Deca" panose="020B0604020202020204" charset="0"/>
              </a:rPr>
              <a:t>làm</a:t>
            </a:r>
            <a:r>
              <a:rPr lang="en-US" sz="2000" dirty="0">
                <a:latin typeface="Lexend Deca" panose="020B0604020202020204" charset="0"/>
              </a:rPr>
              <a:t> 1</a:t>
            </a:r>
          </a:p>
        </p:txBody>
      </p:sp>
      <p:sp>
        <p:nvSpPr>
          <p:cNvPr id="2" name="TextBox 1">
            <a:extLst>
              <a:ext uri="{FF2B5EF4-FFF2-40B4-BE49-F238E27FC236}">
                <a16:creationId xmlns:a16="http://schemas.microsoft.com/office/drawing/2014/main" id="{39D8AC4F-5DC3-36F6-5B1C-73CE3BBCF43E}"/>
              </a:ext>
            </a:extLst>
          </p:cNvPr>
          <p:cNvSpPr txBox="1"/>
          <p:nvPr/>
        </p:nvSpPr>
        <p:spPr>
          <a:xfrm>
            <a:off x="2604244" y="3411340"/>
            <a:ext cx="3258177" cy="1157240"/>
          </a:xfrm>
          <a:prstGeom prst="rect">
            <a:avLst/>
          </a:prstGeom>
          <a:noFill/>
        </p:spPr>
        <p:txBody>
          <a:bodyPr wrap="square" rtlCol="0">
            <a:spAutoFit/>
          </a:bodyPr>
          <a:lstStyle/>
          <a:p>
            <a:pPr algn="ctr">
              <a:lnSpc>
                <a:spcPct val="150000"/>
              </a:lnSpc>
            </a:pPr>
            <a:r>
              <a:rPr lang="en-US" sz="1600" dirty="0" err="1">
                <a:latin typeface="Lexend Deca" panose="020B0604020202020204" charset="0"/>
              </a:rPr>
              <a:t>Đưa</a:t>
            </a:r>
            <a:r>
              <a:rPr lang="en-US" sz="1600" dirty="0">
                <a:latin typeface="Lexend Deca" panose="020B0604020202020204" charset="0"/>
              </a:rPr>
              <a:t> </a:t>
            </a:r>
            <a:r>
              <a:rPr lang="en-US" sz="1600" dirty="0" err="1">
                <a:latin typeface="Lexend Deca" panose="020B0604020202020204" charset="0"/>
              </a:rPr>
              <a:t>dữ</a:t>
            </a:r>
            <a:r>
              <a:rPr lang="en-US" sz="1600" dirty="0">
                <a:latin typeface="Lexend Deca" panose="020B0604020202020204" charset="0"/>
              </a:rPr>
              <a:t> </a:t>
            </a:r>
            <a:r>
              <a:rPr lang="en-US" sz="1600" dirty="0" err="1">
                <a:latin typeface="Lexend Deca" panose="020B0604020202020204" charset="0"/>
              </a:rPr>
              <a:t>liệu</a:t>
            </a:r>
            <a:r>
              <a:rPr lang="en-US" sz="1600" dirty="0">
                <a:latin typeface="Lexend Deca" panose="020B0604020202020204" charset="0"/>
              </a:rPr>
              <a:t> Test </a:t>
            </a:r>
            <a:r>
              <a:rPr lang="en-US" sz="1600" dirty="0" err="1">
                <a:latin typeface="Lexend Deca" panose="020B0604020202020204" charset="0"/>
              </a:rPr>
              <a:t>và</a:t>
            </a:r>
            <a:r>
              <a:rPr lang="en-US" sz="1600" dirty="0">
                <a:latin typeface="Lexend Deca" panose="020B0604020202020204" charset="0"/>
              </a:rPr>
              <a:t> Train </a:t>
            </a:r>
            <a:r>
              <a:rPr lang="en-US" sz="1600" dirty="0" err="1">
                <a:latin typeface="Lexend Deca" panose="020B0604020202020204" charset="0"/>
              </a:rPr>
              <a:t>lên</a:t>
            </a:r>
            <a:r>
              <a:rPr lang="en-US" sz="1600" dirty="0">
                <a:latin typeface="Lexend Deca" panose="020B0604020202020204" charset="0"/>
              </a:rPr>
              <a:t> RDD </a:t>
            </a:r>
            <a:r>
              <a:rPr lang="en-US" sz="1600" dirty="0" err="1">
                <a:latin typeface="Lexend Deca" panose="020B0604020202020204" charset="0"/>
              </a:rPr>
              <a:t>theo</a:t>
            </a:r>
            <a:r>
              <a:rPr lang="en-US" sz="1600" dirty="0">
                <a:latin typeface="Lexend Deca" panose="020B0604020202020204" charset="0"/>
              </a:rPr>
              <a:t> </a:t>
            </a:r>
            <a:r>
              <a:rPr lang="en-US" sz="1600" dirty="0" err="1">
                <a:latin typeface="Lexend Deca" panose="020B0604020202020204" charset="0"/>
              </a:rPr>
              <a:t>dạng</a:t>
            </a:r>
            <a:r>
              <a:rPr lang="en-US" sz="1600" dirty="0">
                <a:latin typeface="Lexend Deca" panose="020B0604020202020204" charset="0"/>
              </a:rPr>
              <a:t> list </a:t>
            </a:r>
            <a:r>
              <a:rPr lang="en-US" sz="1600" dirty="0" err="1">
                <a:latin typeface="Lexend Deca" panose="020B0604020202020204" charset="0"/>
              </a:rPr>
              <a:t>để</a:t>
            </a:r>
            <a:r>
              <a:rPr lang="en-US" sz="1600" dirty="0">
                <a:latin typeface="Lexend Deca" panose="020B0604020202020204" charset="0"/>
              </a:rPr>
              <a:t> </a:t>
            </a:r>
            <a:r>
              <a:rPr lang="en-US" sz="1600" dirty="0" err="1">
                <a:latin typeface="Lexend Deca" panose="020B0604020202020204" charset="0"/>
              </a:rPr>
              <a:t>tiến</a:t>
            </a:r>
            <a:r>
              <a:rPr lang="en-US" sz="1600" dirty="0">
                <a:latin typeface="Lexend Deca" panose="020B0604020202020204" charset="0"/>
              </a:rPr>
              <a:t> </a:t>
            </a:r>
            <a:r>
              <a:rPr lang="en-US" sz="1600" dirty="0" err="1">
                <a:latin typeface="Lexend Deca" panose="020B0604020202020204" charset="0"/>
              </a:rPr>
              <a:t>hành</a:t>
            </a:r>
            <a:r>
              <a:rPr lang="en-US" sz="1600" dirty="0">
                <a:latin typeface="Lexend Deca" panose="020B0604020202020204" charset="0"/>
              </a:rPr>
              <a:t> </a:t>
            </a:r>
            <a:r>
              <a:rPr lang="en-US" sz="1600" dirty="0" err="1">
                <a:latin typeface="Lexend Deca" panose="020B0604020202020204" charset="0"/>
              </a:rPr>
              <a:t>xử</a:t>
            </a:r>
            <a:r>
              <a:rPr lang="en-US" sz="1600" dirty="0">
                <a:latin typeface="Lexend Deca" panose="020B0604020202020204" charset="0"/>
              </a:rPr>
              <a:t> </a:t>
            </a:r>
            <a:r>
              <a:rPr lang="en-US" sz="1600" dirty="0" err="1">
                <a:latin typeface="Lexend Deca" panose="020B0604020202020204" charset="0"/>
              </a:rPr>
              <a:t>lý</a:t>
            </a:r>
            <a:endParaRPr lang="en-US" sz="1600" dirty="0">
              <a:latin typeface="Lexend Deca" panose="020B0604020202020204" charset="0"/>
            </a:endParaRPr>
          </a:p>
        </p:txBody>
      </p:sp>
      <p:pic>
        <p:nvPicPr>
          <p:cNvPr id="7" name="Picture 6">
            <a:extLst>
              <a:ext uri="{FF2B5EF4-FFF2-40B4-BE49-F238E27FC236}">
                <a16:creationId xmlns:a16="http://schemas.microsoft.com/office/drawing/2014/main" id="{5E8D7ADF-11A3-55C9-7B37-8E3DE293FF4D}"/>
              </a:ext>
            </a:extLst>
          </p:cNvPr>
          <p:cNvPicPr>
            <a:picLocks noChangeAspect="1"/>
          </p:cNvPicPr>
          <p:nvPr/>
        </p:nvPicPr>
        <p:blipFill>
          <a:blip r:embed="rId3"/>
          <a:stretch>
            <a:fillRect/>
          </a:stretch>
        </p:blipFill>
        <p:spPr>
          <a:xfrm>
            <a:off x="2020674" y="1794229"/>
            <a:ext cx="4229100" cy="1562100"/>
          </a:xfrm>
          <a:prstGeom prst="rect">
            <a:avLst/>
          </a:prstGeom>
          <a:ln/>
        </p:spPr>
        <p:style>
          <a:lnRef idx="3">
            <a:schemeClr val="lt1"/>
          </a:lnRef>
          <a:fillRef idx="1">
            <a:schemeClr val="accent1"/>
          </a:fillRef>
          <a:effectRef idx="1">
            <a:schemeClr val="accent1"/>
          </a:effectRef>
          <a:fontRef idx="minor">
            <a:schemeClr val="lt1"/>
          </a:fontRef>
        </p:style>
      </p:pic>
      <p:pic>
        <p:nvPicPr>
          <p:cNvPr id="8" name="Picture 7" descr="Graphical user interface, text, application, chat or text message&#10;&#10;Description automatically generated">
            <a:extLst>
              <a:ext uri="{FF2B5EF4-FFF2-40B4-BE49-F238E27FC236}">
                <a16:creationId xmlns:a16="http://schemas.microsoft.com/office/drawing/2014/main" id="{3BB2B378-7936-6C4B-A0DD-1CD68312C077}"/>
              </a:ext>
            </a:extLst>
          </p:cNvPr>
          <p:cNvPicPr>
            <a:picLocks noChangeAspect="1"/>
          </p:cNvPicPr>
          <p:nvPr/>
        </p:nvPicPr>
        <p:blipFill>
          <a:blip r:embed="rId4"/>
          <a:stretch>
            <a:fillRect/>
          </a:stretch>
        </p:blipFill>
        <p:spPr>
          <a:xfrm>
            <a:off x="2869195" y="1777474"/>
            <a:ext cx="2409825" cy="1600200"/>
          </a:xfrm>
          <a:prstGeom prst="rect">
            <a:avLst/>
          </a:prstGeom>
          <a:ln/>
        </p:spPr>
        <p:style>
          <a:lnRef idx="3">
            <a:schemeClr val="lt1"/>
          </a:lnRef>
          <a:fillRef idx="1">
            <a:schemeClr val="accent1"/>
          </a:fillRef>
          <a:effectRef idx="1">
            <a:schemeClr val="accent1"/>
          </a:effectRef>
          <a:fontRef idx="minor">
            <a:schemeClr val="lt1"/>
          </a:fontRef>
        </p:style>
      </p:pic>
      <p:sp>
        <p:nvSpPr>
          <p:cNvPr id="3" name="TextBox 2">
            <a:extLst>
              <a:ext uri="{FF2B5EF4-FFF2-40B4-BE49-F238E27FC236}">
                <a16:creationId xmlns:a16="http://schemas.microsoft.com/office/drawing/2014/main" id="{18A1F1D4-6E32-E551-231F-E6F62A97BFAA}"/>
              </a:ext>
            </a:extLst>
          </p:cNvPr>
          <p:cNvSpPr txBox="1"/>
          <p:nvPr/>
        </p:nvSpPr>
        <p:spPr>
          <a:xfrm>
            <a:off x="91440" y="574920"/>
            <a:ext cx="6158334" cy="338554"/>
          </a:xfrm>
          <a:prstGeom prst="rect">
            <a:avLst/>
          </a:prstGeom>
          <a:noFill/>
        </p:spPr>
        <p:txBody>
          <a:bodyPr wrap="square" rtlCol="0">
            <a:spAutoFit/>
          </a:bodyPr>
          <a:lstStyle/>
          <a:p>
            <a:r>
              <a:rPr lang="en-US" sz="1600" dirty="0">
                <a:latin typeface="Lexend Deca" panose="020B0604020202020204" charset="0"/>
              </a:rPr>
              <a:t>1. </a:t>
            </a:r>
            <a:r>
              <a:rPr lang="en-US" sz="1600" dirty="0" err="1">
                <a:latin typeface="Lexend Deca" panose="020B0604020202020204" charset="0"/>
              </a:rPr>
              <a:t>Tạo</a:t>
            </a:r>
            <a:r>
              <a:rPr lang="en-US" sz="1600" dirty="0">
                <a:latin typeface="Lexend Deca" panose="020B0604020202020204" charset="0"/>
              </a:rPr>
              <a:t> </a:t>
            </a:r>
            <a:r>
              <a:rPr lang="en-US" sz="1600" dirty="0" err="1">
                <a:latin typeface="Lexend Deca" panose="020B0604020202020204" charset="0"/>
              </a:rPr>
              <a:t>mô</a:t>
            </a:r>
            <a:r>
              <a:rPr lang="en-US" sz="1600" dirty="0">
                <a:latin typeface="Lexend Deca" panose="020B0604020202020204" charset="0"/>
              </a:rPr>
              <a:t> </a:t>
            </a:r>
            <a:r>
              <a:rPr lang="en-US" sz="1600" dirty="0" err="1">
                <a:latin typeface="Lexend Deca" panose="020B0604020202020204" charset="0"/>
              </a:rPr>
              <a:t>hình</a:t>
            </a:r>
            <a:r>
              <a:rPr lang="en-US" sz="1600" dirty="0">
                <a:latin typeface="Lexend Deca" panose="020B0604020202020204" charset="0"/>
              </a:rPr>
              <a:t> </a:t>
            </a:r>
            <a:r>
              <a:rPr lang="en-US" sz="1600" dirty="0" err="1">
                <a:latin typeface="Lexend Deca" panose="020B0604020202020204" charset="0"/>
              </a:rPr>
              <a:t>hồi</a:t>
            </a:r>
            <a:r>
              <a:rPr lang="en-US" sz="1600" dirty="0">
                <a:latin typeface="Lexend Deca" panose="020B0604020202020204" charset="0"/>
              </a:rPr>
              <a:t> </a:t>
            </a:r>
            <a:r>
              <a:rPr lang="en-US" sz="1600" dirty="0" err="1">
                <a:latin typeface="Lexend Deca" panose="020B0604020202020204" charset="0"/>
              </a:rPr>
              <a:t>quy</a:t>
            </a:r>
            <a:r>
              <a:rPr lang="en-US" sz="1600" dirty="0">
                <a:latin typeface="Lexend Deca" panose="020B0604020202020204" charset="0"/>
              </a:rPr>
              <a:t> </a:t>
            </a:r>
            <a:r>
              <a:rPr lang="en-US" sz="1600" dirty="0" err="1">
                <a:latin typeface="Lexend Deca" panose="020B0604020202020204" charset="0"/>
              </a:rPr>
              <a:t>tuyến</a:t>
            </a:r>
            <a:r>
              <a:rPr lang="en-US" sz="1600" dirty="0">
                <a:latin typeface="Lexend Deca" panose="020B0604020202020204" charset="0"/>
              </a:rPr>
              <a:t> </a:t>
            </a:r>
            <a:r>
              <a:rPr lang="en-US" sz="1600" dirty="0" err="1">
                <a:latin typeface="Lexend Deca" panose="020B0604020202020204" charset="0"/>
              </a:rPr>
              <a:t>tính</a:t>
            </a:r>
            <a:r>
              <a:rPr lang="en-US" sz="1600" dirty="0">
                <a:latin typeface="Lexend Deca" panose="020B0604020202020204" charset="0"/>
              </a:rPr>
              <a:t> – Linear Regression</a:t>
            </a:r>
          </a:p>
        </p:txBody>
      </p:sp>
    </p:spTree>
    <p:extLst>
      <p:ext uri="{BB962C8B-B14F-4D97-AF65-F5344CB8AC3E}">
        <p14:creationId xmlns:p14="http://schemas.microsoft.com/office/powerpoint/2010/main" val="4009928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6" presetClass="exit" presetSubtype="21" fill="hold" nodeType="afterEffect">
                                  <p:stCondLst>
                                    <p:cond delay="0"/>
                                  </p:stCondLst>
                                  <p:childTnLst>
                                    <p:animEffect transition="out" filter="barn(inVertical)">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31</a:t>
            </a:r>
            <a:endParaRPr lang="vi-VN" b="1">
              <a:solidFill>
                <a:schemeClr val="tx1"/>
              </a:solidFill>
              <a:latin typeface="Lexend Deca" pitchFamily="2" charset="0"/>
            </a:endParaRPr>
          </a:p>
        </p:txBody>
      </p:sp>
      <p:sp>
        <p:nvSpPr>
          <p:cNvPr id="2" name="TextBox 1">
            <a:extLst>
              <a:ext uri="{FF2B5EF4-FFF2-40B4-BE49-F238E27FC236}">
                <a16:creationId xmlns:a16="http://schemas.microsoft.com/office/drawing/2014/main" id="{39D8AC4F-5DC3-36F6-5B1C-73CE3BBCF43E}"/>
              </a:ext>
            </a:extLst>
          </p:cNvPr>
          <p:cNvSpPr txBox="1"/>
          <p:nvPr/>
        </p:nvSpPr>
        <p:spPr>
          <a:xfrm>
            <a:off x="2026608" y="1406520"/>
            <a:ext cx="5090784" cy="769441"/>
          </a:xfrm>
          <a:prstGeom prst="rect">
            <a:avLst/>
          </a:prstGeom>
          <a:noFill/>
        </p:spPr>
        <p:txBody>
          <a:bodyPr wrap="square" rtlCol="0">
            <a:spAutoFit/>
          </a:bodyPr>
          <a:lstStyle/>
          <a:p>
            <a:pPr algn="ctr"/>
            <a:r>
              <a:rPr lang="en-US" sz="4400" b="1">
                <a:latin typeface="Lexend Deca" panose="020B0604020202020204" charset="0"/>
              </a:rPr>
              <a:t>HƯỚNG LÀM 1</a:t>
            </a:r>
            <a:endParaRPr lang="en-US" sz="4400" b="1" dirty="0">
              <a:latin typeface="Lexend Deca" panose="020B0604020202020204" charset="0"/>
            </a:endParaRPr>
          </a:p>
        </p:txBody>
      </p:sp>
    </p:spTree>
    <p:extLst>
      <p:ext uri="{BB962C8B-B14F-4D97-AF65-F5344CB8AC3E}">
        <p14:creationId xmlns:p14="http://schemas.microsoft.com/office/powerpoint/2010/main" val="31205600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32</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2080260"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4233334" cy="400110"/>
          </a:xfrm>
          <a:prstGeom prst="rect">
            <a:avLst/>
          </a:prstGeom>
          <a:noFill/>
        </p:spPr>
        <p:txBody>
          <a:bodyPr wrap="square" rtlCol="0">
            <a:spAutoFit/>
          </a:bodyPr>
          <a:lstStyle/>
          <a:p>
            <a:r>
              <a:rPr lang="en-US" sz="2000" dirty="0" err="1">
                <a:latin typeface="Lexend Deca" panose="020B0604020202020204" charset="0"/>
              </a:rPr>
              <a:t>Hướng</a:t>
            </a:r>
            <a:r>
              <a:rPr lang="en-US" sz="2000" dirty="0">
                <a:latin typeface="Lexend Deca" panose="020B0604020202020204" charset="0"/>
              </a:rPr>
              <a:t> </a:t>
            </a:r>
            <a:r>
              <a:rPr lang="en-US" sz="2000" dirty="0" err="1">
                <a:latin typeface="Lexend Deca" panose="020B0604020202020204" charset="0"/>
              </a:rPr>
              <a:t>làm</a:t>
            </a:r>
            <a:r>
              <a:rPr lang="en-US" sz="2000" dirty="0">
                <a:latin typeface="Lexend Deca" panose="020B0604020202020204" charset="0"/>
              </a:rPr>
              <a:t> 1</a:t>
            </a:r>
          </a:p>
        </p:txBody>
      </p:sp>
      <p:sp>
        <p:nvSpPr>
          <p:cNvPr id="2" name="TextBox 1">
            <a:extLst>
              <a:ext uri="{FF2B5EF4-FFF2-40B4-BE49-F238E27FC236}">
                <a16:creationId xmlns:a16="http://schemas.microsoft.com/office/drawing/2014/main" id="{39D8AC4F-5DC3-36F6-5B1C-73CE3BBCF43E}"/>
              </a:ext>
            </a:extLst>
          </p:cNvPr>
          <p:cNvSpPr txBox="1"/>
          <p:nvPr/>
        </p:nvSpPr>
        <p:spPr>
          <a:xfrm>
            <a:off x="91440" y="998274"/>
            <a:ext cx="8183880" cy="307777"/>
          </a:xfrm>
          <a:prstGeom prst="rect">
            <a:avLst/>
          </a:prstGeom>
          <a:noFill/>
        </p:spPr>
        <p:txBody>
          <a:bodyPr wrap="square" rtlCol="0">
            <a:spAutoFit/>
          </a:bodyPr>
          <a:lstStyle/>
          <a:p>
            <a:r>
              <a:rPr lang="en-US" dirty="0" err="1">
                <a:latin typeface="Lexend Deca" panose="020B0604020202020204" charset="0"/>
              </a:rPr>
              <a:t>Xây</a:t>
            </a:r>
            <a:r>
              <a:rPr lang="en-US" dirty="0">
                <a:latin typeface="Lexend Deca" panose="020B0604020202020204" charset="0"/>
              </a:rPr>
              <a:t> </a:t>
            </a:r>
            <a:r>
              <a:rPr lang="en-US" dirty="0" err="1">
                <a:latin typeface="Lexend Deca" panose="020B0604020202020204" charset="0"/>
              </a:rPr>
              <a:t>dựng</a:t>
            </a:r>
            <a:r>
              <a:rPr lang="en-US" dirty="0">
                <a:latin typeface="Lexend Deca" panose="020B0604020202020204" charset="0"/>
              </a:rPr>
              <a:t> </a:t>
            </a:r>
            <a:r>
              <a:rPr lang="en-US" dirty="0" err="1">
                <a:latin typeface="Lexend Deca" panose="020B0604020202020204" charset="0"/>
              </a:rPr>
              <a:t>hàm</a:t>
            </a:r>
            <a:r>
              <a:rPr lang="en-US" dirty="0">
                <a:latin typeface="Lexend Deca" panose="020B0604020202020204" charset="0"/>
              </a:rPr>
              <a:t> </a:t>
            </a:r>
            <a:r>
              <a:rPr lang="en-US" dirty="0" err="1">
                <a:latin typeface="Lexend Deca" panose="020B0604020202020204" charset="0"/>
              </a:rPr>
              <a:t>tính</a:t>
            </a:r>
            <a:r>
              <a:rPr lang="en-US" dirty="0">
                <a:latin typeface="Lexend Deca" panose="020B0604020202020204" charset="0"/>
              </a:rPr>
              <a:t> </a:t>
            </a:r>
            <a:r>
              <a:rPr lang="en-US" dirty="0" err="1">
                <a:latin typeface="Lexend Deca" panose="020B0604020202020204" charset="0"/>
              </a:rPr>
              <a:t>trung</a:t>
            </a:r>
            <a:r>
              <a:rPr lang="en-US" dirty="0">
                <a:latin typeface="Lexend Deca" panose="020B0604020202020204" charset="0"/>
              </a:rPr>
              <a:t> </a:t>
            </a:r>
            <a:r>
              <a:rPr lang="en-US" dirty="0" err="1">
                <a:latin typeface="Lexend Deca" panose="020B0604020202020204" charset="0"/>
              </a:rPr>
              <a:t>bình</a:t>
            </a:r>
            <a:r>
              <a:rPr lang="en-US" dirty="0">
                <a:latin typeface="Lexend Deca" panose="020B0604020202020204" charset="0"/>
              </a:rPr>
              <a:t> </a:t>
            </a:r>
            <a:r>
              <a:rPr lang="en-US" err="1">
                <a:latin typeface="Lexend Deca" panose="020B0604020202020204" charset="0"/>
              </a:rPr>
              <a:t>của</a:t>
            </a:r>
            <a:r>
              <a:rPr lang="en-US" dirty="0">
                <a:latin typeface="Lexend Deca" panose="020B0604020202020204" charset="0"/>
              </a:rPr>
              <a:t> </a:t>
            </a:r>
            <a:r>
              <a:rPr lang="en-US" dirty="0" err="1">
                <a:latin typeface="Lexend Deca" panose="020B0604020202020204" charset="0"/>
              </a:rPr>
              <a:t>cả</a:t>
            </a:r>
            <a:r>
              <a:rPr lang="en-US" dirty="0">
                <a:latin typeface="Lexend Deca" panose="020B0604020202020204" charset="0"/>
              </a:rPr>
              <a:t> </a:t>
            </a:r>
            <a:r>
              <a:rPr lang="en-US" dirty="0" err="1">
                <a:latin typeface="Lexend Deca" panose="020B0604020202020204" charset="0"/>
              </a:rPr>
              <a:t>biến</a:t>
            </a:r>
            <a:r>
              <a:rPr lang="en-US" dirty="0">
                <a:latin typeface="Lexend Deca" panose="020B0604020202020204" charset="0"/>
              </a:rPr>
              <a:t> </a:t>
            </a:r>
            <a:r>
              <a:rPr lang="en-US" dirty="0" err="1">
                <a:latin typeface="Lexend Deca" panose="020B0604020202020204" charset="0"/>
              </a:rPr>
              <a:t>đầu</a:t>
            </a:r>
            <a:r>
              <a:rPr lang="en-US" dirty="0">
                <a:latin typeface="Lexend Deca" panose="020B0604020202020204" charset="0"/>
              </a:rPr>
              <a:t> </a:t>
            </a:r>
            <a:r>
              <a:rPr lang="en-US" dirty="0" err="1">
                <a:latin typeface="Lexend Deca" panose="020B0604020202020204" charset="0"/>
              </a:rPr>
              <a:t>vào</a:t>
            </a:r>
            <a:r>
              <a:rPr lang="en-US" dirty="0">
                <a:latin typeface="Lexend Deca" panose="020B0604020202020204" charset="0"/>
              </a:rPr>
              <a:t> </a:t>
            </a:r>
            <a:r>
              <a:rPr lang="en-US" dirty="0" err="1">
                <a:latin typeface="Lexend Deca" panose="020B0604020202020204" charset="0"/>
              </a:rPr>
              <a:t>và</a:t>
            </a:r>
            <a:r>
              <a:rPr lang="en-US" dirty="0">
                <a:latin typeface="Lexend Deca" panose="020B0604020202020204" charset="0"/>
              </a:rPr>
              <a:t> </a:t>
            </a:r>
            <a:r>
              <a:rPr lang="en-US" dirty="0" err="1">
                <a:latin typeface="Lexend Deca" panose="020B0604020202020204" charset="0"/>
              </a:rPr>
              <a:t>đầu</a:t>
            </a:r>
            <a:r>
              <a:rPr lang="en-US" dirty="0">
                <a:latin typeface="Lexend Deca" panose="020B0604020202020204" charset="0"/>
              </a:rPr>
              <a:t> </a:t>
            </a:r>
            <a:r>
              <a:rPr lang="en-US" dirty="0" err="1">
                <a:latin typeface="Lexend Deca" panose="020B0604020202020204" charset="0"/>
              </a:rPr>
              <a:t>ra</a:t>
            </a:r>
            <a:r>
              <a:rPr lang="en-US" dirty="0">
                <a:latin typeface="Lexend Deca" panose="020B0604020202020204" charset="0"/>
              </a:rPr>
              <a:t> </a:t>
            </a:r>
            <a:r>
              <a:rPr lang="en-US" dirty="0" err="1">
                <a:latin typeface="Lexend Deca" panose="020B0604020202020204" charset="0"/>
              </a:rPr>
              <a:t>từ</a:t>
            </a:r>
            <a:r>
              <a:rPr lang="en-US" dirty="0">
                <a:latin typeface="Lexend Deca" panose="020B0604020202020204" charset="0"/>
              </a:rPr>
              <a:t> training data</a:t>
            </a:r>
            <a:endParaRPr lang="en-US">
              <a:latin typeface="Lexend Deca" panose="020B0604020202020204" charset="0"/>
            </a:endParaRPr>
          </a:p>
        </p:txBody>
      </p:sp>
      <p:sp>
        <p:nvSpPr>
          <p:cNvPr id="3" name="TextBox 2">
            <a:extLst>
              <a:ext uri="{FF2B5EF4-FFF2-40B4-BE49-F238E27FC236}">
                <a16:creationId xmlns:a16="http://schemas.microsoft.com/office/drawing/2014/main" id="{18A1F1D4-6E32-E551-231F-E6F62A97BFAA}"/>
              </a:ext>
            </a:extLst>
          </p:cNvPr>
          <p:cNvSpPr txBox="1"/>
          <p:nvPr/>
        </p:nvSpPr>
        <p:spPr>
          <a:xfrm>
            <a:off x="91440" y="574920"/>
            <a:ext cx="6158334" cy="338554"/>
          </a:xfrm>
          <a:prstGeom prst="rect">
            <a:avLst/>
          </a:prstGeom>
          <a:noFill/>
        </p:spPr>
        <p:txBody>
          <a:bodyPr wrap="square" rtlCol="0">
            <a:spAutoFit/>
          </a:bodyPr>
          <a:lstStyle/>
          <a:p>
            <a:r>
              <a:rPr lang="en-US" sz="1600" dirty="0">
                <a:latin typeface="Lexend Deca" panose="020B0604020202020204" charset="0"/>
              </a:rPr>
              <a:t>1. </a:t>
            </a:r>
            <a:r>
              <a:rPr lang="en-US" sz="1600" dirty="0" err="1">
                <a:latin typeface="Lexend Deca" panose="020B0604020202020204" charset="0"/>
              </a:rPr>
              <a:t>Tạo</a:t>
            </a:r>
            <a:r>
              <a:rPr lang="en-US" sz="1600" dirty="0">
                <a:latin typeface="Lexend Deca" panose="020B0604020202020204" charset="0"/>
              </a:rPr>
              <a:t> </a:t>
            </a:r>
            <a:r>
              <a:rPr lang="en-US" sz="1600" dirty="0" err="1">
                <a:latin typeface="Lexend Deca" panose="020B0604020202020204" charset="0"/>
              </a:rPr>
              <a:t>mô</a:t>
            </a:r>
            <a:r>
              <a:rPr lang="en-US" sz="1600" dirty="0">
                <a:latin typeface="Lexend Deca" panose="020B0604020202020204" charset="0"/>
              </a:rPr>
              <a:t> </a:t>
            </a:r>
            <a:r>
              <a:rPr lang="en-US" sz="1600" dirty="0" err="1">
                <a:latin typeface="Lexend Deca" panose="020B0604020202020204" charset="0"/>
              </a:rPr>
              <a:t>hình</a:t>
            </a:r>
            <a:r>
              <a:rPr lang="en-US" sz="1600" dirty="0">
                <a:latin typeface="Lexend Deca" panose="020B0604020202020204" charset="0"/>
              </a:rPr>
              <a:t> </a:t>
            </a:r>
            <a:r>
              <a:rPr lang="en-US" sz="1600" dirty="0" err="1">
                <a:latin typeface="Lexend Deca" panose="020B0604020202020204" charset="0"/>
              </a:rPr>
              <a:t>hồi</a:t>
            </a:r>
            <a:r>
              <a:rPr lang="en-US" sz="1600" dirty="0">
                <a:latin typeface="Lexend Deca" panose="020B0604020202020204" charset="0"/>
              </a:rPr>
              <a:t> </a:t>
            </a:r>
            <a:r>
              <a:rPr lang="en-US" sz="1600" dirty="0" err="1">
                <a:latin typeface="Lexend Deca" panose="020B0604020202020204" charset="0"/>
              </a:rPr>
              <a:t>quy</a:t>
            </a:r>
            <a:r>
              <a:rPr lang="en-US" sz="1600" dirty="0">
                <a:latin typeface="Lexend Deca" panose="020B0604020202020204" charset="0"/>
              </a:rPr>
              <a:t> </a:t>
            </a:r>
            <a:r>
              <a:rPr lang="en-US" sz="1600" dirty="0" err="1">
                <a:latin typeface="Lexend Deca" panose="020B0604020202020204" charset="0"/>
              </a:rPr>
              <a:t>tuyến</a:t>
            </a:r>
            <a:r>
              <a:rPr lang="en-US" sz="1600" dirty="0">
                <a:latin typeface="Lexend Deca" panose="020B0604020202020204" charset="0"/>
              </a:rPr>
              <a:t> </a:t>
            </a:r>
            <a:r>
              <a:rPr lang="en-US" sz="1600" dirty="0" err="1">
                <a:latin typeface="Lexend Deca" panose="020B0604020202020204" charset="0"/>
              </a:rPr>
              <a:t>tính</a:t>
            </a:r>
            <a:r>
              <a:rPr lang="en-US" sz="1600" dirty="0">
                <a:latin typeface="Lexend Deca" panose="020B0604020202020204" charset="0"/>
              </a:rPr>
              <a:t> – Linear Regression</a:t>
            </a:r>
          </a:p>
        </p:txBody>
      </p:sp>
      <p:sp>
        <p:nvSpPr>
          <p:cNvPr id="4" name="TextBox 3">
            <a:extLst>
              <a:ext uri="{FF2B5EF4-FFF2-40B4-BE49-F238E27FC236}">
                <a16:creationId xmlns:a16="http://schemas.microsoft.com/office/drawing/2014/main" id="{2993852F-85C5-6581-E45B-7BD9D0ECD268}"/>
              </a:ext>
            </a:extLst>
          </p:cNvPr>
          <p:cNvSpPr txBox="1"/>
          <p:nvPr/>
        </p:nvSpPr>
        <p:spPr>
          <a:xfrm>
            <a:off x="251460" y="1406520"/>
            <a:ext cx="2201935" cy="523220"/>
          </a:xfrm>
          <a:prstGeom prst="rect">
            <a:avLst/>
          </a:prstGeom>
          <a:noFill/>
        </p:spPr>
        <p:txBody>
          <a:bodyPr wrap="square" rtlCol="0">
            <a:spAutoFit/>
          </a:bodyPr>
          <a:lstStyle/>
          <a:p>
            <a:r>
              <a:rPr lang="en-US" b="1" dirty="0" err="1">
                <a:latin typeface="Lexend Deca" panose="020B0604020202020204" charset="0"/>
              </a:rPr>
              <a:t>Giá</a:t>
            </a:r>
            <a:r>
              <a:rPr lang="en-US" b="1" dirty="0">
                <a:latin typeface="Lexend Deca" panose="020B0604020202020204" charset="0"/>
              </a:rPr>
              <a:t> </a:t>
            </a:r>
            <a:r>
              <a:rPr lang="en-US" b="1" dirty="0" err="1">
                <a:latin typeface="Lexend Deca" panose="020B0604020202020204" charset="0"/>
              </a:rPr>
              <a:t>trị</a:t>
            </a:r>
            <a:r>
              <a:rPr lang="en-US" b="1" dirty="0">
                <a:latin typeface="Lexend Deca" panose="020B0604020202020204" charset="0"/>
              </a:rPr>
              <a:t> </a:t>
            </a:r>
            <a:r>
              <a:rPr lang="en-US" b="1" dirty="0" err="1">
                <a:latin typeface="Lexend Deca" panose="020B0604020202020204" charset="0"/>
              </a:rPr>
              <a:t>trung</a:t>
            </a:r>
            <a:r>
              <a:rPr lang="en-US" b="1" dirty="0">
                <a:latin typeface="Lexend Deca" panose="020B0604020202020204" charset="0"/>
              </a:rPr>
              <a:t> </a:t>
            </a:r>
            <a:r>
              <a:rPr lang="en-US" b="1" dirty="0" err="1">
                <a:latin typeface="Lexend Deca" panose="020B0604020202020204" charset="0"/>
              </a:rPr>
              <a:t>bình</a:t>
            </a:r>
            <a:endParaRPr lang="en-US" b="1" dirty="0">
              <a:latin typeface="Lexend Deca" panose="020B0604020202020204" charset="0"/>
            </a:endParaRPr>
          </a:p>
          <a:p>
            <a:r>
              <a:rPr lang="en-US" dirty="0" err="1">
                <a:latin typeface="Lexend Deca" panose="020B0604020202020204" charset="0"/>
              </a:rPr>
              <a:t>Công</a:t>
            </a:r>
            <a:r>
              <a:rPr lang="en-US" dirty="0">
                <a:latin typeface="Lexend Deca" panose="020B0604020202020204" charset="0"/>
              </a:rPr>
              <a:t> </a:t>
            </a:r>
            <a:r>
              <a:rPr lang="en-US" dirty="0" err="1">
                <a:latin typeface="Lexend Deca" panose="020B0604020202020204" charset="0"/>
              </a:rPr>
              <a:t>thức</a:t>
            </a:r>
            <a:r>
              <a:rPr lang="en-US" dirty="0">
                <a:latin typeface="Lexend Deca" panose="020B0604020202020204" charset="0"/>
              </a:rPr>
              <a:t>: </a:t>
            </a:r>
          </a:p>
        </p:txBody>
      </p:sp>
      <p:pic>
        <p:nvPicPr>
          <p:cNvPr id="10" name="Picture 9" descr="Text&#10;&#10;Description automatically generated with medium confidence">
            <a:extLst>
              <a:ext uri="{FF2B5EF4-FFF2-40B4-BE49-F238E27FC236}">
                <a16:creationId xmlns:a16="http://schemas.microsoft.com/office/drawing/2014/main" id="{A49BBFF1-2002-5EB0-CB56-8446E1ABEB9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785" y="2030209"/>
            <a:ext cx="2552700" cy="1119505"/>
          </a:xfrm>
          <a:prstGeom prst="rect">
            <a:avLst/>
          </a:prstGeom>
          <a:ln/>
        </p:spPr>
        <p:style>
          <a:lnRef idx="3">
            <a:schemeClr val="lt1"/>
          </a:lnRef>
          <a:fillRef idx="1">
            <a:schemeClr val="accent1"/>
          </a:fillRef>
          <a:effectRef idx="1">
            <a:schemeClr val="accent1"/>
          </a:effectRef>
          <a:fontRef idx="minor">
            <a:schemeClr val="lt1"/>
          </a:fontRef>
        </p:style>
      </p:pic>
      <p:pic>
        <p:nvPicPr>
          <p:cNvPr id="11" name="Picture 10" descr="Graphical user interface, text&#10;&#10;Description automatically generated">
            <a:extLst>
              <a:ext uri="{FF2B5EF4-FFF2-40B4-BE49-F238E27FC236}">
                <a16:creationId xmlns:a16="http://schemas.microsoft.com/office/drawing/2014/main" id="{D14410C9-7BB4-B8E2-76A0-9D001BF27AF3}"/>
              </a:ext>
            </a:extLst>
          </p:cNvPr>
          <p:cNvPicPr>
            <a:picLocks noChangeAspect="1"/>
          </p:cNvPicPr>
          <p:nvPr/>
        </p:nvPicPr>
        <p:blipFill>
          <a:blip r:embed="rId4"/>
          <a:stretch>
            <a:fillRect/>
          </a:stretch>
        </p:blipFill>
        <p:spPr>
          <a:xfrm>
            <a:off x="3860727" y="1501013"/>
            <a:ext cx="4523211" cy="1165230"/>
          </a:xfrm>
          <a:prstGeom prst="rect">
            <a:avLst/>
          </a:prstGeom>
          <a:ln>
            <a:solidFill>
              <a:schemeClr val="tx1"/>
            </a:solidFill>
          </a:ln>
        </p:spPr>
      </p:pic>
      <p:sp>
        <p:nvSpPr>
          <p:cNvPr id="12" name="Arrow: Right 11">
            <a:extLst>
              <a:ext uri="{FF2B5EF4-FFF2-40B4-BE49-F238E27FC236}">
                <a16:creationId xmlns:a16="http://schemas.microsoft.com/office/drawing/2014/main" id="{E052F3F8-A9AD-E95A-46AC-058EC559B1EE}"/>
              </a:ext>
            </a:extLst>
          </p:cNvPr>
          <p:cNvSpPr/>
          <p:nvPr/>
        </p:nvSpPr>
        <p:spPr>
          <a:xfrm>
            <a:off x="3170607" y="1929740"/>
            <a:ext cx="578433"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2712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33</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2080260"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4233334" cy="400110"/>
          </a:xfrm>
          <a:prstGeom prst="rect">
            <a:avLst/>
          </a:prstGeom>
          <a:noFill/>
        </p:spPr>
        <p:txBody>
          <a:bodyPr wrap="square" rtlCol="0">
            <a:spAutoFit/>
          </a:bodyPr>
          <a:lstStyle/>
          <a:p>
            <a:r>
              <a:rPr lang="en-US" sz="2000" err="1">
                <a:latin typeface="Lexend Deca" panose="020B0604020202020204" charset="0"/>
              </a:rPr>
              <a:t>Hướng</a:t>
            </a:r>
            <a:r>
              <a:rPr lang="en-US" sz="2000">
                <a:latin typeface="Lexend Deca" panose="020B0604020202020204" charset="0"/>
              </a:rPr>
              <a:t> </a:t>
            </a:r>
            <a:r>
              <a:rPr lang="en-US" sz="2000" err="1">
                <a:latin typeface="Lexend Deca" panose="020B0604020202020204" charset="0"/>
              </a:rPr>
              <a:t>làm</a:t>
            </a:r>
            <a:r>
              <a:rPr lang="en-US" sz="2000">
                <a:latin typeface="Lexend Deca" panose="020B0604020202020204" charset="0"/>
              </a:rPr>
              <a:t> 1</a:t>
            </a:r>
          </a:p>
        </p:txBody>
      </p:sp>
      <p:sp>
        <p:nvSpPr>
          <p:cNvPr id="2" name="TextBox 1">
            <a:extLst>
              <a:ext uri="{FF2B5EF4-FFF2-40B4-BE49-F238E27FC236}">
                <a16:creationId xmlns:a16="http://schemas.microsoft.com/office/drawing/2014/main" id="{39D8AC4F-5DC3-36F6-5B1C-73CE3BBCF43E}"/>
              </a:ext>
            </a:extLst>
          </p:cNvPr>
          <p:cNvSpPr txBox="1"/>
          <p:nvPr/>
        </p:nvSpPr>
        <p:spPr>
          <a:xfrm>
            <a:off x="91440" y="998274"/>
            <a:ext cx="8183880" cy="307777"/>
          </a:xfrm>
          <a:prstGeom prst="rect">
            <a:avLst/>
          </a:prstGeom>
          <a:noFill/>
        </p:spPr>
        <p:txBody>
          <a:bodyPr wrap="square" rtlCol="0">
            <a:spAutoFit/>
          </a:bodyPr>
          <a:lstStyle/>
          <a:p>
            <a:r>
              <a:rPr lang="en-US" err="1">
                <a:latin typeface="Lexend Deca" panose="020B0604020202020204" charset="0"/>
              </a:rPr>
              <a:t>Tính</a:t>
            </a:r>
            <a:r>
              <a:rPr lang="en-US">
                <a:latin typeface="Lexend Deca" panose="020B0604020202020204" charset="0"/>
              </a:rPr>
              <a:t> </a:t>
            </a:r>
            <a:r>
              <a:rPr lang="en-US" err="1">
                <a:latin typeface="Lexend Deca" panose="020B0604020202020204" charset="0"/>
              </a:rPr>
              <a:t>hệ</a:t>
            </a:r>
            <a:r>
              <a:rPr lang="en-US">
                <a:latin typeface="Lexend Deca" panose="020B0604020202020204" charset="0"/>
              </a:rPr>
              <a:t> </a:t>
            </a:r>
            <a:r>
              <a:rPr lang="en-US" err="1">
                <a:latin typeface="Lexend Deca" panose="020B0604020202020204" charset="0"/>
              </a:rPr>
              <a:t>số</a:t>
            </a:r>
            <a:r>
              <a:rPr lang="en-US">
                <a:latin typeface="Lexend Deca" panose="020B0604020202020204" charset="0"/>
              </a:rPr>
              <a:t> B1</a:t>
            </a:r>
          </a:p>
        </p:txBody>
      </p:sp>
      <p:sp>
        <p:nvSpPr>
          <p:cNvPr id="3" name="TextBox 2">
            <a:extLst>
              <a:ext uri="{FF2B5EF4-FFF2-40B4-BE49-F238E27FC236}">
                <a16:creationId xmlns:a16="http://schemas.microsoft.com/office/drawing/2014/main" id="{18A1F1D4-6E32-E551-231F-E6F62A97BFAA}"/>
              </a:ext>
            </a:extLst>
          </p:cNvPr>
          <p:cNvSpPr txBox="1"/>
          <p:nvPr/>
        </p:nvSpPr>
        <p:spPr>
          <a:xfrm>
            <a:off x="91440" y="574920"/>
            <a:ext cx="6158334" cy="338554"/>
          </a:xfrm>
          <a:prstGeom prst="rect">
            <a:avLst/>
          </a:prstGeom>
          <a:noFill/>
        </p:spPr>
        <p:txBody>
          <a:bodyPr wrap="square" rtlCol="0">
            <a:spAutoFit/>
          </a:bodyPr>
          <a:lstStyle/>
          <a:p>
            <a:r>
              <a:rPr lang="en-US" sz="1600">
                <a:latin typeface="Lexend Deca" panose="020B0604020202020204" charset="0"/>
              </a:rPr>
              <a:t>1. </a:t>
            </a:r>
            <a:r>
              <a:rPr lang="en-US" sz="1600" err="1">
                <a:latin typeface="Lexend Deca" panose="020B0604020202020204" charset="0"/>
              </a:rPr>
              <a:t>Tạo</a:t>
            </a:r>
            <a:r>
              <a:rPr lang="en-US" sz="1600">
                <a:latin typeface="Lexend Deca" panose="020B0604020202020204" charset="0"/>
              </a:rPr>
              <a:t> </a:t>
            </a:r>
            <a:r>
              <a:rPr lang="en-US" sz="1600" err="1">
                <a:latin typeface="Lexend Deca" panose="020B0604020202020204" charset="0"/>
              </a:rPr>
              <a:t>mô</a:t>
            </a:r>
            <a:r>
              <a:rPr lang="en-US" sz="1600">
                <a:latin typeface="Lexend Deca" panose="020B0604020202020204" charset="0"/>
              </a:rPr>
              <a:t> </a:t>
            </a:r>
            <a:r>
              <a:rPr lang="en-US" sz="1600" err="1">
                <a:latin typeface="Lexend Deca" panose="020B0604020202020204" charset="0"/>
              </a:rPr>
              <a:t>hình</a:t>
            </a:r>
            <a:r>
              <a:rPr lang="en-US" sz="1600">
                <a:latin typeface="Lexend Deca" panose="020B0604020202020204" charset="0"/>
              </a:rPr>
              <a:t> </a:t>
            </a:r>
            <a:r>
              <a:rPr lang="en-US" sz="1600" err="1">
                <a:latin typeface="Lexend Deca" panose="020B0604020202020204" charset="0"/>
              </a:rPr>
              <a:t>hồi</a:t>
            </a:r>
            <a:r>
              <a:rPr lang="en-US" sz="1600">
                <a:latin typeface="Lexend Deca" panose="020B0604020202020204" charset="0"/>
              </a:rPr>
              <a:t> </a:t>
            </a:r>
            <a:r>
              <a:rPr lang="en-US" sz="1600" err="1">
                <a:latin typeface="Lexend Deca" panose="020B0604020202020204" charset="0"/>
              </a:rPr>
              <a:t>quy</a:t>
            </a:r>
            <a:r>
              <a:rPr lang="en-US" sz="1600">
                <a:latin typeface="Lexend Deca" panose="020B0604020202020204" charset="0"/>
              </a:rPr>
              <a:t> </a:t>
            </a:r>
            <a:r>
              <a:rPr lang="en-US" sz="1600" err="1">
                <a:latin typeface="Lexend Deca" panose="020B0604020202020204" charset="0"/>
              </a:rPr>
              <a:t>tuyến</a:t>
            </a:r>
            <a:r>
              <a:rPr lang="en-US" sz="1600">
                <a:latin typeface="Lexend Deca" panose="020B0604020202020204" charset="0"/>
              </a:rPr>
              <a:t> </a:t>
            </a:r>
            <a:r>
              <a:rPr lang="en-US" sz="1600" err="1">
                <a:latin typeface="Lexend Deca" panose="020B0604020202020204" charset="0"/>
              </a:rPr>
              <a:t>tính</a:t>
            </a:r>
            <a:r>
              <a:rPr lang="en-US" sz="1600">
                <a:latin typeface="Lexend Deca" panose="020B0604020202020204" charset="0"/>
              </a:rPr>
              <a:t> – Linear Regression</a:t>
            </a:r>
          </a:p>
        </p:txBody>
      </p:sp>
      <p:sp>
        <p:nvSpPr>
          <p:cNvPr id="4" name="TextBox 3">
            <a:extLst>
              <a:ext uri="{FF2B5EF4-FFF2-40B4-BE49-F238E27FC236}">
                <a16:creationId xmlns:a16="http://schemas.microsoft.com/office/drawing/2014/main" id="{2993852F-85C5-6581-E45B-7BD9D0ECD268}"/>
              </a:ext>
            </a:extLst>
          </p:cNvPr>
          <p:cNvSpPr txBox="1"/>
          <p:nvPr/>
        </p:nvSpPr>
        <p:spPr>
          <a:xfrm>
            <a:off x="251460" y="1406520"/>
            <a:ext cx="2201935" cy="523220"/>
          </a:xfrm>
          <a:prstGeom prst="rect">
            <a:avLst/>
          </a:prstGeom>
          <a:noFill/>
        </p:spPr>
        <p:txBody>
          <a:bodyPr wrap="square" rtlCol="0">
            <a:spAutoFit/>
          </a:bodyPr>
          <a:lstStyle/>
          <a:p>
            <a:r>
              <a:rPr lang="en-US" b="1" err="1">
                <a:latin typeface="Lexend Deca" panose="020B0604020202020204" charset="0"/>
              </a:rPr>
              <a:t>Công</a:t>
            </a:r>
            <a:r>
              <a:rPr lang="en-US" b="1">
                <a:latin typeface="Lexend Deca" panose="020B0604020202020204" charset="0"/>
              </a:rPr>
              <a:t> </a:t>
            </a:r>
            <a:r>
              <a:rPr lang="en-US" b="1" err="1">
                <a:latin typeface="Lexend Deca" panose="020B0604020202020204" charset="0"/>
              </a:rPr>
              <a:t>thức</a:t>
            </a:r>
            <a:r>
              <a:rPr lang="en-US" b="1">
                <a:latin typeface="Lexend Deca" panose="020B0604020202020204" charset="0"/>
              </a:rPr>
              <a:t> </a:t>
            </a:r>
            <a:r>
              <a:rPr lang="en-US" b="1" err="1">
                <a:latin typeface="Lexend Deca" panose="020B0604020202020204" charset="0"/>
              </a:rPr>
              <a:t>tổng</a:t>
            </a:r>
            <a:r>
              <a:rPr lang="en-US" b="1">
                <a:latin typeface="Lexend Deca" panose="020B0604020202020204" charset="0"/>
              </a:rPr>
              <a:t> </a:t>
            </a:r>
            <a:r>
              <a:rPr lang="en-US" b="1" err="1">
                <a:latin typeface="Lexend Deca" panose="020B0604020202020204" charset="0"/>
              </a:rPr>
              <a:t>tính</a:t>
            </a:r>
            <a:r>
              <a:rPr lang="en-US" b="1">
                <a:latin typeface="Lexend Deca" panose="020B0604020202020204" charset="0"/>
              </a:rPr>
              <a:t> </a:t>
            </a:r>
            <a:r>
              <a:rPr lang="en-US" b="1" err="1">
                <a:latin typeface="Lexend Deca" panose="020B0604020202020204" charset="0"/>
              </a:rPr>
              <a:t>hệ</a:t>
            </a:r>
            <a:r>
              <a:rPr lang="en-US" b="1">
                <a:latin typeface="Lexend Deca" panose="020B0604020202020204" charset="0"/>
              </a:rPr>
              <a:t> </a:t>
            </a:r>
            <a:r>
              <a:rPr lang="en-US" b="1" err="1">
                <a:latin typeface="Lexend Deca" panose="020B0604020202020204" charset="0"/>
              </a:rPr>
              <a:t>số</a:t>
            </a:r>
            <a:r>
              <a:rPr lang="en-US" b="1">
                <a:latin typeface="Lexend Deca" panose="020B0604020202020204" charset="0"/>
              </a:rPr>
              <a:t> B1:</a:t>
            </a:r>
            <a:endParaRPr lang="en-US">
              <a:latin typeface="Lexend Deca" panose="020B0604020202020204" charset="0"/>
            </a:endParaRPr>
          </a:p>
        </p:txBody>
      </p:sp>
      <p:pic>
        <p:nvPicPr>
          <p:cNvPr id="7" name="Picture 6" descr="Text&#10;&#10;Description automatically generated">
            <a:extLst>
              <a:ext uri="{FF2B5EF4-FFF2-40B4-BE49-F238E27FC236}">
                <a16:creationId xmlns:a16="http://schemas.microsoft.com/office/drawing/2014/main" id="{27B9FD6C-4297-CB8E-1D55-2E0BEDBE98E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7362" y="2030209"/>
            <a:ext cx="3002228" cy="925759"/>
          </a:xfrm>
          <a:prstGeom prst="rect">
            <a:avLst/>
          </a:prstGeom>
          <a:ln/>
        </p:spPr>
        <p:style>
          <a:lnRef idx="3">
            <a:schemeClr val="lt1"/>
          </a:lnRef>
          <a:fillRef idx="1">
            <a:schemeClr val="accent1"/>
          </a:fillRef>
          <a:effectRef idx="1">
            <a:schemeClr val="accent1"/>
          </a:effectRef>
          <a:fontRef idx="minor">
            <a:schemeClr val="lt1"/>
          </a:fontRef>
        </p:style>
      </p:pic>
      <p:sp>
        <p:nvSpPr>
          <p:cNvPr id="8" name="TextBox 7">
            <a:extLst>
              <a:ext uri="{FF2B5EF4-FFF2-40B4-BE49-F238E27FC236}">
                <a16:creationId xmlns:a16="http://schemas.microsoft.com/office/drawing/2014/main" id="{7BB33F98-FB41-BAE0-3F2E-CD5D69B47C8F}"/>
              </a:ext>
            </a:extLst>
          </p:cNvPr>
          <p:cNvSpPr txBox="1"/>
          <p:nvPr/>
        </p:nvSpPr>
        <p:spPr>
          <a:xfrm>
            <a:off x="251460" y="3156906"/>
            <a:ext cx="2201935" cy="523220"/>
          </a:xfrm>
          <a:prstGeom prst="rect">
            <a:avLst/>
          </a:prstGeom>
          <a:noFill/>
        </p:spPr>
        <p:txBody>
          <a:bodyPr wrap="square" rtlCol="0">
            <a:spAutoFit/>
          </a:bodyPr>
          <a:lstStyle/>
          <a:p>
            <a:r>
              <a:rPr lang="en-US" b="1" err="1">
                <a:latin typeface="Lexend Deca" panose="020B0604020202020204" charset="0"/>
              </a:rPr>
              <a:t>Công</a:t>
            </a:r>
            <a:r>
              <a:rPr lang="en-US" b="1">
                <a:latin typeface="Lexend Deca" panose="020B0604020202020204" charset="0"/>
              </a:rPr>
              <a:t> </a:t>
            </a:r>
            <a:r>
              <a:rPr lang="en-US" b="1" err="1">
                <a:latin typeface="Lexend Deca" panose="020B0604020202020204" charset="0"/>
              </a:rPr>
              <a:t>thức</a:t>
            </a:r>
            <a:r>
              <a:rPr lang="en-US" b="1">
                <a:latin typeface="Lexend Deca" panose="020B0604020202020204" charset="0"/>
              </a:rPr>
              <a:t> </a:t>
            </a:r>
            <a:r>
              <a:rPr lang="en-US" b="1" err="1">
                <a:latin typeface="Lexend Deca" panose="020B0604020202020204" charset="0"/>
              </a:rPr>
              <a:t>tính</a:t>
            </a:r>
            <a:r>
              <a:rPr lang="en-US" b="1">
                <a:latin typeface="Lexend Deca" panose="020B0604020202020204" charset="0"/>
              </a:rPr>
              <a:t> </a:t>
            </a:r>
            <a:r>
              <a:rPr lang="en-US" b="1" err="1">
                <a:latin typeface="Lexend Deca" panose="020B0604020202020204" charset="0"/>
              </a:rPr>
              <a:t>mẫu</a:t>
            </a:r>
            <a:r>
              <a:rPr lang="en-US" b="1">
                <a:latin typeface="Lexend Deca" panose="020B0604020202020204" charset="0"/>
              </a:rPr>
              <a:t> </a:t>
            </a:r>
            <a:r>
              <a:rPr lang="en-US" b="1" err="1">
                <a:latin typeface="Lexend Deca" panose="020B0604020202020204" charset="0"/>
              </a:rPr>
              <a:t>số</a:t>
            </a:r>
            <a:r>
              <a:rPr lang="en-US" b="1">
                <a:latin typeface="Lexend Deca" panose="020B0604020202020204" charset="0"/>
              </a:rPr>
              <a:t> B1:</a:t>
            </a:r>
            <a:endParaRPr lang="en-US">
              <a:latin typeface="Lexend Deca" panose="020B0604020202020204" charset="0"/>
            </a:endParaRPr>
          </a:p>
        </p:txBody>
      </p:sp>
      <p:pic>
        <p:nvPicPr>
          <p:cNvPr id="9" name="Picture 8" descr="Text&#10;&#10;Description automatically generated">
            <a:extLst>
              <a:ext uri="{FF2B5EF4-FFF2-40B4-BE49-F238E27FC236}">
                <a16:creationId xmlns:a16="http://schemas.microsoft.com/office/drawing/2014/main" id="{5FD974B3-9171-557E-C31B-5FFC27481827}"/>
              </a:ext>
            </a:extLst>
          </p:cNvPr>
          <p:cNvPicPr>
            <a:picLocks noChangeAspect="1"/>
          </p:cNvPicPr>
          <p:nvPr/>
        </p:nvPicPr>
        <p:blipFill>
          <a:blip r:embed="rId4"/>
          <a:stretch>
            <a:fillRect/>
          </a:stretch>
        </p:blipFill>
        <p:spPr>
          <a:xfrm>
            <a:off x="367362" y="3881064"/>
            <a:ext cx="1816014" cy="401564"/>
          </a:xfrm>
          <a:prstGeom prst="rect">
            <a:avLst/>
          </a:prstGeom>
        </p:spPr>
        <p:style>
          <a:lnRef idx="3">
            <a:schemeClr val="lt1"/>
          </a:lnRef>
          <a:fillRef idx="1">
            <a:schemeClr val="accent1"/>
          </a:fillRef>
          <a:effectRef idx="1">
            <a:schemeClr val="accent1"/>
          </a:effectRef>
          <a:fontRef idx="minor">
            <a:schemeClr val="lt1"/>
          </a:fontRef>
        </p:style>
      </p:pic>
      <p:pic>
        <p:nvPicPr>
          <p:cNvPr id="13" name="Picture 12" descr="Graphical user interface, text, application&#10;&#10;Description automatically generated">
            <a:extLst>
              <a:ext uri="{FF2B5EF4-FFF2-40B4-BE49-F238E27FC236}">
                <a16:creationId xmlns:a16="http://schemas.microsoft.com/office/drawing/2014/main" id="{796C508D-DECC-A9F9-EA0D-B15819E05E66}"/>
              </a:ext>
            </a:extLst>
          </p:cNvPr>
          <p:cNvPicPr>
            <a:picLocks noChangeAspect="1"/>
          </p:cNvPicPr>
          <p:nvPr/>
        </p:nvPicPr>
        <p:blipFill>
          <a:blip r:embed="rId5"/>
          <a:stretch>
            <a:fillRect/>
          </a:stretch>
        </p:blipFill>
        <p:spPr>
          <a:xfrm>
            <a:off x="3493770" y="3270712"/>
            <a:ext cx="4781550" cy="1133475"/>
          </a:xfrm>
          <a:prstGeom prst="rect">
            <a:avLst/>
          </a:prstGeom>
          <a:ln/>
        </p:spPr>
        <p:style>
          <a:lnRef idx="3">
            <a:schemeClr val="lt1"/>
          </a:lnRef>
          <a:fillRef idx="1">
            <a:schemeClr val="accent1"/>
          </a:fillRef>
          <a:effectRef idx="1">
            <a:schemeClr val="accent1"/>
          </a:effectRef>
          <a:fontRef idx="minor">
            <a:schemeClr val="lt1"/>
          </a:fontRef>
        </p:style>
      </p:pic>
      <p:sp>
        <p:nvSpPr>
          <p:cNvPr id="14" name="Arrow: Right 13">
            <a:extLst>
              <a:ext uri="{FF2B5EF4-FFF2-40B4-BE49-F238E27FC236}">
                <a16:creationId xmlns:a16="http://schemas.microsoft.com/office/drawing/2014/main" id="{81B6D5FF-F5CB-98C6-B3E4-EBFC9A41B868}"/>
              </a:ext>
            </a:extLst>
          </p:cNvPr>
          <p:cNvSpPr/>
          <p:nvPr/>
        </p:nvSpPr>
        <p:spPr>
          <a:xfrm>
            <a:off x="2453395" y="3680126"/>
            <a:ext cx="831600" cy="401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32487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34</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2080260"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4233334" cy="400110"/>
          </a:xfrm>
          <a:prstGeom prst="rect">
            <a:avLst/>
          </a:prstGeom>
          <a:noFill/>
        </p:spPr>
        <p:txBody>
          <a:bodyPr wrap="square" rtlCol="0">
            <a:spAutoFit/>
          </a:bodyPr>
          <a:lstStyle/>
          <a:p>
            <a:r>
              <a:rPr lang="en-US" sz="2000" err="1">
                <a:latin typeface="Lexend Deca" panose="020B0604020202020204" charset="0"/>
              </a:rPr>
              <a:t>Hướng</a:t>
            </a:r>
            <a:r>
              <a:rPr lang="en-US" sz="2000">
                <a:latin typeface="Lexend Deca" panose="020B0604020202020204" charset="0"/>
              </a:rPr>
              <a:t> </a:t>
            </a:r>
            <a:r>
              <a:rPr lang="en-US" sz="2000" err="1">
                <a:latin typeface="Lexend Deca" panose="020B0604020202020204" charset="0"/>
              </a:rPr>
              <a:t>làm</a:t>
            </a:r>
            <a:r>
              <a:rPr lang="en-US" sz="2000">
                <a:latin typeface="Lexend Deca" panose="020B0604020202020204" charset="0"/>
              </a:rPr>
              <a:t> 1</a:t>
            </a:r>
          </a:p>
        </p:txBody>
      </p:sp>
      <p:sp>
        <p:nvSpPr>
          <p:cNvPr id="2" name="TextBox 1">
            <a:extLst>
              <a:ext uri="{FF2B5EF4-FFF2-40B4-BE49-F238E27FC236}">
                <a16:creationId xmlns:a16="http://schemas.microsoft.com/office/drawing/2014/main" id="{39D8AC4F-5DC3-36F6-5B1C-73CE3BBCF43E}"/>
              </a:ext>
            </a:extLst>
          </p:cNvPr>
          <p:cNvSpPr txBox="1"/>
          <p:nvPr/>
        </p:nvSpPr>
        <p:spPr>
          <a:xfrm>
            <a:off x="91440" y="998274"/>
            <a:ext cx="8183880" cy="307777"/>
          </a:xfrm>
          <a:prstGeom prst="rect">
            <a:avLst/>
          </a:prstGeom>
          <a:noFill/>
        </p:spPr>
        <p:txBody>
          <a:bodyPr wrap="square" rtlCol="0">
            <a:spAutoFit/>
          </a:bodyPr>
          <a:lstStyle/>
          <a:p>
            <a:r>
              <a:rPr lang="en-US" err="1">
                <a:latin typeface="Lexend Deca" panose="020B0604020202020204" charset="0"/>
              </a:rPr>
              <a:t>Tính</a:t>
            </a:r>
            <a:r>
              <a:rPr lang="en-US">
                <a:latin typeface="Lexend Deca" panose="020B0604020202020204" charset="0"/>
              </a:rPr>
              <a:t> </a:t>
            </a:r>
            <a:r>
              <a:rPr lang="en-US" err="1">
                <a:latin typeface="Lexend Deca" panose="020B0604020202020204" charset="0"/>
              </a:rPr>
              <a:t>hệ</a:t>
            </a:r>
            <a:r>
              <a:rPr lang="en-US">
                <a:latin typeface="Lexend Deca" panose="020B0604020202020204" charset="0"/>
              </a:rPr>
              <a:t> </a:t>
            </a:r>
            <a:r>
              <a:rPr lang="en-US" err="1">
                <a:latin typeface="Lexend Deca" panose="020B0604020202020204" charset="0"/>
              </a:rPr>
              <a:t>số</a:t>
            </a:r>
            <a:r>
              <a:rPr lang="en-US">
                <a:latin typeface="Lexend Deca" panose="020B0604020202020204" charset="0"/>
              </a:rPr>
              <a:t> B1</a:t>
            </a:r>
          </a:p>
        </p:txBody>
      </p:sp>
      <p:sp>
        <p:nvSpPr>
          <p:cNvPr id="3" name="TextBox 2">
            <a:extLst>
              <a:ext uri="{FF2B5EF4-FFF2-40B4-BE49-F238E27FC236}">
                <a16:creationId xmlns:a16="http://schemas.microsoft.com/office/drawing/2014/main" id="{18A1F1D4-6E32-E551-231F-E6F62A97BFAA}"/>
              </a:ext>
            </a:extLst>
          </p:cNvPr>
          <p:cNvSpPr txBox="1"/>
          <p:nvPr/>
        </p:nvSpPr>
        <p:spPr>
          <a:xfrm>
            <a:off x="91440" y="574920"/>
            <a:ext cx="6158334" cy="338554"/>
          </a:xfrm>
          <a:prstGeom prst="rect">
            <a:avLst/>
          </a:prstGeom>
          <a:noFill/>
        </p:spPr>
        <p:txBody>
          <a:bodyPr wrap="square" rtlCol="0">
            <a:spAutoFit/>
          </a:bodyPr>
          <a:lstStyle/>
          <a:p>
            <a:r>
              <a:rPr lang="en-US" sz="1600">
                <a:latin typeface="Lexend Deca" panose="020B0604020202020204" charset="0"/>
              </a:rPr>
              <a:t>1. </a:t>
            </a:r>
            <a:r>
              <a:rPr lang="en-US" sz="1600" err="1">
                <a:latin typeface="Lexend Deca" panose="020B0604020202020204" charset="0"/>
              </a:rPr>
              <a:t>Tạo</a:t>
            </a:r>
            <a:r>
              <a:rPr lang="en-US" sz="1600">
                <a:latin typeface="Lexend Deca" panose="020B0604020202020204" charset="0"/>
              </a:rPr>
              <a:t> </a:t>
            </a:r>
            <a:r>
              <a:rPr lang="en-US" sz="1600" err="1">
                <a:latin typeface="Lexend Deca" panose="020B0604020202020204" charset="0"/>
              </a:rPr>
              <a:t>mô</a:t>
            </a:r>
            <a:r>
              <a:rPr lang="en-US" sz="1600">
                <a:latin typeface="Lexend Deca" panose="020B0604020202020204" charset="0"/>
              </a:rPr>
              <a:t> </a:t>
            </a:r>
            <a:r>
              <a:rPr lang="en-US" sz="1600" err="1">
                <a:latin typeface="Lexend Deca" panose="020B0604020202020204" charset="0"/>
              </a:rPr>
              <a:t>hình</a:t>
            </a:r>
            <a:r>
              <a:rPr lang="en-US" sz="1600">
                <a:latin typeface="Lexend Deca" panose="020B0604020202020204" charset="0"/>
              </a:rPr>
              <a:t> </a:t>
            </a:r>
            <a:r>
              <a:rPr lang="en-US" sz="1600" err="1">
                <a:latin typeface="Lexend Deca" panose="020B0604020202020204" charset="0"/>
              </a:rPr>
              <a:t>hồi</a:t>
            </a:r>
            <a:r>
              <a:rPr lang="en-US" sz="1600">
                <a:latin typeface="Lexend Deca" panose="020B0604020202020204" charset="0"/>
              </a:rPr>
              <a:t> </a:t>
            </a:r>
            <a:r>
              <a:rPr lang="en-US" sz="1600" err="1">
                <a:latin typeface="Lexend Deca" panose="020B0604020202020204" charset="0"/>
              </a:rPr>
              <a:t>quy</a:t>
            </a:r>
            <a:r>
              <a:rPr lang="en-US" sz="1600">
                <a:latin typeface="Lexend Deca" panose="020B0604020202020204" charset="0"/>
              </a:rPr>
              <a:t> </a:t>
            </a:r>
            <a:r>
              <a:rPr lang="en-US" sz="1600" err="1">
                <a:latin typeface="Lexend Deca" panose="020B0604020202020204" charset="0"/>
              </a:rPr>
              <a:t>tuyến</a:t>
            </a:r>
            <a:r>
              <a:rPr lang="en-US" sz="1600">
                <a:latin typeface="Lexend Deca" panose="020B0604020202020204" charset="0"/>
              </a:rPr>
              <a:t> </a:t>
            </a:r>
            <a:r>
              <a:rPr lang="en-US" sz="1600" err="1">
                <a:latin typeface="Lexend Deca" panose="020B0604020202020204" charset="0"/>
              </a:rPr>
              <a:t>tính</a:t>
            </a:r>
            <a:r>
              <a:rPr lang="en-US" sz="1600">
                <a:latin typeface="Lexend Deca" panose="020B0604020202020204" charset="0"/>
              </a:rPr>
              <a:t> – Linear Regression</a:t>
            </a:r>
          </a:p>
        </p:txBody>
      </p:sp>
      <p:grpSp>
        <p:nvGrpSpPr>
          <p:cNvPr id="17" name="Group 16">
            <a:extLst>
              <a:ext uri="{FF2B5EF4-FFF2-40B4-BE49-F238E27FC236}">
                <a16:creationId xmlns:a16="http://schemas.microsoft.com/office/drawing/2014/main" id="{F3292624-F799-D9A0-682C-F828E11C0F7E}"/>
              </a:ext>
            </a:extLst>
          </p:cNvPr>
          <p:cNvGrpSpPr/>
          <p:nvPr/>
        </p:nvGrpSpPr>
        <p:grpSpPr>
          <a:xfrm>
            <a:off x="968672" y="1138802"/>
            <a:ext cx="6470495" cy="1797829"/>
            <a:chOff x="968672" y="1138802"/>
            <a:chExt cx="6470495" cy="1797829"/>
          </a:xfrm>
        </p:grpSpPr>
        <p:sp>
          <p:nvSpPr>
            <p:cNvPr id="4" name="TextBox 3">
              <a:extLst>
                <a:ext uri="{FF2B5EF4-FFF2-40B4-BE49-F238E27FC236}">
                  <a16:creationId xmlns:a16="http://schemas.microsoft.com/office/drawing/2014/main" id="{2993852F-85C5-6581-E45B-7BD9D0ECD268}"/>
                </a:ext>
              </a:extLst>
            </p:cNvPr>
            <p:cNvSpPr txBox="1"/>
            <p:nvPr/>
          </p:nvSpPr>
          <p:spPr>
            <a:xfrm>
              <a:off x="968672" y="1776106"/>
              <a:ext cx="1614508" cy="523220"/>
            </a:xfrm>
            <a:prstGeom prst="rect">
              <a:avLst/>
            </a:prstGeom>
            <a:noFill/>
          </p:spPr>
          <p:txBody>
            <a:bodyPr wrap="square" rtlCol="0">
              <a:spAutoFit/>
            </a:bodyPr>
            <a:lstStyle/>
            <a:p>
              <a:r>
                <a:rPr lang="en-US" b="1" err="1">
                  <a:latin typeface="Lexend Deca" panose="020B0604020202020204" charset="0"/>
                </a:rPr>
                <a:t>Tính</a:t>
              </a:r>
              <a:r>
                <a:rPr lang="en-US" b="1">
                  <a:latin typeface="Lexend Deca" panose="020B0604020202020204" charset="0"/>
                </a:rPr>
                <a:t> </a:t>
              </a:r>
              <a:r>
                <a:rPr lang="en-US" b="1" err="1">
                  <a:latin typeface="Lexend Deca" panose="020B0604020202020204" charset="0"/>
                </a:rPr>
                <a:t>mẫu</a:t>
              </a:r>
              <a:r>
                <a:rPr lang="en-US" b="1">
                  <a:latin typeface="Lexend Deca" panose="020B0604020202020204" charset="0"/>
                </a:rPr>
                <a:t> </a:t>
              </a:r>
              <a:r>
                <a:rPr lang="en-US" b="1" err="1">
                  <a:latin typeface="Lexend Deca" panose="020B0604020202020204" charset="0"/>
                </a:rPr>
                <a:t>số</a:t>
              </a:r>
              <a:r>
                <a:rPr lang="en-US" b="1">
                  <a:latin typeface="Lexend Deca" panose="020B0604020202020204" charset="0"/>
                </a:rPr>
                <a:t> </a:t>
              </a:r>
              <a:r>
                <a:rPr lang="en-US" b="1" err="1">
                  <a:latin typeface="Lexend Deca" panose="020B0604020202020204" charset="0"/>
                </a:rPr>
                <a:t>và</a:t>
              </a:r>
              <a:r>
                <a:rPr lang="en-US" b="1">
                  <a:latin typeface="Lexend Deca" panose="020B0604020202020204" charset="0"/>
                </a:rPr>
                <a:t> Mean(x)</a:t>
              </a:r>
              <a:endParaRPr lang="en-US">
                <a:latin typeface="Lexend Deca" panose="020B0604020202020204" charset="0"/>
              </a:endParaRPr>
            </a:p>
          </p:txBody>
        </p:sp>
        <p:pic>
          <p:nvPicPr>
            <p:cNvPr id="10" name="Picture 9" descr="Graphical user interface, text, application&#10;&#10;Description automatically generated">
              <a:extLst>
                <a:ext uri="{FF2B5EF4-FFF2-40B4-BE49-F238E27FC236}">
                  <a16:creationId xmlns:a16="http://schemas.microsoft.com/office/drawing/2014/main" id="{2835492B-8433-16F5-2D7E-10AC3459F69B}"/>
                </a:ext>
              </a:extLst>
            </p:cNvPr>
            <p:cNvPicPr>
              <a:picLocks noChangeAspect="1"/>
            </p:cNvPicPr>
            <p:nvPr/>
          </p:nvPicPr>
          <p:blipFill>
            <a:blip r:embed="rId3"/>
            <a:stretch>
              <a:fillRect/>
            </a:stretch>
          </p:blipFill>
          <p:spPr>
            <a:xfrm>
              <a:off x="3854732" y="1138802"/>
              <a:ext cx="3584435" cy="1797829"/>
            </a:xfrm>
            <a:prstGeom prst="rect">
              <a:avLst/>
            </a:prstGeom>
            <a:ln/>
          </p:spPr>
          <p:style>
            <a:lnRef idx="3">
              <a:schemeClr val="lt1"/>
            </a:lnRef>
            <a:fillRef idx="1">
              <a:schemeClr val="accent1"/>
            </a:fillRef>
            <a:effectRef idx="1">
              <a:schemeClr val="accent1"/>
            </a:effectRef>
            <a:fontRef idx="minor">
              <a:schemeClr val="lt1"/>
            </a:fontRef>
          </p:style>
        </p:pic>
        <p:sp>
          <p:nvSpPr>
            <p:cNvPr id="11" name="Arrow: Right 10">
              <a:extLst>
                <a:ext uri="{FF2B5EF4-FFF2-40B4-BE49-F238E27FC236}">
                  <a16:creationId xmlns:a16="http://schemas.microsoft.com/office/drawing/2014/main" id="{52DF74F8-46D5-1191-3C5C-2CFFC8F23CA6}"/>
                </a:ext>
              </a:extLst>
            </p:cNvPr>
            <p:cNvSpPr/>
            <p:nvPr/>
          </p:nvSpPr>
          <p:spPr>
            <a:xfrm>
              <a:off x="2777490" y="1776106"/>
              <a:ext cx="831600" cy="4184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D3D71909-A3F5-FB0F-06AF-0FEF6AA0BD60}"/>
              </a:ext>
            </a:extLst>
          </p:cNvPr>
          <p:cNvGrpSpPr/>
          <p:nvPr/>
        </p:nvGrpSpPr>
        <p:grpSpPr>
          <a:xfrm>
            <a:off x="968672" y="1951043"/>
            <a:ext cx="6331334" cy="2886075"/>
            <a:chOff x="968672" y="1951043"/>
            <a:chExt cx="6331334" cy="2886075"/>
          </a:xfrm>
        </p:grpSpPr>
        <p:sp>
          <p:nvSpPr>
            <p:cNvPr id="12" name="TextBox 11">
              <a:extLst>
                <a:ext uri="{FF2B5EF4-FFF2-40B4-BE49-F238E27FC236}">
                  <a16:creationId xmlns:a16="http://schemas.microsoft.com/office/drawing/2014/main" id="{2F3B0187-FE92-DB31-4788-FD7C3C0886B4}"/>
                </a:ext>
              </a:extLst>
            </p:cNvPr>
            <p:cNvSpPr txBox="1"/>
            <p:nvPr/>
          </p:nvSpPr>
          <p:spPr>
            <a:xfrm>
              <a:off x="968672" y="3726772"/>
              <a:ext cx="1614508" cy="523220"/>
            </a:xfrm>
            <a:prstGeom prst="rect">
              <a:avLst/>
            </a:prstGeom>
            <a:noFill/>
          </p:spPr>
          <p:txBody>
            <a:bodyPr wrap="square" rtlCol="0">
              <a:spAutoFit/>
            </a:bodyPr>
            <a:lstStyle/>
            <a:p>
              <a:r>
                <a:rPr lang="en-US" b="1" err="1">
                  <a:latin typeface="Lexend Deca" panose="020B0604020202020204" charset="0"/>
                </a:rPr>
                <a:t>Tính</a:t>
              </a:r>
              <a:r>
                <a:rPr lang="en-US" b="1">
                  <a:latin typeface="Lexend Deca" panose="020B0604020202020204" charset="0"/>
                </a:rPr>
                <a:t> </a:t>
              </a:r>
              <a:r>
                <a:rPr lang="en-US" b="1" err="1">
                  <a:latin typeface="Lexend Deca" panose="020B0604020202020204" charset="0"/>
                </a:rPr>
                <a:t>mẫu</a:t>
              </a:r>
              <a:r>
                <a:rPr lang="en-US" b="1">
                  <a:latin typeface="Lexend Deca" panose="020B0604020202020204" charset="0"/>
                </a:rPr>
                <a:t> </a:t>
              </a:r>
              <a:r>
                <a:rPr lang="en-US" b="1" err="1">
                  <a:latin typeface="Lexend Deca" panose="020B0604020202020204" charset="0"/>
                </a:rPr>
                <a:t>số</a:t>
              </a:r>
              <a:r>
                <a:rPr lang="en-US" b="1">
                  <a:latin typeface="Lexend Deca" panose="020B0604020202020204" charset="0"/>
                </a:rPr>
                <a:t> </a:t>
              </a:r>
              <a:r>
                <a:rPr lang="en-US" b="1" err="1">
                  <a:latin typeface="Lexend Deca" panose="020B0604020202020204" charset="0"/>
                </a:rPr>
                <a:t>và</a:t>
              </a:r>
              <a:r>
                <a:rPr lang="en-US" b="1">
                  <a:latin typeface="Lexend Deca" panose="020B0604020202020204" charset="0"/>
                </a:rPr>
                <a:t> Mean(y)</a:t>
              </a:r>
              <a:endParaRPr lang="en-US">
                <a:latin typeface="Lexend Deca" panose="020B0604020202020204" charset="0"/>
              </a:endParaRPr>
            </a:p>
          </p:txBody>
        </p:sp>
        <p:sp>
          <p:nvSpPr>
            <p:cNvPr id="15" name="Arrow: Right 14">
              <a:extLst>
                <a:ext uri="{FF2B5EF4-FFF2-40B4-BE49-F238E27FC236}">
                  <a16:creationId xmlns:a16="http://schemas.microsoft.com/office/drawing/2014/main" id="{D51F4472-1248-F98F-06E1-C3EE4CA29406}"/>
                </a:ext>
              </a:extLst>
            </p:cNvPr>
            <p:cNvSpPr/>
            <p:nvPr/>
          </p:nvSpPr>
          <p:spPr>
            <a:xfrm>
              <a:off x="2754807" y="3726772"/>
              <a:ext cx="831600" cy="4184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Graphical user interface, text, application, chat or text message&#10;&#10;Description automatically generated">
              <a:extLst>
                <a:ext uri="{FF2B5EF4-FFF2-40B4-BE49-F238E27FC236}">
                  <a16:creationId xmlns:a16="http://schemas.microsoft.com/office/drawing/2014/main" id="{3BFD0F27-B45B-9E97-A1EB-CC9AF95F71F4}"/>
                </a:ext>
              </a:extLst>
            </p:cNvPr>
            <p:cNvPicPr>
              <a:picLocks noChangeAspect="1"/>
            </p:cNvPicPr>
            <p:nvPr/>
          </p:nvPicPr>
          <p:blipFill>
            <a:blip r:embed="rId4"/>
            <a:stretch>
              <a:fillRect/>
            </a:stretch>
          </p:blipFill>
          <p:spPr>
            <a:xfrm>
              <a:off x="3993891" y="1951043"/>
              <a:ext cx="3306115" cy="2886075"/>
            </a:xfrm>
            <a:prstGeom prst="rect">
              <a:avLst/>
            </a:prstGeom>
            <a:ln/>
          </p:spPr>
          <p:style>
            <a:lnRef idx="3">
              <a:schemeClr val="lt1"/>
            </a:lnRef>
            <a:fillRef idx="1">
              <a:schemeClr val="accent1"/>
            </a:fillRef>
            <a:effectRef idx="1">
              <a:schemeClr val="accent1"/>
            </a:effectRef>
            <a:fontRef idx="minor">
              <a:schemeClr val="lt1"/>
            </a:fontRef>
          </p:style>
        </p:pic>
      </p:grpSp>
      <p:pic>
        <p:nvPicPr>
          <p:cNvPr id="19" name="Picture 18" descr="A picture containing diagram&#10;&#10;Description automatically generated">
            <a:extLst>
              <a:ext uri="{FF2B5EF4-FFF2-40B4-BE49-F238E27FC236}">
                <a16:creationId xmlns:a16="http://schemas.microsoft.com/office/drawing/2014/main" id="{FD0A21EF-96A0-C5D8-FA65-67CDAAD6B2CA}"/>
              </a:ext>
            </a:extLst>
          </p:cNvPr>
          <p:cNvPicPr>
            <a:picLocks noChangeAspect="1"/>
          </p:cNvPicPr>
          <p:nvPr/>
        </p:nvPicPr>
        <p:blipFill>
          <a:blip r:embed="rId5"/>
          <a:stretch>
            <a:fillRect/>
          </a:stretch>
        </p:blipFill>
        <p:spPr>
          <a:xfrm>
            <a:off x="125732" y="1827556"/>
            <a:ext cx="8621122" cy="1150404"/>
          </a:xfrm>
          <a:prstGeom prst="rect">
            <a:avLst/>
          </a:prstGeom>
          <a:ln>
            <a:solidFill>
              <a:schemeClr val="tx1"/>
            </a:solidFill>
          </a:ln>
        </p:spPr>
      </p:pic>
    </p:spTree>
    <p:extLst>
      <p:ext uri="{BB962C8B-B14F-4D97-AF65-F5344CB8AC3E}">
        <p14:creationId xmlns:p14="http://schemas.microsoft.com/office/powerpoint/2010/main" val="3781938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anim calcmode="lin" valueType="num">
                                      <p:cBhvr>
                                        <p:cTn id="8" dur="750" fill="hold"/>
                                        <p:tgtEl>
                                          <p:spTgt spid="17"/>
                                        </p:tgtEl>
                                        <p:attrNameLst>
                                          <p:attrName>ppt_x</p:attrName>
                                        </p:attrNameLst>
                                      </p:cBhvr>
                                      <p:tavLst>
                                        <p:tav tm="0">
                                          <p:val>
                                            <p:strVal val="#ppt_x"/>
                                          </p:val>
                                        </p:tav>
                                        <p:tav tm="100000">
                                          <p:val>
                                            <p:strVal val="#ppt_x"/>
                                          </p:val>
                                        </p:tav>
                                      </p:tavLst>
                                    </p:anim>
                                    <p:anim calcmode="lin" valueType="num">
                                      <p:cBhvr>
                                        <p:cTn id="9" dur="75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nodeType="clickEffect">
                                  <p:stCondLst>
                                    <p:cond delay="0"/>
                                  </p:stCondLst>
                                  <p:childTnLst>
                                    <p:animEffect transition="out" filter="wipe(down)">
                                      <p:cBhvr>
                                        <p:cTn id="13" dur="500"/>
                                        <p:tgtEl>
                                          <p:spTgt spid="17"/>
                                        </p:tgtEl>
                                      </p:cBhvr>
                                    </p:animEffect>
                                    <p:set>
                                      <p:cBhvr>
                                        <p:cTn id="14" dur="1" fill="hold">
                                          <p:stCondLst>
                                            <p:cond delay="499"/>
                                          </p:stCondLst>
                                        </p:cTn>
                                        <p:tgtEl>
                                          <p:spTgt spid="17"/>
                                        </p:tgtEl>
                                        <p:attrNameLst>
                                          <p:attrName>style.visibility</p:attrName>
                                        </p:attrNameLst>
                                      </p:cBhvr>
                                      <p:to>
                                        <p:strVal val="hidden"/>
                                      </p:to>
                                    </p:set>
                                  </p:childTnLst>
                                </p:cTn>
                              </p:par>
                              <p:par>
                                <p:cTn id="15" presetID="22" presetClass="entr" presetSubtype="4"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8"/>
                                        </p:tgtEl>
                                      </p:cBhvr>
                                    </p:animEffect>
                                    <p:set>
                                      <p:cBhvr>
                                        <p:cTn id="22" dur="1" fill="hold">
                                          <p:stCondLst>
                                            <p:cond delay="499"/>
                                          </p:stCondLst>
                                        </p:cTn>
                                        <p:tgtEl>
                                          <p:spTgt spid="18"/>
                                        </p:tgtEl>
                                        <p:attrNameLst>
                                          <p:attrName>style.visibility</p:attrName>
                                        </p:attrNameLst>
                                      </p:cBhvr>
                                      <p:to>
                                        <p:strVal val="hidden"/>
                                      </p:to>
                                    </p:set>
                                  </p:childTnLst>
                                </p:cTn>
                              </p:par>
                              <p:par>
                                <p:cTn id="23" presetID="16" presetClass="entr" presetSubtype="21"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arn(inVertical)">
                                      <p:cBhvr>
                                        <p:cTn id="2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35</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2080260"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4233334" cy="400110"/>
          </a:xfrm>
          <a:prstGeom prst="rect">
            <a:avLst/>
          </a:prstGeom>
          <a:noFill/>
        </p:spPr>
        <p:txBody>
          <a:bodyPr wrap="square" rtlCol="0">
            <a:spAutoFit/>
          </a:bodyPr>
          <a:lstStyle/>
          <a:p>
            <a:r>
              <a:rPr lang="en-US" sz="2000" err="1">
                <a:latin typeface="Lexend Deca" panose="020B0604020202020204" charset="0"/>
              </a:rPr>
              <a:t>Hướng</a:t>
            </a:r>
            <a:r>
              <a:rPr lang="en-US" sz="2000">
                <a:latin typeface="Lexend Deca" panose="020B0604020202020204" charset="0"/>
              </a:rPr>
              <a:t> </a:t>
            </a:r>
            <a:r>
              <a:rPr lang="en-US" sz="2000" err="1">
                <a:latin typeface="Lexend Deca" panose="020B0604020202020204" charset="0"/>
              </a:rPr>
              <a:t>làm</a:t>
            </a:r>
            <a:r>
              <a:rPr lang="en-US" sz="2000">
                <a:latin typeface="Lexend Deca" panose="020B0604020202020204" charset="0"/>
              </a:rPr>
              <a:t> 1</a:t>
            </a:r>
          </a:p>
        </p:txBody>
      </p:sp>
      <p:sp>
        <p:nvSpPr>
          <p:cNvPr id="2" name="TextBox 1">
            <a:extLst>
              <a:ext uri="{FF2B5EF4-FFF2-40B4-BE49-F238E27FC236}">
                <a16:creationId xmlns:a16="http://schemas.microsoft.com/office/drawing/2014/main" id="{39D8AC4F-5DC3-36F6-5B1C-73CE3BBCF43E}"/>
              </a:ext>
            </a:extLst>
          </p:cNvPr>
          <p:cNvSpPr txBox="1"/>
          <p:nvPr/>
        </p:nvSpPr>
        <p:spPr>
          <a:xfrm>
            <a:off x="91440" y="998274"/>
            <a:ext cx="8183880" cy="307777"/>
          </a:xfrm>
          <a:prstGeom prst="rect">
            <a:avLst/>
          </a:prstGeom>
          <a:noFill/>
        </p:spPr>
        <p:txBody>
          <a:bodyPr wrap="square" rtlCol="0">
            <a:spAutoFit/>
          </a:bodyPr>
          <a:lstStyle/>
          <a:p>
            <a:r>
              <a:rPr lang="en-US" err="1">
                <a:latin typeface="Lexend Deca" panose="020B0604020202020204" charset="0"/>
              </a:rPr>
              <a:t>Tính</a:t>
            </a:r>
            <a:r>
              <a:rPr lang="en-US">
                <a:latin typeface="Lexend Deca" panose="020B0604020202020204" charset="0"/>
              </a:rPr>
              <a:t> </a:t>
            </a:r>
            <a:r>
              <a:rPr lang="en-US" err="1">
                <a:latin typeface="Lexend Deca" panose="020B0604020202020204" charset="0"/>
              </a:rPr>
              <a:t>hệ</a:t>
            </a:r>
            <a:r>
              <a:rPr lang="en-US">
                <a:latin typeface="Lexend Deca" panose="020B0604020202020204" charset="0"/>
              </a:rPr>
              <a:t> </a:t>
            </a:r>
            <a:r>
              <a:rPr lang="en-US" err="1">
                <a:latin typeface="Lexend Deca" panose="020B0604020202020204" charset="0"/>
              </a:rPr>
              <a:t>số</a:t>
            </a:r>
            <a:r>
              <a:rPr lang="en-US">
                <a:latin typeface="Lexend Deca" panose="020B0604020202020204" charset="0"/>
              </a:rPr>
              <a:t> B1</a:t>
            </a:r>
          </a:p>
        </p:txBody>
      </p:sp>
      <p:sp>
        <p:nvSpPr>
          <p:cNvPr id="3" name="TextBox 2">
            <a:extLst>
              <a:ext uri="{FF2B5EF4-FFF2-40B4-BE49-F238E27FC236}">
                <a16:creationId xmlns:a16="http://schemas.microsoft.com/office/drawing/2014/main" id="{18A1F1D4-6E32-E551-231F-E6F62A97BFAA}"/>
              </a:ext>
            </a:extLst>
          </p:cNvPr>
          <p:cNvSpPr txBox="1"/>
          <p:nvPr/>
        </p:nvSpPr>
        <p:spPr>
          <a:xfrm>
            <a:off x="91440" y="574920"/>
            <a:ext cx="6158334" cy="338554"/>
          </a:xfrm>
          <a:prstGeom prst="rect">
            <a:avLst/>
          </a:prstGeom>
          <a:noFill/>
        </p:spPr>
        <p:txBody>
          <a:bodyPr wrap="square" rtlCol="0">
            <a:spAutoFit/>
          </a:bodyPr>
          <a:lstStyle/>
          <a:p>
            <a:r>
              <a:rPr lang="en-US" sz="1600">
                <a:latin typeface="Lexend Deca" panose="020B0604020202020204" charset="0"/>
              </a:rPr>
              <a:t>1. </a:t>
            </a:r>
            <a:r>
              <a:rPr lang="en-US" sz="1600" err="1">
                <a:latin typeface="Lexend Deca" panose="020B0604020202020204" charset="0"/>
              </a:rPr>
              <a:t>Tạo</a:t>
            </a:r>
            <a:r>
              <a:rPr lang="en-US" sz="1600">
                <a:latin typeface="Lexend Deca" panose="020B0604020202020204" charset="0"/>
              </a:rPr>
              <a:t> </a:t>
            </a:r>
            <a:r>
              <a:rPr lang="en-US" sz="1600" err="1">
                <a:latin typeface="Lexend Deca" panose="020B0604020202020204" charset="0"/>
              </a:rPr>
              <a:t>mô</a:t>
            </a:r>
            <a:r>
              <a:rPr lang="en-US" sz="1600">
                <a:latin typeface="Lexend Deca" panose="020B0604020202020204" charset="0"/>
              </a:rPr>
              <a:t> </a:t>
            </a:r>
            <a:r>
              <a:rPr lang="en-US" sz="1600" err="1">
                <a:latin typeface="Lexend Deca" panose="020B0604020202020204" charset="0"/>
              </a:rPr>
              <a:t>hình</a:t>
            </a:r>
            <a:r>
              <a:rPr lang="en-US" sz="1600">
                <a:latin typeface="Lexend Deca" panose="020B0604020202020204" charset="0"/>
              </a:rPr>
              <a:t> </a:t>
            </a:r>
            <a:r>
              <a:rPr lang="en-US" sz="1600" err="1">
                <a:latin typeface="Lexend Deca" panose="020B0604020202020204" charset="0"/>
              </a:rPr>
              <a:t>hồi</a:t>
            </a:r>
            <a:r>
              <a:rPr lang="en-US" sz="1600">
                <a:latin typeface="Lexend Deca" panose="020B0604020202020204" charset="0"/>
              </a:rPr>
              <a:t> </a:t>
            </a:r>
            <a:r>
              <a:rPr lang="en-US" sz="1600" err="1">
                <a:latin typeface="Lexend Deca" panose="020B0604020202020204" charset="0"/>
              </a:rPr>
              <a:t>quy</a:t>
            </a:r>
            <a:r>
              <a:rPr lang="en-US" sz="1600">
                <a:latin typeface="Lexend Deca" panose="020B0604020202020204" charset="0"/>
              </a:rPr>
              <a:t> </a:t>
            </a:r>
            <a:r>
              <a:rPr lang="en-US" sz="1600" err="1">
                <a:latin typeface="Lexend Deca" panose="020B0604020202020204" charset="0"/>
              </a:rPr>
              <a:t>tuyến</a:t>
            </a:r>
            <a:r>
              <a:rPr lang="en-US" sz="1600">
                <a:latin typeface="Lexend Deca" panose="020B0604020202020204" charset="0"/>
              </a:rPr>
              <a:t> </a:t>
            </a:r>
            <a:r>
              <a:rPr lang="en-US" sz="1600" err="1">
                <a:latin typeface="Lexend Deca" panose="020B0604020202020204" charset="0"/>
              </a:rPr>
              <a:t>tính</a:t>
            </a:r>
            <a:r>
              <a:rPr lang="en-US" sz="1600">
                <a:latin typeface="Lexend Deca" panose="020B0604020202020204" charset="0"/>
              </a:rPr>
              <a:t> – Linear Regression</a:t>
            </a:r>
          </a:p>
        </p:txBody>
      </p:sp>
      <p:sp>
        <p:nvSpPr>
          <p:cNvPr id="4" name="TextBox 3">
            <a:extLst>
              <a:ext uri="{FF2B5EF4-FFF2-40B4-BE49-F238E27FC236}">
                <a16:creationId xmlns:a16="http://schemas.microsoft.com/office/drawing/2014/main" id="{2993852F-85C5-6581-E45B-7BD9D0ECD268}"/>
              </a:ext>
            </a:extLst>
          </p:cNvPr>
          <p:cNvSpPr txBox="1"/>
          <p:nvPr/>
        </p:nvSpPr>
        <p:spPr>
          <a:xfrm>
            <a:off x="251460" y="1406520"/>
            <a:ext cx="2201935" cy="523220"/>
          </a:xfrm>
          <a:prstGeom prst="rect">
            <a:avLst/>
          </a:prstGeom>
          <a:noFill/>
        </p:spPr>
        <p:txBody>
          <a:bodyPr wrap="square" rtlCol="0">
            <a:spAutoFit/>
          </a:bodyPr>
          <a:lstStyle/>
          <a:p>
            <a:r>
              <a:rPr lang="en-US" b="1" err="1">
                <a:latin typeface="Lexend Deca" panose="020B0604020202020204" charset="0"/>
              </a:rPr>
              <a:t>Công</a:t>
            </a:r>
            <a:r>
              <a:rPr lang="en-US" b="1">
                <a:latin typeface="Lexend Deca" panose="020B0604020202020204" charset="0"/>
              </a:rPr>
              <a:t> </a:t>
            </a:r>
            <a:r>
              <a:rPr lang="en-US" b="1" err="1">
                <a:latin typeface="Lexend Deca" panose="020B0604020202020204" charset="0"/>
              </a:rPr>
              <a:t>thức</a:t>
            </a:r>
            <a:r>
              <a:rPr lang="en-US" b="1">
                <a:latin typeface="Lexend Deca" panose="020B0604020202020204" charset="0"/>
              </a:rPr>
              <a:t> </a:t>
            </a:r>
            <a:r>
              <a:rPr lang="en-US" b="1" err="1">
                <a:latin typeface="Lexend Deca" panose="020B0604020202020204" charset="0"/>
              </a:rPr>
              <a:t>tổng</a:t>
            </a:r>
            <a:r>
              <a:rPr lang="en-US" b="1">
                <a:latin typeface="Lexend Deca" panose="020B0604020202020204" charset="0"/>
              </a:rPr>
              <a:t> </a:t>
            </a:r>
            <a:r>
              <a:rPr lang="en-US" b="1" err="1">
                <a:latin typeface="Lexend Deca" panose="020B0604020202020204" charset="0"/>
              </a:rPr>
              <a:t>tính</a:t>
            </a:r>
            <a:r>
              <a:rPr lang="en-US" b="1">
                <a:latin typeface="Lexend Deca" panose="020B0604020202020204" charset="0"/>
              </a:rPr>
              <a:t> </a:t>
            </a:r>
            <a:r>
              <a:rPr lang="en-US" b="1" err="1">
                <a:latin typeface="Lexend Deca" panose="020B0604020202020204" charset="0"/>
              </a:rPr>
              <a:t>hệ</a:t>
            </a:r>
            <a:r>
              <a:rPr lang="en-US" b="1">
                <a:latin typeface="Lexend Deca" panose="020B0604020202020204" charset="0"/>
              </a:rPr>
              <a:t> </a:t>
            </a:r>
            <a:r>
              <a:rPr lang="en-US" b="1" err="1">
                <a:latin typeface="Lexend Deca" panose="020B0604020202020204" charset="0"/>
              </a:rPr>
              <a:t>số</a:t>
            </a:r>
            <a:r>
              <a:rPr lang="en-US" b="1">
                <a:latin typeface="Lexend Deca" panose="020B0604020202020204" charset="0"/>
              </a:rPr>
              <a:t> B1:</a:t>
            </a:r>
            <a:endParaRPr lang="en-US">
              <a:latin typeface="Lexend Deca" panose="020B0604020202020204" charset="0"/>
            </a:endParaRPr>
          </a:p>
        </p:txBody>
      </p:sp>
      <p:pic>
        <p:nvPicPr>
          <p:cNvPr id="7" name="Picture 6" descr="Text&#10;&#10;Description automatically generated">
            <a:extLst>
              <a:ext uri="{FF2B5EF4-FFF2-40B4-BE49-F238E27FC236}">
                <a16:creationId xmlns:a16="http://schemas.microsoft.com/office/drawing/2014/main" id="{27B9FD6C-4297-CB8E-1D55-2E0BEDBE98E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7362" y="2030209"/>
            <a:ext cx="3002228" cy="925759"/>
          </a:xfrm>
          <a:prstGeom prst="rect">
            <a:avLst/>
          </a:prstGeom>
          <a:ln/>
        </p:spPr>
        <p:style>
          <a:lnRef idx="3">
            <a:schemeClr val="lt1"/>
          </a:lnRef>
          <a:fillRef idx="1">
            <a:schemeClr val="accent1"/>
          </a:fillRef>
          <a:effectRef idx="1">
            <a:schemeClr val="accent1"/>
          </a:effectRef>
          <a:fontRef idx="minor">
            <a:schemeClr val="lt1"/>
          </a:fontRef>
        </p:style>
      </p:pic>
      <p:sp>
        <p:nvSpPr>
          <p:cNvPr id="8" name="TextBox 7">
            <a:extLst>
              <a:ext uri="{FF2B5EF4-FFF2-40B4-BE49-F238E27FC236}">
                <a16:creationId xmlns:a16="http://schemas.microsoft.com/office/drawing/2014/main" id="{7BB33F98-FB41-BAE0-3F2E-CD5D69B47C8F}"/>
              </a:ext>
            </a:extLst>
          </p:cNvPr>
          <p:cNvSpPr txBox="1"/>
          <p:nvPr/>
        </p:nvSpPr>
        <p:spPr>
          <a:xfrm>
            <a:off x="251460" y="3156906"/>
            <a:ext cx="2201935" cy="523220"/>
          </a:xfrm>
          <a:prstGeom prst="rect">
            <a:avLst/>
          </a:prstGeom>
          <a:noFill/>
        </p:spPr>
        <p:txBody>
          <a:bodyPr wrap="square" rtlCol="0">
            <a:spAutoFit/>
          </a:bodyPr>
          <a:lstStyle/>
          <a:p>
            <a:r>
              <a:rPr lang="en-US" b="1" err="1">
                <a:latin typeface="Lexend Deca" panose="020B0604020202020204" charset="0"/>
              </a:rPr>
              <a:t>Công</a:t>
            </a:r>
            <a:r>
              <a:rPr lang="en-US" b="1">
                <a:latin typeface="Lexend Deca" panose="020B0604020202020204" charset="0"/>
              </a:rPr>
              <a:t> </a:t>
            </a:r>
            <a:r>
              <a:rPr lang="en-US" b="1" err="1">
                <a:latin typeface="Lexend Deca" panose="020B0604020202020204" charset="0"/>
              </a:rPr>
              <a:t>thức</a:t>
            </a:r>
            <a:r>
              <a:rPr lang="en-US" b="1">
                <a:latin typeface="Lexend Deca" panose="020B0604020202020204" charset="0"/>
              </a:rPr>
              <a:t> </a:t>
            </a:r>
            <a:r>
              <a:rPr lang="en-US" b="1" err="1">
                <a:latin typeface="Lexend Deca" panose="020B0604020202020204" charset="0"/>
              </a:rPr>
              <a:t>tính</a:t>
            </a:r>
            <a:r>
              <a:rPr lang="en-US" b="1">
                <a:latin typeface="Lexend Deca" panose="020B0604020202020204" charset="0"/>
              </a:rPr>
              <a:t> </a:t>
            </a:r>
            <a:r>
              <a:rPr lang="en-US" b="1" err="1">
                <a:latin typeface="Lexend Deca" panose="020B0604020202020204" charset="0"/>
              </a:rPr>
              <a:t>tử</a:t>
            </a:r>
            <a:r>
              <a:rPr lang="en-US" b="1">
                <a:latin typeface="Lexend Deca" panose="020B0604020202020204" charset="0"/>
              </a:rPr>
              <a:t> </a:t>
            </a:r>
            <a:r>
              <a:rPr lang="en-US" b="1" err="1">
                <a:latin typeface="Lexend Deca" panose="020B0604020202020204" charset="0"/>
              </a:rPr>
              <a:t>số</a:t>
            </a:r>
            <a:r>
              <a:rPr lang="en-US" b="1">
                <a:latin typeface="Lexend Deca" panose="020B0604020202020204" charset="0"/>
              </a:rPr>
              <a:t> B1:</a:t>
            </a:r>
            <a:endParaRPr lang="en-US">
              <a:latin typeface="Lexend Deca" panose="020B0604020202020204" charset="0"/>
            </a:endParaRPr>
          </a:p>
        </p:txBody>
      </p:sp>
      <p:sp>
        <p:nvSpPr>
          <p:cNvPr id="14" name="Arrow: Right 13">
            <a:extLst>
              <a:ext uri="{FF2B5EF4-FFF2-40B4-BE49-F238E27FC236}">
                <a16:creationId xmlns:a16="http://schemas.microsoft.com/office/drawing/2014/main" id="{81B6D5FF-F5CB-98C6-B3E4-EBFC9A41B868}"/>
              </a:ext>
            </a:extLst>
          </p:cNvPr>
          <p:cNvSpPr/>
          <p:nvPr/>
        </p:nvSpPr>
        <p:spPr>
          <a:xfrm>
            <a:off x="2453395" y="3680126"/>
            <a:ext cx="831600" cy="401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Text&#10;&#10;Description automatically generated with medium confidence">
            <a:extLst>
              <a:ext uri="{FF2B5EF4-FFF2-40B4-BE49-F238E27FC236}">
                <a16:creationId xmlns:a16="http://schemas.microsoft.com/office/drawing/2014/main" id="{125C7508-65E1-B2CD-87A1-B04A5C9739EF}"/>
              </a:ext>
            </a:extLst>
          </p:cNvPr>
          <p:cNvPicPr>
            <a:picLocks noChangeAspect="1"/>
          </p:cNvPicPr>
          <p:nvPr/>
        </p:nvPicPr>
        <p:blipFill>
          <a:blip r:embed="rId4"/>
          <a:stretch>
            <a:fillRect/>
          </a:stretch>
        </p:blipFill>
        <p:spPr>
          <a:xfrm>
            <a:off x="355932" y="3745096"/>
            <a:ext cx="1877258" cy="271623"/>
          </a:xfrm>
          <a:prstGeom prst="rect">
            <a:avLst/>
          </a:prstGeom>
        </p:spPr>
        <p:style>
          <a:lnRef idx="3">
            <a:schemeClr val="lt1"/>
          </a:lnRef>
          <a:fillRef idx="1">
            <a:schemeClr val="accent1"/>
          </a:fillRef>
          <a:effectRef idx="1">
            <a:schemeClr val="accent1"/>
          </a:effectRef>
          <a:fontRef idx="minor">
            <a:schemeClr val="lt1"/>
          </a:fontRef>
        </p:style>
      </p:pic>
      <p:pic>
        <p:nvPicPr>
          <p:cNvPr id="11" name="Picture 10" descr="Text&#10;&#10;Description automatically generated">
            <a:extLst>
              <a:ext uri="{FF2B5EF4-FFF2-40B4-BE49-F238E27FC236}">
                <a16:creationId xmlns:a16="http://schemas.microsoft.com/office/drawing/2014/main" id="{9E91319D-0AB7-BE9A-33B3-9C4E8F657350}"/>
              </a:ext>
            </a:extLst>
          </p:cNvPr>
          <p:cNvPicPr>
            <a:picLocks noChangeAspect="1"/>
          </p:cNvPicPr>
          <p:nvPr/>
        </p:nvPicPr>
        <p:blipFill rotWithShape="1">
          <a:blip r:embed="rId5"/>
          <a:srcRect t="12574"/>
          <a:stretch/>
        </p:blipFill>
        <p:spPr>
          <a:xfrm>
            <a:off x="3381771" y="3253741"/>
            <a:ext cx="4893549" cy="1167417"/>
          </a:xfrm>
          <a:prstGeom prst="rect">
            <a:avLst/>
          </a:prstGeom>
          <a:ln/>
        </p:spPr>
        <p:style>
          <a:lnRef idx="3">
            <a:schemeClr val="lt1"/>
          </a:lnRef>
          <a:fillRef idx="1">
            <a:schemeClr val="accent1"/>
          </a:fillRef>
          <a:effectRef idx="1">
            <a:schemeClr val="accent1"/>
          </a:effectRef>
          <a:fontRef idx="minor">
            <a:schemeClr val="lt1"/>
          </a:fontRef>
        </p:style>
      </p:pic>
      <p:pic>
        <p:nvPicPr>
          <p:cNvPr id="12" name="Picture 11" descr="A picture containing text&#10;&#10;Description automatically generated">
            <a:extLst>
              <a:ext uri="{FF2B5EF4-FFF2-40B4-BE49-F238E27FC236}">
                <a16:creationId xmlns:a16="http://schemas.microsoft.com/office/drawing/2014/main" id="{D78CE27D-D149-7C69-FE8D-163029A01661}"/>
              </a:ext>
            </a:extLst>
          </p:cNvPr>
          <p:cNvPicPr>
            <a:picLocks noChangeAspect="1"/>
          </p:cNvPicPr>
          <p:nvPr/>
        </p:nvPicPr>
        <p:blipFill>
          <a:blip r:embed="rId6"/>
          <a:stretch>
            <a:fillRect/>
          </a:stretch>
        </p:blipFill>
        <p:spPr>
          <a:xfrm>
            <a:off x="3445012" y="2040528"/>
            <a:ext cx="4767065" cy="771083"/>
          </a:xfrm>
          <a:prstGeom prst="rect">
            <a:avLst/>
          </a:prstGeom>
          <a:ln/>
        </p:spPr>
        <p:style>
          <a:lnRef idx="3">
            <a:schemeClr val="lt1"/>
          </a:lnRef>
          <a:fillRef idx="1">
            <a:schemeClr val="accent1"/>
          </a:fillRef>
          <a:effectRef idx="1">
            <a:schemeClr val="accent1"/>
          </a:effectRef>
          <a:fontRef idx="minor">
            <a:schemeClr val="lt1"/>
          </a:fontRef>
        </p:style>
      </p:pic>
    </p:spTree>
    <p:extLst>
      <p:ext uri="{BB962C8B-B14F-4D97-AF65-F5344CB8AC3E}">
        <p14:creationId xmlns:p14="http://schemas.microsoft.com/office/powerpoint/2010/main" val="40262700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36</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2080260"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4233334" cy="400110"/>
          </a:xfrm>
          <a:prstGeom prst="rect">
            <a:avLst/>
          </a:prstGeom>
          <a:noFill/>
        </p:spPr>
        <p:txBody>
          <a:bodyPr wrap="square" rtlCol="0">
            <a:spAutoFit/>
          </a:bodyPr>
          <a:lstStyle/>
          <a:p>
            <a:r>
              <a:rPr lang="en-US" sz="2000" err="1">
                <a:latin typeface="Lexend Deca" panose="020B0604020202020204" charset="0"/>
              </a:rPr>
              <a:t>Hướng</a:t>
            </a:r>
            <a:r>
              <a:rPr lang="en-US" sz="2000">
                <a:latin typeface="Lexend Deca" panose="020B0604020202020204" charset="0"/>
              </a:rPr>
              <a:t> </a:t>
            </a:r>
            <a:r>
              <a:rPr lang="en-US" sz="2000" err="1">
                <a:latin typeface="Lexend Deca" panose="020B0604020202020204" charset="0"/>
              </a:rPr>
              <a:t>làm</a:t>
            </a:r>
            <a:r>
              <a:rPr lang="en-US" sz="2000">
                <a:latin typeface="Lexend Deca" panose="020B0604020202020204" charset="0"/>
              </a:rPr>
              <a:t> 1</a:t>
            </a:r>
          </a:p>
        </p:txBody>
      </p:sp>
      <p:sp>
        <p:nvSpPr>
          <p:cNvPr id="2" name="TextBox 1">
            <a:extLst>
              <a:ext uri="{FF2B5EF4-FFF2-40B4-BE49-F238E27FC236}">
                <a16:creationId xmlns:a16="http://schemas.microsoft.com/office/drawing/2014/main" id="{39D8AC4F-5DC3-36F6-5B1C-73CE3BBCF43E}"/>
              </a:ext>
            </a:extLst>
          </p:cNvPr>
          <p:cNvSpPr txBox="1"/>
          <p:nvPr/>
        </p:nvSpPr>
        <p:spPr>
          <a:xfrm>
            <a:off x="91440" y="1031049"/>
            <a:ext cx="8183880" cy="307777"/>
          </a:xfrm>
          <a:prstGeom prst="rect">
            <a:avLst/>
          </a:prstGeom>
          <a:noFill/>
        </p:spPr>
        <p:txBody>
          <a:bodyPr wrap="square" rtlCol="0">
            <a:spAutoFit/>
          </a:bodyPr>
          <a:lstStyle/>
          <a:p>
            <a:r>
              <a:rPr lang="en-US" err="1">
                <a:latin typeface="Lexend Deca" panose="020B0604020202020204" charset="0"/>
              </a:rPr>
              <a:t>Tính</a:t>
            </a:r>
            <a:r>
              <a:rPr lang="en-US">
                <a:latin typeface="Lexend Deca" panose="020B0604020202020204" charset="0"/>
              </a:rPr>
              <a:t> </a:t>
            </a:r>
            <a:r>
              <a:rPr lang="en-US" err="1">
                <a:latin typeface="Lexend Deca" panose="020B0604020202020204" charset="0"/>
              </a:rPr>
              <a:t>hệ</a:t>
            </a:r>
            <a:r>
              <a:rPr lang="en-US">
                <a:latin typeface="Lexend Deca" panose="020B0604020202020204" charset="0"/>
              </a:rPr>
              <a:t> </a:t>
            </a:r>
            <a:r>
              <a:rPr lang="en-US" err="1">
                <a:latin typeface="Lexend Deca" panose="020B0604020202020204" charset="0"/>
              </a:rPr>
              <a:t>số</a:t>
            </a:r>
            <a:r>
              <a:rPr lang="en-US">
                <a:latin typeface="Lexend Deca" panose="020B0604020202020204" charset="0"/>
              </a:rPr>
              <a:t> B0 </a:t>
            </a:r>
            <a:r>
              <a:rPr lang="en-US" err="1">
                <a:latin typeface="Lexend Deca" panose="020B0604020202020204" charset="0"/>
              </a:rPr>
              <a:t>và</a:t>
            </a:r>
            <a:r>
              <a:rPr lang="en-US">
                <a:latin typeface="Lexend Deca" panose="020B0604020202020204" charset="0"/>
              </a:rPr>
              <a:t> B1</a:t>
            </a:r>
          </a:p>
        </p:txBody>
      </p:sp>
      <p:sp>
        <p:nvSpPr>
          <p:cNvPr id="3" name="TextBox 2">
            <a:extLst>
              <a:ext uri="{FF2B5EF4-FFF2-40B4-BE49-F238E27FC236}">
                <a16:creationId xmlns:a16="http://schemas.microsoft.com/office/drawing/2014/main" id="{18A1F1D4-6E32-E551-231F-E6F62A97BFAA}"/>
              </a:ext>
            </a:extLst>
          </p:cNvPr>
          <p:cNvSpPr txBox="1"/>
          <p:nvPr/>
        </p:nvSpPr>
        <p:spPr>
          <a:xfrm>
            <a:off x="91440" y="574920"/>
            <a:ext cx="6158334" cy="338554"/>
          </a:xfrm>
          <a:prstGeom prst="rect">
            <a:avLst/>
          </a:prstGeom>
          <a:noFill/>
        </p:spPr>
        <p:txBody>
          <a:bodyPr wrap="square" rtlCol="0">
            <a:spAutoFit/>
          </a:bodyPr>
          <a:lstStyle/>
          <a:p>
            <a:r>
              <a:rPr lang="en-US" sz="1600">
                <a:latin typeface="Lexend Deca" panose="020B0604020202020204" charset="0"/>
              </a:rPr>
              <a:t>1. </a:t>
            </a:r>
            <a:r>
              <a:rPr lang="en-US" sz="1600" err="1">
                <a:latin typeface="Lexend Deca" panose="020B0604020202020204" charset="0"/>
              </a:rPr>
              <a:t>Tạo</a:t>
            </a:r>
            <a:r>
              <a:rPr lang="en-US" sz="1600">
                <a:latin typeface="Lexend Deca" panose="020B0604020202020204" charset="0"/>
              </a:rPr>
              <a:t> </a:t>
            </a:r>
            <a:r>
              <a:rPr lang="en-US" sz="1600" err="1">
                <a:latin typeface="Lexend Deca" panose="020B0604020202020204" charset="0"/>
              </a:rPr>
              <a:t>mô</a:t>
            </a:r>
            <a:r>
              <a:rPr lang="en-US" sz="1600">
                <a:latin typeface="Lexend Deca" panose="020B0604020202020204" charset="0"/>
              </a:rPr>
              <a:t> </a:t>
            </a:r>
            <a:r>
              <a:rPr lang="en-US" sz="1600" err="1">
                <a:latin typeface="Lexend Deca" panose="020B0604020202020204" charset="0"/>
              </a:rPr>
              <a:t>hình</a:t>
            </a:r>
            <a:r>
              <a:rPr lang="en-US" sz="1600">
                <a:latin typeface="Lexend Deca" panose="020B0604020202020204" charset="0"/>
              </a:rPr>
              <a:t> </a:t>
            </a:r>
            <a:r>
              <a:rPr lang="en-US" sz="1600" err="1">
                <a:latin typeface="Lexend Deca" panose="020B0604020202020204" charset="0"/>
              </a:rPr>
              <a:t>hồi</a:t>
            </a:r>
            <a:r>
              <a:rPr lang="en-US" sz="1600">
                <a:latin typeface="Lexend Deca" panose="020B0604020202020204" charset="0"/>
              </a:rPr>
              <a:t> </a:t>
            </a:r>
            <a:r>
              <a:rPr lang="en-US" sz="1600" err="1">
                <a:latin typeface="Lexend Deca" panose="020B0604020202020204" charset="0"/>
              </a:rPr>
              <a:t>quy</a:t>
            </a:r>
            <a:r>
              <a:rPr lang="en-US" sz="1600">
                <a:latin typeface="Lexend Deca" panose="020B0604020202020204" charset="0"/>
              </a:rPr>
              <a:t> </a:t>
            </a:r>
            <a:r>
              <a:rPr lang="en-US" sz="1600" err="1">
                <a:latin typeface="Lexend Deca" panose="020B0604020202020204" charset="0"/>
              </a:rPr>
              <a:t>tuyến</a:t>
            </a:r>
            <a:r>
              <a:rPr lang="en-US" sz="1600">
                <a:latin typeface="Lexend Deca" panose="020B0604020202020204" charset="0"/>
              </a:rPr>
              <a:t> </a:t>
            </a:r>
            <a:r>
              <a:rPr lang="en-US" sz="1600" err="1">
                <a:latin typeface="Lexend Deca" panose="020B0604020202020204" charset="0"/>
              </a:rPr>
              <a:t>tính</a:t>
            </a:r>
            <a:r>
              <a:rPr lang="en-US" sz="1600">
                <a:latin typeface="Lexend Deca" panose="020B0604020202020204" charset="0"/>
              </a:rPr>
              <a:t> – Linear Regression</a:t>
            </a:r>
          </a:p>
        </p:txBody>
      </p:sp>
      <p:pic>
        <p:nvPicPr>
          <p:cNvPr id="8" name="Picture 7">
            <a:extLst>
              <a:ext uri="{FF2B5EF4-FFF2-40B4-BE49-F238E27FC236}">
                <a16:creationId xmlns:a16="http://schemas.microsoft.com/office/drawing/2014/main" id="{C3738B18-3879-AD3F-AB30-A4C23842530D}"/>
              </a:ext>
            </a:extLst>
          </p:cNvPr>
          <p:cNvPicPr>
            <a:picLocks noChangeAspect="1"/>
          </p:cNvPicPr>
          <p:nvPr/>
        </p:nvPicPr>
        <p:blipFill>
          <a:blip r:embed="rId3"/>
          <a:stretch>
            <a:fillRect/>
          </a:stretch>
        </p:blipFill>
        <p:spPr>
          <a:xfrm>
            <a:off x="2116666" y="1713281"/>
            <a:ext cx="1962424" cy="352474"/>
          </a:xfrm>
          <a:prstGeom prst="rect">
            <a:avLst/>
          </a:prstGeom>
        </p:spPr>
        <p:style>
          <a:lnRef idx="3">
            <a:schemeClr val="lt1"/>
          </a:lnRef>
          <a:fillRef idx="1">
            <a:schemeClr val="accent1"/>
          </a:fillRef>
          <a:effectRef idx="1">
            <a:schemeClr val="accent1"/>
          </a:effectRef>
          <a:fontRef idx="minor">
            <a:schemeClr val="lt1"/>
          </a:fontRef>
        </p:style>
      </p:pic>
      <p:sp>
        <p:nvSpPr>
          <p:cNvPr id="9" name="TextBox 8">
            <a:extLst>
              <a:ext uri="{FF2B5EF4-FFF2-40B4-BE49-F238E27FC236}">
                <a16:creationId xmlns:a16="http://schemas.microsoft.com/office/drawing/2014/main" id="{D293D30A-5BED-9093-9C7C-842ACF6BF1C3}"/>
              </a:ext>
            </a:extLst>
          </p:cNvPr>
          <p:cNvSpPr txBox="1"/>
          <p:nvPr/>
        </p:nvSpPr>
        <p:spPr>
          <a:xfrm>
            <a:off x="129540" y="1713281"/>
            <a:ext cx="1962150" cy="307777"/>
          </a:xfrm>
          <a:prstGeom prst="rect">
            <a:avLst/>
          </a:prstGeom>
          <a:noFill/>
        </p:spPr>
        <p:txBody>
          <a:bodyPr wrap="square" rtlCol="0">
            <a:spAutoFit/>
          </a:bodyPr>
          <a:lstStyle/>
          <a:p>
            <a:r>
              <a:rPr lang="en-US" err="1">
                <a:latin typeface="Lexend Deca" panose="020B0604020202020204" charset="0"/>
              </a:rPr>
              <a:t>Công</a:t>
            </a:r>
            <a:r>
              <a:rPr lang="en-US">
                <a:latin typeface="Lexend Deca" panose="020B0604020202020204" charset="0"/>
              </a:rPr>
              <a:t> </a:t>
            </a:r>
            <a:r>
              <a:rPr lang="en-US" err="1">
                <a:latin typeface="Lexend Deca" panose="020B0604020202020204" charset="0"/>
              </a:rPr>
              <a:t>thức</a:t>
            </a:r>
            <a:r>
              <a:rPr lang="en-US">
                <a:latin typeface="Lexend Deca" panose="020B0604020202020204" charset="0"/>
              </a:rPr>
              <a:t> </a:t>
            </a:r>
            <a:r>
              <a:rPr lang="en-US" err="1">
                <a:latin typeface="Lexend Deca" panose="020B0604020202020204" charset="0"/>
              </a:rPr>
              <a:t>tính</a:t>
            </a:r>
            <a:r>
              <a:rPr lang="en-US">
                <a:latin typeface="Lexend Deca" panose="020B0604020202020204" charset="0"/>
              </a:rPr>
              <a:t> B0:</a:t>
            </a:r>
          </a:p>
        </p:txBody>
      </p:sp>
      <p:sp>
        <p:nvSpPr>
          <p:cNvPr id="13" name="TextBox 12">
            <a:extLst>
              <a:ext uri="{FF2B5EF4-FFF2-40B4-BE49-F238E27FC236}">
                <a16:creationId xmlns:a16="http://schemas.microsoft.com/office/drawing/2014/main" id="{300B99CE-BB5A-6948-CB58-214083E00F8B}"/>
              </a:ext>
            </a:extLst>
          </p:cNvPr>
          <p:cNvSpPr txBox="1"/>
          <p:nvPr/>
        </p:nvSpPr>
        <p:spPr>
          <a:xfrm>
            <a:off x="129540" y="2769969"/>
            <a:ext cx="2062904" cy="307777"/>
          </a:xfrm>
          <a:prstGeom prst="rect">
            <a:avLst/>
          </a:prstGeom>
          <a:noFill/>
        </p:spPr>
        <p:txBody>
          <a:bodyPr wrap="square" rtlCol="0">
            <a:spAutoFit/>
          </a:bodyPr>
          <a:lstStyle/>
          <a:p>
            <a:r>
              <a:rPr lang="en-US" err="1">
                <a:latin typeface="Lexend Deca" panose="020B0604020202020204" charset="0"/>
              </a:rPr>
              <a:t>Công</a:t>
            </a:r>
            <a:r>
              <a:rPr lang="en-US">
                <a:latin typeface="Lexend Deca" panose="020B0604020202020204" charset="0"/>
              </a:rPr>
              <a:t> </a:t>
            </a:r>
            <a:r>
              <a:rPr lang="en-US" err="1">
                <a:latin typeface="Lexend Deca" panose="020B0604020202020204" charset="0"/>
              </a:rPr>
              <a:t>thức</a:t>
            </a:r>
            <a:r>
              <a:rPr lang="en-US">
                <a:latin typeface="Lexend Deca" panose="020B0604020202020204" charset="0"/>
              </a:rPr>
              <a:t> </a:t>
            </a:r>
            <a:r>
              <a:rPr lang="en-US" err="1">
                <a:latin typeface="Lexend Deca" panose="020B0604020202020204" charset="0"/>
              </a:rPr>
              <a:t>tính</a:t>
            </a:r>
            <a:r>
              <a:rPr lang="en-US">
                <a:latin typeface="Lexend Deca" panose="020B0604020202020204" charset="0"/>
              </a:rPr>
              <a:t> </a:t>
            </a:r>
            <a:r>
              <a:rPr lang="en-US" err="1">
                <a:latin typeface="Lexend Deca" panose="020B0604020202020204" charset="0"/>
              </a:rPr>
              <a:t>hệ</a:t>
            </a:r>
            <a:r>
              <a:rPr lang="en-US">
                <a:latin typeface="Lexend Deca" panose="020B0604020202020204" charset="0"/>
              </a:rPr>
              <a:t> </a:t>
            </a:r>
            <a:r>
              <a:rPr lang="en-US" err="1">
                <a:latin typeface="Lexend Deca" panose="020B0604020202020204" charset="0"/>
              </a:rPr>
              <a:t>số</a:t>
            </a:r>
            <a:r>
              <a:rPr lang="en-US">
                <a:latin typeface="Lexend Deca" panose="020B0604020202020204" charset="0"/>
              </a:rPr>
              <a:t>:</a:t>
            </a:r>
          </a:p>
        </p:txBody>
      </p:sp>
      <p:pic>
        <p:nvPicPr>
          <p:cNvPr id="14" name="Picture 13" descr="Text&#10;&#10;Description automatically generated">
            <a:extLst>
              <a:ext uri="{FF2B5EF4-FFF2-40B4-BE49-F238E27FC236}">
                <a16:creationId xmlns:a16="http://schemas.microsoft.com/office/drawing/2014/main" id="{A300BFB7-4F4B-FAC4-DAEE-82493B32BADF}"/>
              </a:ext>
            </a:extLst>
          </p:cNvPr>
          <p:cNvPicPr>
            <a:picLocks noChangeAspect="1"/>
          </p:cNvPicPr>
          <p:nvPr/>
        </p:nvPicPr>
        <p:blipFill>
          <a:blip r:embed="rId4"/>
          <a:stretch>
            <a:fillRect/>
          </a:stretch>
        </p:blipFill>
        <p:spPr>
          <a:xfrm>
            <a:off x="2116666" y="2271394"/>
            <a:ext cx="5133975" cy="1304925"/>
          </a:xfrm>
          <a:prstGeom prst="rect">
            <a:avLst/>
          </a:prstGeom>
          <a:ln/>
        </p:spPr>
        <p:style>
          <a:lnRef idx="3">
            <a:schemeClr val="lt1"/>
          </a:lnRef>
          <a:fillRef idx="1">
            <a:schemeClr val="accent1"/>
          </a:fillRef>
          <a:effectRef idx="1">
            <a:schemeClr val="accent1"/>
          </a:effectRef>
          <a:fontRef idx="minor">
            <a:schemeClr val="lt1"/>
          </a:fontRef>
        </p:style>
      </p:pic>
      <p:pic>
        <p:nvPicPr>
          <p:cNvPr id="19" name="Picture 18" descr="Graphical user interface, text, application&#10;&#10;Description automatically generated">
            <a:extLst>
              <a:ext uri="{FF2B5EF4-FFF2-40B4-BE49-F238E27FC236}">
                <a16:creationId xmlns:a16="http://schemas.microsoft.com/office/drawing/2014/main" id="{A0D1F906-D192-51DC-DD95-5DF4143FFE9D}"/>
              </a:ext>
            </a:extLst>
          </p:cNvPr>
          <p:cNvPicPr>
            <a:picLocks noChangeAspect="1"/>
          </p:cNvPicPr>
          <p:nvPr/>
        </p:nvPicPr>
        <p:blipFill>
          <a:blip r:embed="rId5"/>
          <a:stretch>
            <a:fillRect/>
          </a:stretch>
        </p:blipFill>
        <p:spPr>
          <a:xfrm>
            <a:off x="2080260" y="3759098"/>
            <a:ext cx="5514975" cy="981075"/>
          </a:xfrm>
          <a:prstGeom prst="rect">
            <a:avLst/>
          </a:prstGeom>
          <a:ln/>
        </p:spPr>
        <p:style>
          <a:lnRef idx="3">
            <a:schemeClr val="lt1"/>
          </a:lnRef>
          <a:fillRef idx="1">
            <a:schemeClr val="accent1"/>
          </a:fillRef>
          <a:effectRef idx="1">
            <a:schemeClr val="accent1"/>
          </a:effectRef>
          <a:fontRef idx="minor">
            <a:schemeClr val="lt1"/>
          </a:fontRef>
        </p:style>
      </p:pic>
    </p:spTree>
    <p:extLst>
      <p:ext uri="{BB962C8B-B14F-4D97-AF65-F5344CB8AC3E}">
        <p14:creationId xmlns:p14="http://schemas.microsoft.com/office/powerpoint/2010/main" val="10802266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37</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2080260"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4233334" cy="400110"/>
          </a:xfrm>
          <a:prstGeom prst="rect">
            <a:avLst/>
          </a:prstGeom>
          <a:noFill/>
        </p:spPr>
        <p:txBody>
          <a:bodyPr wrap="square" rtlCol="0">
            <a:spAutoFit/>
          </a:bodyPr>
          <a:lstStyle/>
          <a:p>
            <a:r>
              <a:rPr lang="en-US" sz="2000" err="1">
                <a:latin typeface="Lexend Deca" panose="020B0604020202020204" charset="0"/>
              </a:rPr>
              <a:t>Hướng</a:t>
            </a:r>
            <a:r>
              <a:rPr lang="en-US" sz="2000">
                <a:latin typeface="Lexend Deca" panose="020B0604020202020204" charset="0"/>
              </a:rPr>
              <a:t> </a:t>
            </a:r>
            <a:r>
              <a:rPr lang="en-US" sz="2000" err="1">
                <a:latin typeface="Lexend Deca" panose="020B0604020202020204" charset="0"/>
              </a:rPr>
              <a:t>làm</a:t>
            </a:r>
            <a:r>
              <a:rPr lang="en-US" sz="2000">
                <a:latin typeface="Lexend Deca" panose="020B0604020202020204" charset="0"/>
              </a:rPr>
              <a:t> 1</a:t>
            </a:r>
          </a:p>
        </p:txBody>
      </p:sp>
      <p:sp>
        <p:nvSpPr>
          <p:cNvPr id="2" name="TextBox 1">
            <a:extLst>
              <a:ext uri="{FF2B5EF4-FFF2-40B4-BE49-F238E27FC236}">
                <a16:creationId xmlns:a16="http://schemas.microsoft.com/office/drawing/2014/main" id="{39D8AC4F-5DC3-36F6-5B1C-73CE3BBCF43E}"/>
              </a:ext>
            </a:extLst>
          </p:cNvPr>
          <p:cNvSpPr txBox="1"/>
          <p:nvPr/>
        </p:nvSpPr>
        <p:spPr>
          <a:xfrm>
            <a:off x="91440" y="1031049"/>
            <a:ext cx="8183880" cy="307777"/>
          </a:xfrm>
          <a:prstGeom prst="rect">
            <a:avLst/>
          </a:prstGeom>
          <a:noFill/>
        </p:spPr>
        <p:txBody>
          <a:bodyPr wrap="square" rtlCol="0">
            <a:spAutoFit/>
          </a:bodyPr>
          <a:lstStyle/>
          <a:p>
            <a:r>
              <a:rPr lang="en-US" err="1">
                <a:latin typeface="Lexend Deca" panose="020B0604020202020204" charset="0"/>
              </a:rPr>
              <a:t>Xây</a:t>
            </a:r>
            <a:r>
              <a:rPr lang="en-US">
                <a:latin typeface="Lexend Deca" panose="020B0604020202020204" charset="0"/>
              </a:rPr>
              <a:t> </a:t>
            </a:r>
            <a:r>
              <a:rPr lang="en-US" err="1">
                <a:latin typeface="Lexend Deca" panose="020B0604020202020204" charset="0"/>
              </a:rPr>
              <a:t>dựng</a:t>
            </a:r>
            <a:r>
              <a:rPr lang="en-US">
                <a:latin typeface="Lexend Deca" panose="020B0604020202020204" charset="0"/>
              </a:rPr>
              <a:t> </a:t>
            </a:r>
            <a:r>
              <a:rPr lang="en-US" err="1">
                <a:latin typeface="Lexend Deca" panose="020B0604020202020204" charset="0"/>
              </a:rPr>
              <a:t>hàm</a:t>
            </a:r>
            <a:r>
              <a:rPr lang="en-US">
                <a:latin typeface="Lexend Deca" panose="020B0604020202020204" charset="0"/>
              </a:rPr>
              <a:t> </a:t>
            </a:r>
            <a:r>
              <a:rPr lang="en-US" err="1">
                <a:latin typeface="Lexend Deca" panose="020B0604020202020204" charset="0"/>
              </a:rPr>
              <a:t>đoán</a:t>
            </a:r>
            <a:r>
              <a:rPr lang="en-US">
                <a:latin typeface="Lexend Deca" panose="020B0604020202020204" charset="0"/>
              </a:rPr>
              <a:t> </a:t>
            </a:r>
            <a:r>
              <a:rPr lang="en-US" err="1">
                <a:latin typeface="Lexend Deca" panose="020B0604020202020204" charset="0"/>
              </a:rPr>
              <a:t>lợi</a:t>
            </a:r>
            <a:r>
              <a:rPr lang="en-US">
                <a:latin typeface="Lexend Deca" panose="020B0604020202020204" charset="0"/>
              </a:rPr>
              <a:t> </a:t>
            </a:r>
            <a:r>
              <a:rPr lang="en-US" err="1">
                <a:latin typeface="Lexend Deca" panose="020B0604020202020204" charset="0"/>
              </a:rPr>
              <a:t>nhuận</a:t>
            </a:r>
            <a:r>
              <a:rPr lang="en-US">
                <a:latin typeface="Lexend Deca" panose="020B0604020202020204" charset="0"/>
              </a:rPr>
              <a:t> </a:t>
            </a:r>
            <a:r>
              <a:rPr lang="en-US" err="1">
                <a:latin typeface="Lexend Deca" panose="020B0604020202020204" charset="0"/>
              </a:rPr>
              <a:t>dựa</a:t>
            </a:r>
            <a:r>
              <a:rPr lang="en-US">
                <a:latin typeface="Lexend Deca" panose="020B0604020202020204" charset="0"/>
              </a:rPr>
              <a:t> </a:t>
            </a:r>
            <a:r>
              <a:rPr lang="en-US" err="1">
                <a:latin typeface="Lexend Deca" panose="020B0604020202020204" charset="0"/>
              </a:rPr>
              <a:t>trên</a:t>
            </a:r>
            <a:r>
              <a:rPr lang="en-US">
                <a:latin typeface="Lexend Deca" panose="020B0604020202020204" charset="0"/>
              </a:rPr>
              <a:t> </a:t>
            </a:r>
            <a:r>
              <a:rPr lang="en-US" err="1">
                <a:latin typeface="Lexend Deca" panose="020B0604020202020204" charset="0"/>
              </a:rPr>
              <a:t>mô</a:t>
            </a:r>
            <a:r>
              <a:rPr lang="en-US">
                <a:latin typeface="Lexend Deca" panose="020B0604020202020204" charset="0"/>
              </a:rPr>
              <a:t> </a:t>
            </a:r>
            <a:r>
              <a:rPr lang="en-US" err="1">
                <a:latin typeface="Lexend Deca" panose="020B0604020202020204" charset="0"/>
              </a:rPr>
              <a:t>hình</a:t>
            </a:r>
            <a:r>
              <a:rPr lang="en-US">
                <a:latin typeface="Lexend Deca" panose="020B0604020202020204" charset="0"/>
              </a:rPr>
              <a:t> </a:t>
            </a:r>
            <a:r>
              <a:rPr lang="en-US" err="1">
                <a:latin typeface="Lexend Deca" panose="020B0604020202020204" charset="0"/>
              </a:rPr>
              <a:t>hồi</a:t>
            </a:r>
            <a:r>
              <a:rPr lang="en-US">
                <a:latin typeface="Lexend Deca" panose="020B0604020202020204" charset="0"/>
              </a:rPr>
              <a:t> </a:t>
            </a:r>
            <a:r>
              <a:rPr lang="en-US" err="1">
                <a:latin typeface="Lexend Deca" panose="020B0604020202020204" charset="0"/>
              </a:rPr>
              <a:t>quy</a:t>
            </a:r>
            <a:r>
              <a:rPr lang="en-US">
                <a:latin typeface="Lexend Deca" panose="020B0604020202020204" charset="0"/>
              </a:rPr>
              <a:t> </a:t>
            </a:r>
            <a:r>
              <a:rPr lang="en-US" err="1">
                <a:latin typeface="Lexend Deca" panose="020B0604020202020204" charset="0"/>
              </a:rPr>
              <a:t>tuyến</a:t>
            </a:r>
            <a:r>
              <a:rPr lang="en-US">
                <a:latin typeface="Lexend Deca" panose="020B0604020202020204" charset="0"/>
              </a:rPr>
              <a:t> </a:t>
            </a:r>
            <a:r>
              <a:rPr lang="en-US" err="1">
                <a:latin typeface="Lexend Deca" panose="020B0604020202020204" charset="0"/>
              </a:rPr>
              <a:t>tính</a:t>
            </a:r>
            <a:endParaRPr lang="en-US">
              <a:latin typeface="Lexend Deca" panose="020B0604020202020204" charset="0"/>
            </a:endParaRPr>
          </a:p>
        </p:txBody>
      </p:sp>
      <p:sp>
        <p:nvSpPr>
          <p:cNvPr id="3" name="TextBox 2">
            <a:extLst>
              <a:ext uri="{FF2B5EF4-FFF2-40B4-BE49-F238E27FC236}">
                <a16:creationId xmlns:a16="http://schemas.microsoft.com/office/drawing/2014/main" id="{18A1F1D4-6E32-E551-231F-E6F62A97BFAA}"/>
              </a:ext>
            </a:extLst>
          </p:cNvPr>
          <p:cNvSpPr txBox="1"/>
          <p:nvPr/>
        </p:nvSpPr>
        <p:spPr>
          <a:xfrm>
            <a:off x="91440" y="574920"/>
            <a:ext cx="6158334" cy="338554"/>
          </a:xfrm>
          <a:prstGeom prst="rect">
            <a:avLst/>
          </a:prstGeom>
          <a:noFill/>
        </p:spPr>
        <p:txBody>
          <a:bodyPr wrap="square" rtlCol="0">
            <a:spAutoFit/>
          </a:bodyPr>
          <a:lstStyle/>
          <a:p>
            <a:r>
              <a:rPr lang="en-US" sz="1600">
                <a:latin typeface="Lexend Deca" panose="020B0604020202020204" charset="0"/>
              </a:rPr>
              <a:t>1. </a:t>
            </a:r>
            <a:r>
              <a:rPr lang="en-US" sz="1600" err="1">
                <a:latin typeface="Lexend Deca" panose="020B0604020202020204" charset="0"/>
              </a:rPr>
              <a:t>Tạo</a:t>
            </a:r>
            <a:r>
              <a:rPr lang="en-US" sz="1600">
                <a:latin typeface="Lexend Deca" panose="020B0604020202020204" charset="0"/>
              </a:rPr>
              <a:t> </a:t>
            </a:r>
            <a:r>
              <a:rPr lang="en-US" sz="1600" err="1">
                <a:latin typeface="Lexend Deca" panose="020B0604020202020204" charset="0"/>
              </a:rPr>
              <a:t>mô</a:t>
            </a:r>
            <a:r>
              <a:rPr lang="en-US" sz="1600">
                <a:latin typeface="Lexend Deca" panose="020B0604020202020204" charset="0"/>
              </a:rPr>
              <a:t> </a:t>
            </a:r>
            <a:r>
              <a:rPr lang="en-US" sz="1600" err="1">
                <a:latin typeface="Lexend Deca" panose="020B0604020202020204" charset="0"/>
              </a:rPr>
              <a:t>hình</a:t>
            </a:r>
            <a:r>
              <a:rPr lang="en-US" sz="1600">
                <a:latin typeface="Lexend Deca" panose="020B0604020202020204" charset="0"/>
              </a:rPr>
              <a:t> </a:t>
            </a:r>
            <a:r>
              <a:rPr lang="en-US" sz="1600" err="1">
                <a:latin typeface="Lexend Deca" panose="020B0604020202020204" charset="0"/>
              </a:rPr>
              <a:t>hồi</a:t>
            </a:r>
            <a:r>
              <a:rPr lang="en-US" sz="1600">
                <a:latin typeface="Lexend Deca" panose="020B0604020202020204" charset="0"/>
              </a:rPr>
              <a:t> </a:t>
            </a:r>
            <a:r>
              <a:rPr lang="en-US" sz="1600" err="1">
                <a:latin typeface="Lexend Deca" panose="020B0604020202020204" charset="0"/>
              </a:rPr>
              <a:t>quy</a:t>
            </a:r>
            <a:r>
              <a:rPr lang="en-US" sz="1600">
                <a:latin typeface="Lexend Deca" panose="020B0604020202020204" charset="0"/>
              </a:rPr>
              <a:t> </a:t>
            </a:r>
            <a:r>
              <a:rPr lang="en-US" sz="1600" err="1">
                <a:latin typeface="Lexend Deca" panose="020B0604020202020204" charset="0"/>
              </a:rPr>
              <a:t>tuyến</a:t>
            </a:r>
            <a:r>
              <a:rPr lang="en-US" sz="1600">
                <a:latin typeface="Lexend Deca" panose="020B0604020202020204" charset="0"/>
              </a:rPr>
              <a:t> </a:t>
            </a:r>
            <a:r>
              <a:rPr lang="en-US" sz="1600" err="1">
                <a:latin typeface="Lexend Deca" panose="020B0604020202020204" charset="0"/>
              </a:rPr>
              <a:t>tính</a:t>
            </a:r>
            <a:r>
              <a:rPr lang="en-US" sz="1600">
                <a:latin typeface="Lexend Deca" panose="020B0604020202020204" charset="0"/>
              </a:rPr>
              <a:t> – Linear Regression</a:t>
            </a:r>
          </a:p>
        </p:txBody>
      </p:sp>
      <p:pic>
        <p:nvPicPr>
          <p:cNvPr id="4" name="Picture 3" descr="Text&#10;&#10;Description automatically generated">
            <a:extLst>
              <a:ext uri="{FF2B5EF4-FFF2-40B4-BE49-F238E27FC236}">
                <a16:creationId xmlns:a16="http://schemas.microsoft.com/office/drawing/2014/main" id="{F2FE4A71-F015-67E8-0759-C67AB4768C5C}"/>
              </a:ext>
            </a:extLst>
          </p:cNvPr>
          <p:cNvPicPr>
            <a:picLocks noChangeAspect="1"/>
          </p:cNvPicPr>
          <p:nvPr/>
        </p:nvPicPr>
        <p:blipFill>
          <a:blip r:embed="rId3"/>
          <a:stretch>
            <a:fillRect/>
          </a:stretch>
        </p:blipFill>
        <p:spPr>
          <a:xfrm>
            <a:off x="1640205" y="1795462"/>
            <a:ext cx="5086350" cy="1552575"/>
          </a:xfrm>
          <a:prstGeom prst="rect">
            <a:avLst/>
          </a:prstGeom>
          <a:ln/>
        </p:spPr>
        <p:style>
          <a:lnRef idx="3">
            <a:schemeClr val="lt1"/>
          </a:lnRef>
          <a:fillRef idx="1">
            <a:schemeClr val="accent1"/>
          </a:fillRef>
          <a:effectRef idx="1">
            <a:schemeClr val="accent1"/>
          </a:effectRef>
          <a:fontRef idx="minor">
            <a:schemeClr val="lt1"/>
          </a:fontRef>
        </p:style>
      </p:pic>
    </p:spTree>
    <p:extLst>
      <p:ext uri="{BB962C8B-B14F-4D97-AF65-F5344CB8AC3E}">
        <p14:creationId xmlns:p14="http://schemas.microsoft.com/office/powerpoint/2010/main" val="35819121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38</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2080260"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4233334" cy="400110"/>
          </a:xfrm>
          <a:prstGeom prst="rect">
            <a:avLst/>
          </a:prstGeom>
          <a:noFill/>
        </p:spPr>
        <p:txBody>
          <a:bodyPr wrap="square" rtlCol="0">
            <a:spAutoFit/>
          </a:bodyPr>
          <a:lstStyle/>
          <a:p>
            <a:r>
              <a:rPr lang="en-US" sz="2000" err="1">
                <a:latin typeface="Lexend Deca" panose="020B0604020202020204" charset="0"/>
              </a:rPr>
              <a:t>Hướng</a:t>
            </a:r>
            <a:r>
              <a:rPr lang="en-US" sz="2000">
                <a:latin typeface="Lexend Deca" panose="020B0604020202020204" charset="0"/>
              </a:rPr>
              <a:t> </a:t>
            </a:r>
            <a:r>
              <a:rPr lang="en-US" sz="2000" err="1">
                <a:latin typeface="Lexend Deca" panose="020B0604020202020204" charset="0"/>
              </a:rPr>
              <a:t>làm</a:t>
            </a:r>
            <a:r>
              <a:rPr lang="en-US" sz="2000">
                <a:latin typeface="Lexend Deca" panose="020B0604020202020204" charset="0"/>
              </a:rPr>
              <a:t> 1</a:t>
            </a:r>
          </a:p>
        </p:txBody>
      </p:sp>
      <p:sp>
        <p:nvSpPr>
          <p:cNvPr id="2" name="TextBox 1">
            <a:extLst>
              <a:ext uri="{FF2B5EF4-FFF2-40B4-BE49-F238E27FC236}">
                <a16:creationId xmlns:a16="http://schemas.microsoft.com/office/drawing/2014/main" id="{39D8AC4F-5DC3-36F6-5B1C-73CE3BBCF43E}"/>
              </a:ext>
            </a:extLst>
          </p:cNvPr>
          <p:cNvSpPr txBox="1"/>
          <p:nvPr/>
        </p:nvSpPr>
        <p:spPr>
          <a:xfrm>
            <a:off x="91440" y="1031049"/>
            <a:ext cx="8183880" cy="307777"/>
          </a:xfrm>
          <a:prstGeom prst="rect">
            <a:avLst/>
          </a:prstGeom>
          <a:noFill/>
        </p:spPr>
        <p:txBody>
          <a:bodyPr wrap="square" rtlCol="0">
            <a:spAutoFit/>
          </a:bodyPr>
          <a:lstStyle/>
          <a:p>
            <a:r>
              <a:rPr lang="en-US" err="1">
                <a:latin typeface="Lexend Deca" panose="020B0604020202020204" charset="0"/>
              </a:rPr>
              <a:t>Chuyển</a:t>
            </a:r>
            <a:r>
              <a:rPr lang="en-US">
                <a:latin typeface="Lexend Deca" panose="020B0604020202020204" charset="0"/>
              </a:rPr>
              <a:t> RDD Test </a:t>
            </a:r>
            <a:r>
              <a:rPr lang="en-US" err="1">
                <a:latin typeface="Lexend Deca" panose="020B0604020202020204" charset="0"/>
              </a:rPr>
              <a:t>thành</a:t>
            </a:r>
            <a:r>
              <a:rPr lang="en-US">
                <a:latin typeface="Lexend Deca" panose="020B0604020202020204" charset="0"/>
              </a:rPr>
              <a:t> </a:t>
            </a:r>
            <a:r>
              <a:rPr lang="en-US" err="1">
                <a:latin typeface="Lexend Deca" panose="020B0604020202020204" charset="0"/>
              </a:rPr>
              <a:t>danh</a:t>
            </a:r>
            <a:r>
              <a:rPr lang="en-US">
                <a:latin typeface="Lexend Deca" panose="020B0604020202020204" charset="0"/>
              </a:rPr>
              <a:t> </a:t>
            </a:r>
            <a:r>
              <a:rPr lang="en-US" err="1">
                <a:latin typeface="Lexend Deca" panose="020B0604020202020204" charset="0"/>
              </a:rPr>
              <a:t>sách</a:t>
            </a:r>
            <a:r>
              <a:rPr lang="en-US">
                <a:latin typeface="Lexend Deca" panose="020B0604020202020204" charset="0"/>
              </a:rPr>
              <a:t> </a:t>
            </a:r>
            <a:r>
              <a:rPr lang="en-US" err="1">
                <a:latin typeface="Lexend Deca" panose="020B0604020202020204" charset="0"/>
              </a:rPr>
              <a:t>các</a:t>
            </a:r>
            <a:r>
              <a:rPr lang="en-US">
                <a:latin typeface="Lexend Deca" panose="020B0604020202020204" charset="0"/>
              </a:rPr>
              <a:t> </a:t>
            </a:r>
            <a:r>
              <a:rPr lang="en-US" err="1">
                <a:latin typeface="Lexend Deca" panose="020B0604020202020204" charset="0"/>
              </a:rPr>
              <a:t>giá</a:t>
            </a:r>
            <a:r>
              <a:rPr lang="en-US">
                <a:latin typeface="Lexend Deca" panose="020B0604020202020204" charset="0"/>
              </a:rPr>
              <a:t> </a:t>
            </a:r>
            <a:r>
              <a:rPr lang="en-US" err="1">
                <a:latin typeface="Lexend Deca" panose="020B0604020202020204" charset="0"/>
              </a:rPr>
              <a:t>trị</a:t>
            </a:r>
            <a:r>
              <a:rPr lang="en-US">
                <a:latin typeface="Lexend Deca" panose="020B0604020202020204" charset="0"/>
              </a:rPr>
              <a:t> (</a:t>
            </a:r>
            <a:r>
              <a:rPr lang="en-US" err="1">
                <a:latin typeface="Lexend Deca" panose="020B0604020202020204" charset="0"/>
              </a:rPr>
              <a:t>dạng</a:t>
            </a:r>
            <a:r>
              <a:rPr lang="en-US">
                <a:latin typeface="Lexend Deca" panose="020B0604020202020204" charset="0"/>
              </a:rPr>
              <a:t> List)</a:t>
            </a:r>
          </a:p>
        </p:txBody>
      </p:sp>
      <p:sp>
        <p:nvSpPr>
          <p:cNvPr id="3" name="TextBox 2">
            <a:extLst>
              <a:ext uri="{FF2B5EF4-FFF2-40B4-BE49-F238E27FC236}">
                <a16:creationId xmlns:a16="http://schemas.microsoft.com/office/drawing/2014/main" id="{18A1F1D4-6E32-E551-231F-E6F62A97BFAA}"/>
              </a:ext>
            </a:extLst>
          </p:cNvPr>
          <p:cNvSpPr txBox="1"/>
          <p:nvPr/>
        </p:nvSpPr>
        <p:spPr>
          <a:xfrm>
            <a:off x="91440" y="574920"/>
            <a:ext cx="6158334" cy="338554"/>
          </a:xfrm>
          <a:prstGeom prst="rect">
            <a:avLst/>
          </a:prstGeom>
          <a:noFill/>
        </p:spPr>
        <p:txBody>
          <a:bodyPr wrap="square" rtlCol="0">
            <a:spAutoFit/>
          </a:bodyPr>
          <a:lstStyle/>
          <a:p>
            <a:r>
              <a:rPr lang="en-US" sz="1600">
                <a:latin typeface="Lexend Deca" panose="020B0604020202020204" charset="0"/>
              </a:rPr>
              <a:t>2. </a:t>
            </a:r>
            <a:r>
              <a:rPr lang="en-US" sz="1600" err="1">
                <a:latin typeface="Lexend Deca" panose="020B0604020202020204" charset="0"/>
              </a:rPr>
              <a:t>Ứng</a:t>
            </a:r>
            <a:r>
              <a:rPr lang="en-US" sz="1600">
                <a:latin typeface="Lexend Deca" panose="020B0604020202020204" charset="0"/>
              </a:rPr>
              <a:t> </a:t>
            </a:r>
            <a:r>
              <a:rPr lang="en-US" sz="1600" err="1">
                <a:latin typeface="Lexend Deca" panose="020B0604020202020204" charset="0"/>
              </a:rPr>
              <a:t>dụng</a:t>
            </a:r>
            <a:r>
              <a:rPr lang="en-US" sz="1600">
                <a:latin typeface="Lexend Deca" panose="020B0604020202020204" charset="0"/>
              </a:rPr>
              <a:t> </a:t>
            </a:r>
            <a:r>
              <a:rPr lang="en-US" sz="1600" err="1">
                <a:latin typeface="Lexend Deca" panose="020B0604020202020204" charset="0"/>
              </a:rPr>
              <a:t>mô</a:t>
            </a:r>
            <a:r>
              <a:rPr lang="en-US" sz="1600">
                <a:latin typeface="Lexend Deca" panose="020B0604020202020204" charset="0"/>
              </a:rPr>
              <a:t> </a:t>
            </a:r>
            <a:r>
              <a:rPr lang="en-US" sz="1600" err="1">
                <a:latin typeface="Lexend Deca" panose="020B0604020202020204" charset="0"/>
              </a:rPr>
              <a:t>hình</a:t>
            </a:r>
            <a:r>
              <a:rPr lang="en-US" sz="1600">
                <a:latin typeface="Lexend Deca" panose="020B0604020202020204" charset="0"/>
              </a:rPr>
              <a:t> </a:t>
            </a:r>
            <a:r>
              <a:rPr lang="en-US" sz="1600" err="1">
                <a:latin typeface="Lexend Deca" panose="020B0604020202020204" charset="0"/>
              </a:rPr>
              <a:t>hồi</a:t>
            </a:r>
            <a:r>
              <a:rPr lang="en-US" sz="1600">
                <a:latin typeface="Lexend Deca" panose="020B0604020202020204" charset="0"/>
              </a:rPr>
              <a:t> </a:t>
            </a:r>
            <a:r>
              <a:rPr lang="en-US" sz="1600" err="1">
                <a:latin typeface="Lexend Deca" panose="020B0604020202020204" charset="0"/>
              </a:rPr>
              <a:t>quy</a:t>
            </a:r>
            <a:r>
              <a:rPr lang="en-US" sz="1600">
                <a:latin typeface="Lexend Deca" panose="020B0604020202020204" charset="0"/>
              </a:rPr>
              <a:t> </a:t>
            </a:r>
            <a:r>
              <a:rPr lang="en-US" sz="1600" err="1">
                <a:latin typeface="Lexend Deca" panose="020B0604020202020204" charset="0"/>
              </a:rPr>
              <a:t>tuyến</a:t>
            </a:r>
            <a:r>
              <a:rPr lang="en-US" sz="1600">
                <a:latin typeface="Lexend Deca" panose="020B0604020202020204" charset="0"/>
              </a:rPr>
              <a:t> </a:t>
            </a:r>
            <a:r>
              <a:rPr lang="en-US" sz="1600" err="1">
                <a:latin typeface="Lexend Deca" panose="020B0604020202020204" charset="0"/>
              </a:rPr>
              <a:t>tính</a:t>
            </a:r>
            <a:r>
              <a:rPr lang="en-US" sz="1600">
                <a:latin typeface="Lexend Deca" panose="020B0604020202020204" charset="0"/>
              </a:rPr>
              <a:t> </a:t>
            </a:r>
            <a:r>
              <a:rPr lang="en-US" sz="1600" err="1">
                <a:latin typeface="Lexend Deca" panose="020B0604020202020204" charset="0"/>
              </a:rPr>
              <a:t>trên</a:t>
            </a:r>
            <a:r>
              <a:rPr lang="en-US" sz="1600">
                <a:latin typeface="Lexend Deca" panose="020B0604020202020204" charset="0"/>
              </a:rPr>
              <a:t> </a:t>
            </a:r>
            <a:r>
              <a:rPr lang="en-US" sz="1600" err="1">
                <a:latin typeface="Lexend Deca" panose="020B0604020202020204" charset="0"/>
              </a:rPr>
              <a:t>tập</a:t>
            </a:r>
            <a:r>
              <a:rPr lang="en-US" sz="1600">
                <a:latin typeface="Lexend Deca" panose="020B0604020202020204" charset="0"/>
              </a:rPr>
              <a:t> </a:t>
            </a:r>
            <a:r>
              <a:rPr lang="en-US" sz="1600" err="1">
                <a:latin typeface="Lexend Deca" panose="020B0604020202020204" charset="0"/>
              </a:rPr>
              <a:t>dữ</a:t>
            </a:r>
            <a:r>
              <a:rPr lang="en-US" sz="1600">
                <a:latin typeface="Lexend Deca" panose="020B0604020202020204" charset="0"/>
              </a:rPr>
              <a:t> </a:t>
            </a:r>
            <a:r>
              <a:rPr lang="en-US" sz="1600" err="1">
                <a:latin typeface="Lexend Deca" panose="020B0604020202020204" charset="0"/>
              </a:rPr>
              <a:t>liệu</a:t>
            </a:r>
            <a:r>
              <a:rPr lang="en-US" sz="1600">
                <a:latin typeface="Lexend Deca" panose="020B0604020202020204" charset="0"/>
              </a:rPr>
              <a:t> Test</a:t>
            </a:r>
          </a:p>
        </p:txBody>
      </p:sp>
      <p:pic>
        <p:nvPicPr>
          <p:cNvPr id="7" name="Picture 6" descr="Graphical user interface, application, Word&#10;&#10;Description automatically generated">
            <a:extLst>
              <a:ext uri="{FF2B5EF4-FFF2-40B4-BE49-F238E27FC236}">
                <a16:creationId xmlns:a16="http://schemas.microsoft.com/office/drawing/2014/main" id="{A657D1F6-CF1D-DF59-2DF6-BDDDE72F6E6F}"/>
              </a:ext>
            </a:extLst>
          </p:cNvPr>
          <p:cNvPicPr>
            <a:picLocks noChangeAspect="1"/>
          </p:cNvPicPr>
          <p:nvPr/>
        </p:nvPicPr>
        <p:blipFill>
          <a:blip r:embed="rId3"/>
          <a:stretch>
            <a:fillRect/>
          </a:stretch>
        </p:blipFill>
        <p:spPr>
          <a:xfrm>
            <a:off x="1842346" y="1993582"/>
            <a:ext cx="5015328" cy="943928"/>
          </a:xfrm>
          <a:prstGeom prst="rect">
            <a:avLst/>
          </a:prstGeom>
          <a:ln/>
        </p:spPr>
        <p:style>
          <a:lnRef idx="3">
            <a:schemeClr val="lt1"/>
          </a:lnRef>
          <a:fillRef idx="1">
            <a:schemeClr val="accent1"/>
          </a:fillRef>
          <a:effectRef idx="1">
            <a:schemeClr val="accent1"/>
          </a:effectRef>
          <a:fontRef idx="minor">
            <a:schemeClr val="lt1"/>
          </a:fontRef>
        </p:style>
      </p:pic>
    </p:spTree>
    <p:extLst>
      <p:ext uri="{BB962C8B-B14F-4D97-AF65-F5344CB8AC3E}">
        <p14:creationId xmlns:p14="http://schemas.microsoft.com/office/powerpoint/2010/main" val="42289697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39</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2080260"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4233334" cy="400110"/>
          </a:xfrm>
          <a:prstGeom prst="rect">
            <a:avLst/>
          </a:prstGeom>
          <a:noFill/>
        </p:spPr>
        <p:txBody>
          <a:bodyPr wrap="square" rtlCol="0">
            <a:spAutoFit/>
          </a:bodyPr>
          <a:lstStyle/>
          <a:p>
            <a:r>
              <a:rPr lang="en-US" sz="2000" err="1">
                <a:latin typeface="Lexend Deca" panose="020B0604020202020204" charset="0"/>
              </a:rPr>
              <a:t>Hướng</a:t>
            </a:r>
            <a:r>
              <a:rPr lang="en-US" sz="2000">
                <a:latin typeface="Lexend Deca" panose="020B0604020202020204" charset="0"/>
              </a:rPr>
              <a:t> </a:t>
            </a:r>
            <a:r>
              <a:rPr lang="en-US" sz="2000" err="1">
                <a:latin typeface="Lexend Deca" panose="020B0604020202020204" charset="0"/>
              </a:rPr>
              <a:t>làm</a:t>
            </a:r>
            <a:r>
              <a:rPr lang="en-US" sz="2000">
                <a:latin typeface="Lexend Deca" panose="020B0604020202020204" charset="0"/>
              </a:rPr>
              <a:t> 1</a:t>
            </a:r>
          </a:p>
        </p:txBody>
      </p:sp>
      <p:sp>
        <p:nvSpPr>
          <p:cNvPr id="2" name="TextBox 1">
            <a:extLst>
              <a:ext uri="{FF2B5EF4-FFF2-40B4-BE49-F238E27FC236}">
                <a16:creationId xmlns:a16="http://schemas.microsoft.com/office/drawing/2014/main" id="{39D8AC4F-5DC3-36F6-5B1C-73CE3BBCF43E}"/>
              </a:ext>
            </a:extLst>
          </p:cNvPr>
          <p:cNvSpPr txBox="1"/>
          <p:nvPr/>
        </p:nvSpPr>
        <p:spPr>
          <a:xfrm>
            <a:off x="91440" y="1031049"/>
            <a:ext cx="8183880" cy="307777"/>
          </a:xfrm>
          <a:prstGeom prst="rect">
            <a:avLst/>
          </a:prstGeom>
          <a:noFill/>
        </p:spPr>
        <p:txBody>
          <a:bodyPr wrap="square" rtlCol="0">
            <a:spAutoFit/>
          </a:bodyPr>
          <a:lstStyle/>
          <a:p>
            <a:r>
              <a:rPr lang="en-US" err="1">
                <a:latin typeface="Lexend Deca" panose="020B0604020202020204" charset="0"/>
              </a:rPr>
              <a:t>Thời</a:t>
            </a:r>
            <a:r>
              <a:rPr lang="en-US">
                <a:latin typeface="Lexend Deca" panose="020B0604020202020204" charset="0"/>
              </a:rPr>
              <a:t> </a:t>
            </a:r>
            <a:r>
              <a:rPr lang="en-US" err="1">
                <a:latin typeface="Lexend Deca" panose="020B0604020202020204" charset="0"/>
              </a:rPr>
              <a:t>gian</a:t>
            </a:r>
            <a:r>
              <a:rPr lang="en-US">
                <a:latin typeface="Lexend Deca" panose="020B0604020202020204" charset="0"/>
              </a:rPr>
              <a:t> </a:t>
            </a:r>
            <a:r>
              <a:rPr lang="en-US" err="1">
                <a:latin typeface="Lexend Deca" panose="020B0604020202020204" charset="0"/>
              </a:rPr>
              <a:t>chạy</a:t>
            </a:r>
            <a:r>
              <a:rPr lang="en-US">
                <a:latin typeface="Lexend Deca" panose="020B0604020202020204" charset="0"/>
              </a:rPr>
              <a:t> </a:t>
            </a:r>
            <a:r>
              <a:rPr lang="en-US" err="1">
                <a:latin typeface="Lexend Deca" panose="020B0604020202020204" charset="0"/>
              </a:rPr>
              <a:t>của</a:t>
            </a:r>
            <a:r>
              <a:rPr lang="en-US">
                <a:latin typeface="Lexend Deca" panose="020B0604020202020204" charset="0"/>
              </a:rPr>
              <a:t> </a:t>
            </a:r>
            <a:r>
              <a:rPr lang="en-US" err="1">
                <a:latin typeface="Lexend Deca" panose="020B0604020202020204" charset="0"/>
              </a:rPr>
              <a:t>mô</a:t>
            </a:r>
            <a:r>
              <a:rPr lang="en-US">
                <a:latin typeface="Lexend Deca" panose="020B0604020202020204" charset="0"/>
              </a:rPr>
              <a:t> </a:t>
            </a:r>
            <a:r>
              <a:rPr lang="en-US" err="1">
                <a:latin typeface="Lexend Deca" panose="020B0604020202020204" charset="0"/>
              </a:rPr>
              <a:t>hình</a:t>
            </a:r>
            <a:r>
              <a:rPr lang="en-US">
                <a:latin typeface="Lexend Deca" panose="020B0604020202020204" charset="0"/>
              </a:rPr>
              <a:t> </a:t>
            </a:r>
          </a:p>
        </p:txBody>
      </p:sp>
      <p:sp>
        <p:nvSpPr>
          <p:cNvPr id="3" name="TextBox 2">
            <a:extLst>
              <a:ext uri="{FF2B5EF4-FFF2-40B4-BE49-F238E27FC236}">
                <a16:creationId xmlns:a16="http://schemas.microsoft.com/office/drawing/2014/main" id="{18A1F1D4-6E32-E551-231F-E6F62A97BFAA}"/>
              </a:ext>
            </a:extLst>
          </p:cNvPr>
          <p:cNvSpPr txBox="1"/>
          <p:nvPr/>
        </p:nvSpPr>
        <p:spPr>
          <a:xfrm>
            <a:off x="91440" y="574920"/>
            <a:ext cx="6158334" cy="338554"/>
          </a:xfrm>
          <a:prstGeom prst="rect">
            <a:avLst/>
          </a:prstGeom>
          <a:noFill/>
        </p:spPr>
        <p:txBody>
          <a:bodyPr wrap="square" rtlCol="0">
            <a:spAutoFit/>
          </a:bodyPr>
          <a:lstStyle/>
          <a:p>
            <a:r>
              <a:rPr lang="en-US" sz="1600">
                <a:latin typeface="Lexend Deca" panose="020B0604020202020204" charset="0"/>
              </a:rPr>
              <a:t>2. </a:t>
            </a:r>
            <a:r>
              <a:rPr lang="en-US" sz="1600" err="1">
                <a:latin typeface="Lexend Deca" panose="020B0604020202020204" charset="0"/>
              </a:rPr>
              <a:t>Ứng</a:t>
            </a:r>
            <a:r>
              <a:rPr lang="en-US" sz="1600">
                <a:latin typeface="Lexend Deca" panose="020B0604020202020204" charset="0"/>
              </a:rPr>
              <a:t> </a:t>
            </a:r>
            <a:r>
              <a:rPr lang="en-US" sz="1600" err="1">
                <a:latin typeface="Lexend Deca" panose="020B0604020202020204" charset="0"/>
              </a:rPr>
              <a:t>dụng</a:t>
            </a:r>
            <a:r>
              <a:rPr lang="en-US" sz="1600">
                <a:latin typeface="Lexend Deca" panose="020B0604020202020204" charset="0"/>
              </a:rPr>
              <a:t> </a:t>
            </a:r>
            <a:r>
              <a:rPr lang="en-US" sz="1600" err="1">
                <a:latin typeface="Lexend Deca" panose="020B0604020202020204" charset="0"/>
              </a:rPr>
              <a:t>mô</a:t>
            </a:r>
            <a:r>
              <a:rPr lang="en-US" sz="1600">
                <a:latin typeface="Lexend Deca" panose="020B0604020202020204" charset="0"/>
              </a:rPr>
              <a:t> </a:t>
            </a:r>
            <a:r>
              <a:rPr lang="en-US" sz="1600" err="1">
                <a:latin typeface="Lexend Deca" panose="020B0604020202020204" charset="0"/>
              </a:rPr>
              <a:t>hình</a:t>
            </a:r>
            <a:r>
              <a:rPr lang="en-US" sz="1600">
                <a:latin typeface="Lexend Deca" panose="020B0604020202020204" charset="0"/>
              </a:rPr>
              <a:t> </a:t>
            </a:r>
            <a:r>
              <a:rPr lang="en-US" sz="1600" err="1">
                <a:latin typeface="Lexend Deca" panose="020B0604020202020204" charset="0"/>
              </a:rPr>
              <a:t>hồi</a:t>
            </a:r>
            <a:r>
              <a:rPr lang="en-US" sz="1600">
                <a:latin typeface="Lexend Deca" panose="020B0604020202020204" charset="0"/>
              </a:rPr>
              <a:t> </a:t>
            </a:r>
            <a:r>
              <a:rPr lang="en-US" sz="1600" err="1">
                <a:latin typeface="Lexend Deca" panose="020B0604020202020204" charset="0"/>
              </a:rPr>
              <a:t>quy</a:t>
            </a:r>
            <a:r>
              <a:rPr lang="en-US" sz="1600">
                <a:latin typeface="Lexend Deca" panose="020B0604020202020204" charset="0"/>
              </a:rPr>
              <a:t> </a:t>
            </a:r>
            <a:r>
              <a:rPr lang="en-US" sz="1600" err="1">
                <a:latin typeface="Lexend Deca" panose="020B0604020202020204" charset="0"/>
              </a:rPr>
              <a:t>tuyến</a:t>
            </a:r>
            <a:r>
              <a:rPr lang="en-US" sz="1600">
                <a:latin typeface="Lexend Deca" panose="020B0604020202020204" charset="0"/>
              </a:rPr>
              <a:t> </a:t>
            </a:r>
            <a:r>
              <a:rPr lang="en-US" sz="1600" err="1">
                <a:latin typeface="Lexend Deca" panose="020B0604020202020204" charset="0"/>
              </a:rPr>
              <a:t>tính</a:t>
            </a:r>
            <a:r>
              <a:rPr lang="en-US" sz="1600">
                <a:latin typeface="Lexend Deca" panose="020B0604020202020204" charset="0"/>
              </a:rPr>
              <a:t> </a:t>
            </a:r>
            <a:r>
              <a:rPr lang="en-US" sz="1600" err="1">
                <a:latin typeface="Lexend Deca" panose="020B0604020202020204" charset="0"/>
              </a:rPr>
              <a:t>trên</a:t>
            </a:r>
            <a:r>
              <a:rPr lang="en-US" sz="1600">
                <a:latin typeface="Lexend Deca" panose="020B0604020202020204" charset="0"/>
              </a:rPr>
              <a:t> </a:t>
            </a:r>
            <a:r>
              <a:rPr lang="en-US" sz="1600" err="1">
                <a:latin typeface="Lexend Deca" panose="020B0604020202020204" charset="0"/>
              </a:rPr>
              <a:t>tập</a:t>
            </a:r>
            <a:r>
              <a:rPr lang="en-US" sz="1600">
                <a:latin typeface="Lexend Deca" panose="020B0604020202020204" charset="0"/>
              </a:rPr>
              <a:t> </a:t>
            </a:r>
            <a:r>
              <a:rPr lang="en-US" sz="1600" err="1">
                <a:latin typeface="Lexend Deca" panose="020B0604020202020204" charset="0"/>
              </a:rPr>
              <a:t>dữ</a:t>
            </a:r>
            <a:r>
              <a:rPr lang="en-US" sz="1600">
                <a:latin typeface="Lexend Deca" panose="020B0604020202020204" charset="0"/>
              </a:rPr>
              <a:t> </a:t>
            </a:r>
            <a:r>
              <a:rPr lang="en-US" sz="1600" err="1">
                <a:latin typeface="Lexend Deca" panose="020B0604020202020204" charset="0"/>
              </a:rPr>
              <a:t>liệu</a:t>
            </a:r>
            <a:r>
              <a:rPr lang="en-US" sz="1600">
                <a:latin typeface="Lexend Deca" panose="020B0604020202020204" charset="0"/>
              </a:rPr>
              <a:t> Test</a:t>
            </a:r>
          </a:p>
        </p:txBody>
      </p:sp>
      <p:pic>
        <p:nvPicPr>
          <p:cNvPr id="4" name="Picture 3" descr="Text&#10;&#10;Description automatically generated">
            <a:extLst>
              <a:ext uri="{FF2B5EF4-FFF2-40B4-BE49-F238E27FC236}">
                <a16:creationId xmlns:a16="http://schemas.microsoft.com/office/drawing/2014/main" id="{FD52FADE-8607-7105-36DE-24D9969A0582}"/>
              </a:ext>
            </a:extLst>
          </p:cNvPr>
          <p:cNvPicPr>
            <a:picLocks noChangeAspect="1"/>
          </p:cNvPicPr>
          <p:nvPr/>
        </p:nvPicPr>
        <p:blipFill>
          <a:blip r:embed="rId3"/>
          <a:stretch>
            <a:fillRect/>
          </a:stretch>
        </p:blipFill>
        <p:spPr>
          <a:xfrm>
            <a:off x="827193" y="1778803"/>
            <a:ext cx="6812280" cy="1585893"/>
          </a:xfrm>
          <a:prstGeom prst="rect">
            <a:avLst/>
          </a:prstGeom>
          <a:ln/>
        </p:spPr>
        <p:style>
          <a:lnRef idx="3">
            <a:schemeClr val="lt1"/>
          </a:lnRef>
          <a:fillRef idx="1">
            <a:schemeClr val="accent1"/>
          </a:fillRef>
          <a:effectRef idx="1">
            <a:schemeClr val="accent1"/>
          </a:effectRef>
          <a:fontRef idx="minor">
            <a:schemeClr val="lt1"/>
          </a:fontRef>
        </p:style>
      </p:pic>
    </p:spTree>
    <p:extLst>
      <p:ext uri="{BB962C8B-B14F-4D97-AF65-F5344CB8AC3E}">
        <p14:creationId xmlns:p14="http://schemas.microsoft.com/office/powerpoint/2010/main" val="1288289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33"/>
          <p:cNvSpPr/>
          <p:nvPr/>
        </p:nvSpPr>
        <p:spPr>
          <a:xfrm flipH="1">
            <a:off x="1066020" y="3240100"/>
            <a:ext cx="899100" cy="899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68" name="Google Shape;768;p33"/>
          <p:cNvSpPr txBox="1">
            <a:spLocks noGrp="1"/>
          </p:cNvSpPr>
          <p:nvPr>
            <p:ph type="title"/>
          </p:nvPr>
        </p:nvSpPr>
        <p:spPr>
          <a:xfrm flipH="1">
            <a:off x="3459985" y="1"/>
            <a:ext cx="5684015" cy="21262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latin typeface="Lexend Deca" pitchFamily="2" charset="0"/>
              </a:rPr>
              <a:t>MỤC TIÊU &amp;</a:t>
            </a:r>
            <a:br>
              <a:rPr lang="en-US" b="1" dirty="0">
                <a:latin typeface="Lexend Deca" pitchFamily="2" charset="0"/>
              </a:rPr>
            </a:br>
            <a:r>
              <a:rPr lang="en-US" b="1" dirty="0">
                <a:latin typeface="Lexend Deca" pitchFamily="2" charset="0"/>
              </a:rPr>
              <a:t>HƯỚNG TIẾP CẬN</a:t>
            </a:r>
            <a:endParaRPr b="1" dirty="0">
              <a:latin typeface="Lexend Deca" pitchFamily="2" charset="0"/>
            </a:endParaRPr>
          </a:p>
        </p:txBody>
      </p:sp>
      <p:sp>
        <p:nvSpPr>
          <p:cNvPr id="770" name="Google Shape;770;p33"/>
          <p:cNvSpPr txBox="1">
            <a:spLocks noGrp="1"/>
          </p:cNvSpPr>
          <p:nvPr>
            <p:ph type="title" idx="2"/>
          </p:nvPr>
        </p:nvSpPr>
        <p:spPr>
          <a:xfrm flipH="1">
            <a:off x="1230950" y="3627900"/>
            <a:ext cx="1598700" cy="100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Lexend Deca" pitchFamily="2" charset="0"/>
              </a:rPr>
              <a:t>01</a:t>
            </a:r>
            <a:endParaRPr b="1">
              <a:latin typeface="Lexend Deca" pitchFamily="2" charset="0"/>
            </a:endParaRPr>
          </a:p>
        </p:txBody>
      </p:sp>
      <p:sp>
        <p:nvSpPr>
          <p:cNvPr id="771" name="Google Shape;771;p33"/>
          <p:cNvSpPr/>
          <p:nvPr/>
        </p:nvSpPr>
        <p:spPr>
          <a:xfrm rot="5400000">
            <a:off x="6470391" y="2122892"/>
            <a:ext cx="3025755" cy="3015469"/>
          </a:xfrm>
          <a:custGeom>
            <a:avLst/>
            <a:gdLst/>
            <a:ahLst/>
            <a:cxnLst/>
            <a:rect l="l" t="t" r="r" b="b"/>
            <a:pathLst>
              <a:path w="21704" h="21703" extrusionOk="0">
                <a:moveTo>
                  <a:pt x="1" y="0"/>
                </a:moveTo>
                <a:lnTo>
                  <a:pt x="1" y="21703"/>
                </a:lnTo>
                <a:lnTo>
                  <a:pt x="21703" y="21703"/>
                </a:lnTo>
                <a:lnTo>
                  <a:pt x="21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2" name="Google Shape;772;p33"/>
          <p:cNvSpPr/>
          <p:nvPr/>
        </p:nvSpPr>
        <p:spPr>
          <a:xfrm rot="5400000">
            <a:off x="3457124" y="2124976"/>
            <a:ext cx="3025755" cy="3011301"/>
          </a:xfrm>
          <a:custGeom>
            <a:avLst/>
            <a:gdLst/>
            <a:ahLst/>
            <a:cxnLst/>
            <a:rect l="l" t="t" r="r" b="b"/>
            <a:pathLst>
              <a:path w="21704" h="21673" extrusionOk="0">
                <a:moveTo>
                  <a:pt x="1" y="1"/>
                </a:moveTo>
                <a:lnTo>
                  <a:pt x="1" y="21673"/>
                </a:lnTo>
                <a:lnTo>
                  <a:pt x="21703" y="21673"/>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3" name="Google Shape;773;p33"/>
          <p:cNvSpPr/>
          <p:nvPr/>
        </p:nvSpPr>
        <p:spPr>
          <a:xfrm rot="5400000">
            <a:off x="6470391" y="2122892"/>
            <a:ext cx="3025755" cy="3015469"/>
          </a:xfrm>
          <a:custGeom>
            <a:avLst/>
            <a:gdLst/>
            <a:ahLst/>
            <a:cxnLst/>
            <a:rect l="l" t="t" r="r" b="b"/>
            <a:pathLst>
              <a:path w="21704" h="21703" extrusionOk="0">
                <a:moveTo>
                  <a:pt x="1" y="0"/>
                </a:moveTo>
                <a:lnTo>
                  <a:pt x="1" y="21703"/>
                </a:lnTo>
                <a:lnTo>
                  <a:pt x="578" y="21703"/>
                </a:lnTo>
                <a:cubicBezTo>
                  <a:pt x="12281" y="21399"/>
                  <a:pt x="21703" y="11794"/>
                  <a:pt x="2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4" name="Google Shape;774;p33"/>
          <p:cNvSpPr/>
          <p:nvPr/>
        </p:nvSpPr>
        <p:spPr>
          <a:xfrm rot="5400000">
            <a:off x="7523747" y="2129557"/>
            <a:ext cx="1970560" cy="1963952"/>
          </a:xfrm>
          <a:custGeom>
            <a:avLst/>
            <a:gdLst/>
            <a:ahLst/>
            <a:cxnLst/>
            <a:rect l="l" t="t" r="r" b="b"/>
            <a:pathLst>
              <a:path w="14135" h="14135" extrusionOk="0">
                <a:moveTo>
                  <a:pt x="1" y="0"/>
                </a:moveTo>
                <a:lnTo>
                  <a:pt x="1" y="14134"/>
                </a:lnTo>
                <a:cubicBezTo>
                  <a:pt x="7782" y="14134"/>
                  <a:pt x="14135" y="7842"/>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5" name="Google Shape;775;p33"/>
          <p:cNvSpPr/>
          <p:nvPr/>
        </p:nvSpPr>
        <p:spPr>
          <a:xfrm rot="5400000">
            <a:off x="5472887" y="4140739"/>
            <a:ext cx="1004449" cy="1001081"/>
          </a:xfrm>
          <a:custGeom>
            <a:avLst/>
            <a:gdLst/>
            <a:ahLst/>
            <a:cxnLst/>
            <a:rect l="l" t="t" r="r" b="b"/>
            <a:pathLst>
              <a:path w="7205" h="7205" extrusionOk="0">
                <a:moveTo>
                  <a:pt x="1" y="1"/>
                </a:moveTo>
                <a:lnTo>
                  <a:pt x="7204" y="7205"/>
                </a:lnTo>
                <a:lnTo>
                  <a:pt x="7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6" name="Google Shape;776;p33"/>
          <p:cNvSpPr/>
          <p:nvPr/>
        </p:nvSpPr>
        <p:spPr>
          <a:xfrm rot="5400000">
            <a:off x="5470796" y="3134338"/>
            <a:ext cx="1008631" cy="1001081"/>
          </a:xfrm>
          <a:custGeom>
            <a:avLst/>
            <a:gdLst/>
            <a:ahLst/>
            <a:cxnLst/>
            <a:rect l="l" t="t" r="r" b="b"/>
            <a:pathLst>
              <a:path w="7235" h="7205" extrusionOk="0">
                <a:moveTo>
                  <a:pt x="0" y="1"/>
                </a:moveTo>
                <a:lnTo>
                  <a:pt x="7235" y="7205"/>
                </a:lnTo>
                <a:lnTo>
                  <a:pt x="72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7" name="Google Shape;777;p33"/>
          <p:cNvSpPr/>
          <p:nvPr/>
        </p:nvSpPr>
        <p:spPr>
          <a:xfrm rot="5400000">
            <a:off x="5468635" y="2123685"/>
            <a:ext cx="1012953" cy="1001081"/>
          </a:xfrm>
          <a:custGeom>
            <a:avLst/>
            <a:gdLst/>
            <a:ahLst/>
            <a:cxnLst/>
            <a:rect l="l" t="t" r="r" b="b"/>
            <a:pathLst>
              <a:path w="7266" h="7205" extrusionOk="0">
                <a:moveTo>
                  <a:pt x="1" y="1"/>
                </a:moveTo>
                <a:lnTo>
                  <a:pt x="7265" y="7205"/>
                </a:lnTo>
                <a:lnTo>
                  <a:pt x="7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8" name="Google Shape;778;p33"/>
          <p:cNvSpPr/>
          <p:nvPr/>
        </p:nvSpPr>
        <p:spPr>
          <a:xfrm rot="5400000">
            <a:off x="2707449" y="2870333"/>
            <a:ext cx="3025755" cy="1520587"/>
          </a:xfrm>
          <a:custGeom>
            <a:avLst/>
            <a:gdLst/>
            <a:ahLst/>
            <a:cxnLst/>
            <a:rect l="l" t="t" r="r" b="b"/>
            <a:pathLst>
              <a:path w="21704" h="10944" extrusionOk="0">
                <a:moveTo>
                  <a:pt x="10883" y="1"/>
                </a:moveTo>
                <a:cubicBezTo>
                  <a:pt x="4895" y="1"/>
                  <a:pt x="1" y="4864"/>
                  <a:pt x="1" y="10852"/>
                </a:cubicBezTo>
                <a:lnTo>
                  <a:pt x="1" y="10943"/>
                </a:lnTo>
                <a:lnTo>
                  <a:pt x="21703" y="10943"/>
                </a:lnTo>
                <a:lnTo>
                  <a:pt x="21703" y="10882"/>
                </a:lnTo>
                <a:lnTo>
                  <a:pt x="21703" y="10822"/>
                </a:lnTo>
                <a:cubicBezTo>
                  <a:pt x="21703" y="4803"/>
                  <a:pt x="16840" y="1"/>
                  <a:pt x="108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9" name="Google Shape;779;p33"/>
          <p:cNvSpPr/>
          <p:nvPr/>
        </p:nvSpPr>
        <p:spPr>
          <a:xfrm rot="5400000">
            <a:off x="434375" y="-17800"/>
            <a:ext cx="3025755" cy="3025755"/>
          </a:xfrm>
          <a:custGeom>
            <a:avLst/>
            <a:gdLst/>
            <a:ahLst/>
            <a:cxnLst/>
            <a:rect l="l" t="t" r="r" b="b"/>
            <a:pathLst>
              <a:path w="21704" h="21704" extrusionOk="0">
                <a:moveTo>
                  <a:pt x="1" y="1"/>
                </a:moveTo>
                <a:lnTo>
                  <a:pt x="1" y="21703"/>
                </a:lnTo>
                <a:lnTo>
                  <a:pt x="21703" y="21703"/>
                </a:lnTo>
                <a:lnTo>
                  <a:pt x="21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0" name="Google Shape;780;p33"/>
          <p:cNvSpPr/>
          <p:nvPr/>
        </p:nvSpPr>
        <p:spPr>
          <a:xfrm rot="5400000">
            <a:off x="-2591178" y="-17730"/>
            <a:ext cx="3025755" cy="3025615"/>
          </a:xfrm>
          <a:custGeom>
            <a:avLst/>
            <a:gdLst/>
            <a:ahLst/>
            <a:cxnLst/>
            <a:rect l="l" t="t" r="r" b="b"/>
            <a:pathLst>
              <a:path w="21704" h="21703" extrusionOk="0">
                <a:moveTo>
                  <a:pt x="1" y="0"/>
                </a:moveTo>
                <a:lnTo>
                  <a:pt x="1" y="21703"/>
                </a:lnTo>
                <a:lnTo>
                  <a:pt x="21703" y="21703"/>
                </a:lnTo>
                <a:lnTo>
                  <a:pt x="21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1" name="Google Shape;781;p33"/>
          <p:cNvSpPr/>
          <p:nvPr/>
        </p:nvSpPr>
        <p:spPr>
          <a:xfrm rot="5400000">
            <a:off x="-324159" y="740730"/>
            <a:ext cx="3025755" cy="1508695"/>
          </a:xfrm>
          <a:custGeom>
            <a:avLst/>
            <a:gdLst/>
            <a:ahLst/>
            <a:cxnLst/>
            <a:rect l="l" t="t" r="r" b="b"/>
            <a:pathLst>
              <a:path w="21704" h="10822" extrusionOk="0">
                <a:moveTo>
                  <a:pt x="10883" y="1"/>
                </a:moveTo>
                <a:lnTo>
                  <a:pt x="5442" y="5381"/>
                </a:lnTo>
                <a:lnTo>
                  <a:pt x="1" y="10821"/>
                </a:lnTo>
                <a:lnTo>
                  <a:pt x="21703" y="10821"/>
                </a:lnTo>
                <a:lnTo>
                  <a:pt x="16263" y="5381"/>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2" name="Google Shape;782;p33"/>
          <p:cNvSpPr/>
          <p:nvPr/>
        </p:nvSpPr>
        <p:spPr>
          <a:xfrm rot="5400000">
            <a:off x="-2591178" y="-17730"/>
            <a:ext cx="3025755" cy="3025615"/>
          </a:xfrm>
          <a:custGeom>
            <a:avLst/>
            <a:gdLst/>
            <a:ahLst/>
            <a:cxnLst/>
            <a:rect l="l" t="t" r="r" b="b"/>
            <a:pathLst>
              <a:path w="21704" h="21703" extrusionOk="0">
                <a:moveTo>
                  <a:pt x="1" y="0"/>
                </a:moveTo>
                <a:lnTo>
                  <a:pt x="1" y="21703"/>
                </a:lnTo>
                <a:lnTo>
                  <a:pt x="578" y="21703"/>
                </a:lnTo>
                <a:cubicBezTo>
                  <a:pt x="12281" y="21399"/>
                  <a:pt x="21703" y="11794"/>
                  <a:pt x="2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3" name="Google Shape;783;p33"/>
          <p:cNvSpPr/>
          <p:nvPr/>
        </p:nvSpPr>
        <p:spPr>
          <a:xfrm rot="5400000">
            <a:off x="-1536054" y="-9296"/>
            <a:ext cx="1970560" cy="1970560"/>
          </a:xfrm>
          <a:custGeom>
            <a:avLst/>
            <a:gdLst/>
            <a:ahLst/>
            <a:cxnLst/>
            <a:rect l="l" t="t" r="r" b="b"/>
            <a:pathLst>
              <a:path w="14135" h="14135" extrusionOk="0">
                <a:moveTo>
                  <a:pt x="1" y="0"/>
                </a:moveTo>
                <a:lnTo>
                  <a:pt x="1" y="14134"/>
                </a:lnTo>
                <a:cubicBezTo>
                  <a:pt x="7782" y="14134"/>
                  <a:pt x="14135" y="7842"/>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4" name="Google Shape;784;p33"/>
          <p:cNvSpPr/>
          <p:nvPr/>
        </p:nvSpPr>
        <p:spPr>
          <a:xfrm rot="5400000">
            <a:off x="2566122" y="2113472"/>
            <a:ext cx="889993" cy="898979"/>
          </a:xfrm>
          <a:custGeom>
            <a:avLst/>
            <a:gdLst/>
            <a:ahLst/>
            <a:cxnLst/>
            <a:rect l="l" t="t" r="r" b="b"/>
            <a:pathLst>
              <a:path w="6384" h="6384" extrusionOk="0">
                <a:moveTo>
                  <a:pt x="0" y="1"/>
                </a:moveTo>
                <a:cubicBezTo>
                  <a:pt x="0" y="3527"/>
                  <a:pt x="2857" y="6384"/>
                  <a:pt x="6383" y="6384"/>
                </a:cubicBezTo>
                <a:lnTo>
                  <a:pt x="6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5" name="Google Shape;785;p33"/>
          <p:cNvSpPr/>
          <p:nvPr/>
        </p:nvSpPr>
        <p:spPr>
          <a:xfrm rot="5400000">
            <a:off x="1938679" y="-13548"/>
            <a:ext cx="1517199" cy="1508695"/>
          </a:xfrm>
          <a:custGeom>
            <a:avLst/>
            <a:gdLst/>
            <a:ahLst/>
            <a:cxnLst/>
            <a:rect l="l" t="t" r="r" b="b"/>
            <a:pathLst>
              <a:path w="10883" h="10822" extrusionOk="0">
                <a:moveTo>
                  <a:pt x="1" y="1"/>
                </a:moveTo>
                <a:lnTo>
                  <a:pt x="1" y="10822"/>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23" name="Rectangle: Rounded Corners 22">
            <a:extLst>
              <a:ext uri="{FF2B5EF4-FFF2-40B4-BE49-F238E27FC236}">
                <a16:creationId xmlns:a16="http://schemas.microsoft.com/office/drawing/2014/main" id="{56E90F46-AFEE-C509-B6E2-F2A7C0F1B760}"/>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04</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40</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2080260"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4233334" cy="400110"/>
          </a:xfrm>
          <a:prstGeom prst="rect">
            <a:avLst/>
          </a:prstGeom>
          <a:noFill/>
        </p:spPr>
        <p:txBody>
          <a:bodyPr wrap="square" rtlCol="0">
            <a:spAutoFit/>
          </a:bodyPr>
          <a:lstStyle/>
          <a:p>
            <a:r>
              <a:rPr lang="en-US" sz="2000" err="1">
                <a:latin typeface="Lexend Deca" panose="020B0604020202020204" charset="0"/>
              </a:rPr>
              <a:t>Hướng</a:t>
            </a:r>
            <a:r>
              <a:rPr lang="en-US" sz="2000">
                <a:latin typeface="Lexend Deca" panose="020B0604020202020204" charset="0"/>
              </a:rPr>
              <a:t> </a:t>
            </a:r>
            <a:r>
              <a:rPr lang="en-US" sz="2000" err="1">
                <a:latin typeface="Lexend Deca" panose="020B0604020202020204" charset="0"/>
              </a:rPr>
              <a:t>làm</a:t>
            </a:r>
            <a:r>
              <a:rPr lang="en-US" sz="2000">
                <a:latin typeface="Lexend Deca" panose="020B0604020202020204" charset="0"/>
              </a:rPr>
              <a:t> 1</a:t>
            </a:r>
          </a:p>
        </p:txBody>
      </p:sp>
      <p:sp>
        <p:nvSpPr>
          <p:cNvPr id="2" name="TextBox 1">
            <a:extLst>
              <a:ext uri="{FF2B5EF4-FFF2-40B4-BE49-F238E27FC236}">
                <a16:creationId xmlns:a16="http://schemas.microsoft.com/office/drawing/2014/main" id="{39D8AC4F-5DC3-36F6-5B1C-73CE3BBCF43E}"/>
              </a:ext>
            </a:extLst>
          </p:cNvPr>
          <p:cNvSpPr txBox="1"/>
          <p:nvPr/>
        </p:nvSpPr>
        <p:spPr>
          <a:xfrm>
            <a:off x="91440" y="1031049"/>
            <a:ext cx="8183880" cy="307777"/>
          </a:xfrm>
          <a:prstGeom prst="rect">
            <a:avLst/>
          </a:prstGeom>
          <a:noFill/>
        </p:spPr>
        <p:txBody>
          <a:bodyPr wrap="square" rtlCol="0">
            <a:spAutoFit/>
          </a:bodyPr>
          <a:lstStyle/>
          <a:p>
            <a:r>
              <a:rPr lang="en-US" err="1">
                <a:latin typeface="Lexend Deca" panose="020B0604020202020204" charset="0"/>
              </a:rPr>
              <a:t>Kết</a:t>
            </a:r>
            <a:r>
              <a:rPr lang="en-US">
                <a:latin typeface="Lexend Deca" panose="020B0604020202020204" charset="0"/>
              </a:rPr>
              <a:t> </a:t>
            </a:r>
            <a:r>
              <a:rPr lang="en-US" err="1">
                <a:latin typeface="Lexend Deca" panose="020B0604020202020204" charset="0"/>
              </a:rPr>
              <a:t>quả</a:t>
            </a:r>
            <a:r>
              <a:rPr lang="en-US">
                <a:latin typeface="Lexend Deca" panose="020B0604020202020204" charset="0"/>
              </a:rPr>
              <a:t> </a:t>
            </a:r>
            <a:r>
              <a:rPr lang="en-US" err="1">
                <a:latin typeface="Lexend Deca" panose="020B0604020202020204" charset="0"/>
              </a:rPr>
              <a:t>dự</a:t>
            </a:r>
            <a:r>
              <a:rPr lang="en-US">
                <a:latin typeface="Lexend Deca" panose="020B0604020202020204" charset="0"/>
              </a:rPr>
              <a:t> </a:t>
            </a:r>
            <a:r>
              <a:rPr lang="en-US" err="1">
                <a:latin typeface="Lexend Deca" panose="020B0604020202020204" charset="0"/>
              </a:rPr>
              <a:t>đoán</a:t>
            </a:r>
            <a:r>
              <a:rPr lang="en-US">
                <a:latin typeface="Lexend Deca" panose="020B0604020202020204" charset="0"/>
              </a:rPr>
              <a:t> </a:t>
            </a:r>
            <a:r>
              <a:rPr lang="en-US" err="1">
                <a:latin typeface="Lexend Deca" panose="020B0604020202020204" charset="0"/>
              </a:rPr>
              <a:t>của</a:t>
            </a:r>
            <a:r>
              <a:rPr lang="en-US">
                <a:latin typeface="Lexend Deca" panose="020B0604020202020204" charset="0"/>
              </a:rPr>
              <a:t> </a:t>
            </a:r>
            <a:r>
              <a:rPr lang="en-US" err="1">
                <a:latin typeface="Lexend Deca" panose="020B0604020202020204" charset="0"/>
              </a:rPr>
              <a:t>mô</a:t>
            </a:r>
            <a:r>
              <a:rPr lang="en-US">
                <a:latin typeface="Lexend Deca" panose="020B0604020202020204" charset="0"/>
              </a:rPr>
              <a:t> </a:t>
            </a:r>
            <a:r>
              <a:rPr lang="en-US" err="1">
                <a:latin typeface="Lexend Deca" panose="020B0604020202020204" charset="0"/>
              </a:rPr>
              <a:t>hình</a:t>
            </a:r>
            <a:endParaRPr lang="en-US">
              <a:latin typeface="Lexend Deca" panose="020B0604020202020204" charset="0"/>
            </a:endParaRPr>
          </a:p>
        </p:txBody>
      </p:sp>
      <p:sp>
        <p:nvSpPr>
          <p:cNvPr id="3" name="TextBox 2">
            <a:extLst>
              <a:ext uri="{FF2B5EF4-FFF2-40B4-BE49-F238E27FC236}">
                <a16:creationId xmlns:a16="http://schemas.microsoft.com/office/drawing/2014/main" id="{18A1F1D4-6E32-E551-231F-E6F62A97BFAA}"/>
              </a:ext>
            </a:extLst>
          </p:cNvPr>
          <p:cNvSpPr txBox="1"/>
          <p:nvPr/>
        </p:nvSpPr>
        <p:spPr>
          <a:xfrm>
            <a:off x="91440" y="574920"/>
            <a:ext cx="6158334" cy="338554"/>
          </a:xfrm>
          <a:prstGeom prst="rect">
            <a:avLst/>
          </a:prstGeom>
          <a:noFill/>
        </p:spPr>
        <p:txBody>
          <a:bodyPr wrap="square" rtlCol="0">
            <a:spAutoFit/>
          </a:bodyPr>
          <a:lstStyle/>
          <a:p>
            <a:r>
              <a:rPr lang="en-US" sz="1600">
                <a:latin typeface="Lexend Deca" panose="020B0604020202020204" charset="0"/>
              </a:rPr>
              <a:t>2. </a:t>
            </a:r>
            <a:r>
              <a:rPr lang="en-US" sz="1600" err="1">
                <a:latin typeface="Lexend Deca" panose="020B0604020202020204" charset="0"/>
              </a:rPr>
              <a:t>Ứng</a:t>
            </a:r>
            <a:r>
              <a:rPr lang="en-US" sz="1600">
                <a:latin typeface="Lexend Deca" panose="020B0604020202020204" charset="0"/>
              </a:rPr>
              <a:t> </a:t>
            </a:r>
            <a:r>
              <a:rPr lang="en-US" sz="1600" err="1">
                <a:latin typeface="Lexend Deca" panose="020B0604020202020204" charset="0"/>
              </a:rPr>
              <a:t>dụng</a:t>
            </a:r>
            <a:r>
              <a:rPr lang="en-US" sz="1600">
                <a:latin typeface="Lexend Deca" panose="020B0604020202020204" charset="0"/>
              </a:rPr>
              <a:t> </a:t>
            </a:r>
            <a:r>
              <a:rPr lang="en-US" sz="1600" err="1">
                <a:latin typeface="Lexend Deca" panose="020B0604020202020204" charset="0"/>
              </a:rPr>
              <a:t>mô</a:t>
            </a:r>
            <a:r>
              <a:rPr lang="en-US" sz="1600">
                <a:latin typeface="Lexend Deca" panose="020B0604020202020204" charset="0"/>
              </a:rPr>
              <a:t> </a:t>
            </a:r>
            <a:r>
              <a:rPr lang="en-US" sz="1600" err="1">
                <a:latin typeface="Lexend Deca" panose="020B0604020202020204" charset="0"/>
              </a:rPr>
              <a:t>hình</a:t>
            </a:r>
            <a:r>
              <a:rPr lang="en-US" sz="1600">
                <a:latin typeface="Lexend Deca" panose="020B0604020202020204" charset="0"/>
              </a:rPr>
              <a:t> </a:t>
            </a:r>
            <a:r>
              <a:rPr lang="en-US" sz="1600" err="1">
                <a:latin typeface="Lexend Deca" panose="020B0604020202020204" charset="0"/>
              </a:rPr>
              <a:t>hồi</a:t>
            </a:r>
            <a:r>
              <a:rPr lang="en-US" sz="1600">
                <a:latin typeface="Lexend Deca" panose="020B0604020202020204" charset="0"/>
              </a:rPr>
              <a:t> </a:t>
            </a:r>
            <a:r>
              <a:rPr lang="en-US" sz="1600" err="1">
                <a:latin typeface="Lexend Deca" panose="020B0604020202020204" charset="0"/>
              </a:rPr>
              <a:t>quy</a:t>
            </a:r>
            <a:r>
              <a:rPr lang="en-US" sz="1600">
                <a:latin typeface="Lexend Deca" panose="020B0604020202020204" charset="0"/>
              </a:rPr>
              <a:t> </a:t>
            </a:r>
            <a:r>
              <a:rPr lang="en-US" sz="1600" err="1">
                <a:latin typeface="Lexend Deca" panose="020B0604020202020204" charset="0"/>
              </a:rPr>
              <a:t>tuyến</a:t>
            </a:r>
            <a:r>
              <a:rPr lang="en-US" sz="1600">
                <a:latin typeface="Lexend Deca" panose="020B0604020202020204" charset="0"/>
              </a:rPr>
              <a:t> </a:t>
            </a:r>
            <a:r>
              <a:rPr lang="en-US" sz="1600" err="1">
                <a:latin typeface="Lexend Deca" panose="020B0604020202020204" charset="0"/>
              </a:rPr>
              <a:t>tính</a:t>
            </a:r>
            <a:r>
              <a:rPr lang="en-US" sz="1600">
                <a:latin typeface="Lexend Deca" panose="020B0604020202020204" charset="0"/>
              </a:rPr>
              <a:t> </a:t>
            </a:r>
            <a:r>
              <a:rPr lang="en-US" sz="1600" err="1">
                <a:latin typeface="Lexend Deca" panose="020B0604020202020204" charset="0"/>
              </a:rPr>
              <a:t>trên</a:t>
            </a:r>
            <a:r>
              <a:rPr lang="en-US" sz="1600">
                <a:latin typeface="Lexend Deca" panose="020B0604020202020204" charset="0"/>
              </a:rPr>
              <a:t> </a:t>
            </a:r>
            <a:r>
              <a:rPr lang="en-US" sz="1600" err="1">
                <a:latin typeface="Lexend Deca" panose="020B0604020202020204" charset="0"/>
              </a:rPr>
              <a:t>tập</a:t>
            </a:r>
            <a:r>
              <a:rPr lang="en-US" sz="1600">
                <a:latin typeface="Lexend Deca" panose="020B0604020202020204" charset="0"/>
              </a:rPr>
              <a:t> </a:t>
            </a:r>
            <a:r>
              <a:rPr lang="en-US" sz="1600" err="1">
                <a:latin typeface="Lexend Deca" panose="020B0604020202020204" charset="0"/>
              </a:rPr>
              <a:t>dữ</a:t>
            </a:r>
            <a:r>
              <a:rPr lang="en-US" sz="1600">
                <a:latin typeface="Lexend Deca" panose="020B0604020202020204" charset="0"/>
              </a:rPr>
              <a:t> </a:t>
            </a:r>
            <a:r>
              <a:rPr lang="en-US" sz="1600" err="1">
                <a:latin typeface="Lexend Deca" panose="020B0604020202020204" charset="0"/>
              </a:rPr>
              <a:t>liệu</a:t>
            </a:r>
            <a:r>
              <a:rPr lang="en-US" sz="1600">
                <a:latin typeface="Lexend Deca" panose="020B0604020202020204" charset="0"/>
              </a:rPr>
              <a:t> Test</a:t>
            </a:r>
          </a:p>
        </p:txBody>
      </p:sp>
      <p:pic>
        <p:nvPicPr>
          <p:cNvPr id="7" name="Picture 6" descr="Table&#10;&#10;Description automatically generated with medium confidence">
            <a:extLst>
              <a:ext uri="{FF2B5EF4-FFF2-40B4-BE49-F238E27FC236}">
                <a16:creationId xmlns:a16="http://schemas.microsoft.com/office/drawing/2014/main" id="{0E6D4091-E2B5-4B32-C347-E1664595B69C}"/>
              </a:ext>
            </a:extLst>
          </p:cNvPr>
          <p:cNvPicPr>
            <a:picLocks noChangeAspect="1"/>
          </p:cNvPicPr>
          <p:nvPr/>
        </p:nvPicPr>
        <p:blipFill>
          <a:blip r:embed="rId3"/>
          <a:stretch>
            <a:fillRect/>
          </a:stretch>
        </p:blipFill>
        <p:spPr>
          <a:xfrm>
            <a:off x="2348924" y="1456401"/>
            <a:ext cx="3768818" cy="3332769"/>
          </a:xfrm>
          <a:prstGeom prst="rect">
            <a:avLst/>
          </a:prstGeom>
          <a:ln/>
        </p:spPr>
        <p:style>
          <a:lnRef idx="3">
            <a:schemeClr val="lt1"/>
          </a:lnRef>
          <a:fillRef idx="1">
            <a:schemeClr val="accent1"/>
          </a:fillRef>
          <a:effectRef idx="1">
            <a:schemeClr val="accent1"/>
          </a:effectRef>
          <a:fontRef idx="minor">
            <a:schemeClr val="lt1"/>
          </a:fontRef>
        </p:style>
      </p:pic>
    </p:spTree>
    <p:extLst>
      <p:ext uri="{BB962C8B-B14F-4D97-AF65-F5344CB8AC3E}">
        <p14:creationId xmlns:p14="http://schemas.microsoft.com/office/powerpoint/2010/main" val="24709278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41</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2080260"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4233334" cy="400110"/>
          </a:xfrm>
          <a:prstGeom prst="rect">
            <a:avLst/>
          </a:prstGeom>
          <a:noFill/>
        </p:spPr>
        <p:txBody>
          <a:bodyPr wrap="square" rtlCol="0">
            <a:spAutoFit/>
          </a:bodyPr>
          <a:lstStyle/>
          <a:p>
            <a:r>
              <a:rPr lang="en-US" sz="2000" err="1">
                <a:latin typeface="Lexend Deca" panose="020B0604020202020204" charset="0"/>
              </a:rPr>
              <a:t>Hướng</a:t>
            </a:r>
            <a:r>
              <a:rPr lang="en-US" sz="2000">
                <a:latin typeface="Lexend Deca" panose="020B0604020202020204" charset="0"/>
              </a:rPr>
              <a:t> </a:t>
            </a:r>
            <a:r>
              <a:rPr lang="en-US" sz="2000" err="1">
                <a:latin typeface="Lexend Deca" panose="020B0604020202020204" charset="0"/>
              </a:rPr>
              <a:t>làm</a:t>
            </a:r>
            <a:r>
              <a:rPr lang="en-US" sz="2000">
                <a:latin typeface="Lexend Deca" panose="020B0604020202020204" charset="0"/>
              </a:rPr>
              <a:t> 1</a:t>
            </a:r>
          </a:p>
        </p:txBody>
      </p:sp>
      <p:sp>
        <p:nvSpPr>
          <p:cNvPr id="2" name="TextBox 1">
            <a:extLst>
              <a:ext uri="{FF2B5EF4-FFF2-40B4-BE49-F238E27FC236}">
                <a16:creationId xmlns:a16="http://schemas.microsoft.com/office/drawing/2014/main" id="{39D8AC4F-5DC3-36F6-5B1C-73CE3BBCF43E}"/>
              </a:ext>
            </a:extLst>
          </p:cNvPr>
          <p:cNvSpPr txBox="1"/>
          <p:nvPr/>
        </p:nvSpPr>
        <p:spPr>
          <a:xfrm>
            <a:off x="141393" y="987124"/>
            <a:ext cx="8183880" cy="307777"/>
          </a:xfrm>
          <a:prstGeom prst="rect">
            <a:avLst/>
          </a:prstGeom>
          <a:noFill/>
        </p:spPr>
        <p:txBody>
          <a:bodyPr wrap="square" rtlCol="0">
            <a:spAutoFit/>
          </a:bodyPr>
          <a:lstStyle/>
          <a:p>
            <a:r>
              <a:rPr lang="en-US" err="1">
                <a:latin typeface="Lexend Deca" panose="020B0604020202020204" charset="0"/>
              </a:rPr>
              <a:t>Lấy</a:t>
            </a:r>
            <a:r>
              <a:rPr lang="en-US">
                <a:latin typeface="Lexend Deca" panose="020B0604020202020204" charset="0"/>
              </a:rPr>
              <a:t> </a:t>
            </a:r>
            <a:r>
              <a:rPr lang="en-US" err="1">
                <a:latin typeface="Lexend Deca" panose="020B0604020202020204" charset="0"/>
              </a:rPr>
              <a:t>giá</a:t>
            </a:r>
            <a:r>
              <a:rPr lang="en-US">
                <a:latin typeface="Lexend Deca" panose="020B0604020202020204" charset="0"/>
              </a:rPr>
              <a:t> </a:t>
            </a:r>
            <a:r>
              <a:rPr lang="en-US" err="1">
                <a:latin typeface="Lexend Deca" panose="020B0604020202020204" charset="0"/>
              </a:rPr>
              <a:t>trị</a:t>
            </a:r>
            <a:r>
              <a:rPr lang="en-US">
                <a:latin typeface="Lexend Deca" panose="020B0604020202020204" charset="0"/>
              </a:rPr>
              <a:t> </a:t>
            </a:r>
            <a:r>
              <a:rPr lang="en-US" err="1">
                <a:latin typeface="Lexend Deca" panose="020B0604020202020204" charset="0"/>
              </a:rPr>
              <a:t>của</a:t>
            </a:r>
            <a:r>
              <a:rPr lang="en-US">
                <a:latin typeface="Lexend Deca" panose="020B0604020202020204" charset="0"/>
              </a:rPr>
              <a:t> </a:t>
            </a:r>
            <a:r>
              <a:rPr lang="en-US" err="1">
                <a:latin typeface="Lexend Deca" panose="020B0604020202020204" charset="0"/>
              </a:rPr>
              <a:t>y_test</a:t>
            </a:r>
            <a:endParaRPr lang="en-US">
              <a:latin typeface="Lexend Deca" panose="020B0604020202020204" charset="0"/>
            </a:endParaRPr>
          </a:p>
        </p:txBody>
      </p:sp>
      <p:sp>
        <p:nvSpPr>
          <p:cNvPr id="3" name="TextBox 2">
            <a:extLst>
              <a:ext uri="{FF2B5EF4-FFF2-40B4-BE49-F238E27FC236}">
                <a16:creationId xmlns:a16="http://schemas.microsoft.com/office/drawing/2014/main" id="{18A1F1D4-6E32-E551-231F-E6F62A97BFAA}"/>
              </a:ext>
            </a:extLst>
          </p:cNvPr>
          <p:cNvSpPr txBox="1"/>
          <p:nvPr/>
        </p:nvSpPr>
        <p:spPr>
          <a:xfrm>
            <a:off x="91440" y="574920"/>
            <a:ext cx="6158334" cy="338554"/>
          </a:xfrm>
          <a:prstGeom prst="rect">
            <a:avLst/>
          </a:prstGeom>
          <a:noFill/>
        </p:spPr>
        <p:txBody>
          <a:bodyPr wrap="square" rtlCol="0">
            <a:spAutoFit/>
          </a:bodyPr>
          <a:lstStyle/>
          <a:p>
            <a:r>
              <a:rPr lang="en-US" sz="1600">
                <a:latin typeface="Lexend Deca" panose="020B0604020202020204" charset="0"/>
              </a:rPr>
              <a:t>2. </a:t>
            </a:r>
            <a:r>
              <a:rPr lang="en-US" sz="1600" err="1">
                <a:latin typeface="Lexend Deca" panose="020B0604020202020204" charset="0"/>
              </a:rPr>
              <a:t>Ứng</a:t>
            </a:r>
            <a:r>
              <a:rPr lang="en-US" sz="1600">
                <a:latin typeface="Lexend Deca" panose="020B0604020202020204" charset="0"/>
              </a:rPr>
              <a:t> </a:t>
            </a:r>
            <a:r>
              <a:rPr lang="en-US" sz="1600" err="1">
                <a:latin typeface="Lexend Deca" panose="020B0604020202020204" charset="0"/>
              </a:rPr>
              <a:t>dụng</a:t>
            </a:r>
            <a:r>
              <a:rPr lang="en-US" sz="1600">
                <a:latin typeface="Lexend Deca" panose="020B0604020202020204" charset="0"/>
              </a:rPr>
              <a:t> </a:t>
            </a:r>
            <a:r>
              <a:rPr lang="en-US" sz="1600" err="1">
                <a:latin typeface="Lexend Deca" panose="020B0604020202020204" charset="0"/>
              </a:rPr>
              <a:t>mô</a:t>
            </a:r>
            <a:r>
              <a:rPr lang="en-US" sz="1600">
                <a:latin typeface="Lexend Deca" panose="020B0604020202020204" charset="0"/>
              </a:rPr>
              <a:t> </a:t>
            </a:r>
            <a:r>
              <a:rPr lang="en-US" sz="1600" err="1">
                <a:latin typeface="Lexend Deca" panose="020B0604020202020204" charset="0"/>
              </a:rPr>
              <a:t>hình</a:t>
            </a:r>
            <a:r>
              <a:rPr lang="en-US" sz="1600">
                <a:latin typeface="Lexend Deca" panose="020B0604020202020204" charset="0"/>
              </a:rPr>
              <a:t> </a:t>
            </a:r>
            <a:r>
              <a:rPr lang="en-US" sz="1600" err="1">
                <a:latin typeface="Lexend Deca" panose="020B0604020202020204" charset="0"/>
              </a:rPr>
              <a:t>hồi</a:t>
            </a:r>
            <a:r>
              <a:rPr lang="en-US" sz="1600">
                <a:latin typeface="Lexend Deca" panose="020B0604020202020204" charset="0"/>
              </a:rPr>
              <a:t> </a:t>
            </a:r>
            <a:r>
              <a:rPr lang="en-US" sz="1600" err="1">
                <a:latin typeface="Lexend Deca" panose="020B0604020202020204" charset="0"/>
              </a:rPr>
              <a:t>quy</a:t>
            </a:r>
            <a:r>
              <a:rPr lang="en-US" sz="1600">
                <a:latin typeface="Lexend Deca" panose="020B0604020202020204" charset="0"/>
              </a:rPr>
              <a:t> </a:t>
            </a:r>
            <a:r>
              <a:rPr lang="en-US" sz="1600" err="1">
                <a:latin typeface="Lexend Deca" panose="020B0604020202020204" charset="0"/>
              </a:rPr>
              <a:t>tuyến</a:t>
            </a:r>
            <a:r>
              <a:rPr lang="en-US" sz="1600">
                <a:latin typeface="Lexend Deca" panose="020B0604020202020204" charset="0"/>
              </a:rPr>
              <a:t> </a:t>
            </a:r>
            <a:r>
              <a:rPr lang="en-US" sz="1600" err="1">
                <a:latin typeface="Lexend Deca" panose="020B0604020202020204" charset="0"/>
              </a:rPr>
              <a:t>tính</a:t>
            </a:r>
            <a:r>
              <a:rPr lang="en-US" sz="1600">
                <a:latin typeface="Lexend Deca" panose="020B0604020202020204" charset="0"/>
              </a:rPr>
              <a:t> </a:t>
            </a:r>
            <a:r>
              <a:rPr lang="en-US" sz="1600" err="1">
                <a:latin typeface="Lexend Deca" panose="020B0604020202020204" charset="0"/>
              </a:rPr>
              <a:t>trên</a:t>
            </a:r>
            <a:r>
              <a:rPr lang="en-US" sz="1600">
                <a:latin typeface="Lexend Deca" panose="020B0604020202020204" charset="0"/>
              </a:rPr>
              <a:t> </a:t>
            </a:r>
            <a:r>
              <a:rPr lang="en-US" sz="1600" err="1">
                <a:latin typeface="Lexend Deca" panose="020B0604020202020204" charset="0"/>
              </a:rPr>
              <a:t>tập</a:t>
            </a:r>
            <a:r>
              <a:rPr lang="en-US" sz="1600">
                <a:latin typeface="Lexend Deca" panose="020B0604020202020204" charset="0"/>
              </a:rPr>
              <a:t> </a:t>
            </a:r>
            <a:r>
              <a:rPr lang="en-US" sz="1600" err="1">
                <a:latin typeface="Lexend Deca" panose="020B0604020202020204" charset="0"/>
              </a:rPr>
              <a:t>dữ</a:t>
            </a:r>
            <a:r>
              <a:rPr lang="en-US" sz="1600">
                <a:latin typeface="Lexend Deca" panose="020B0604020202020204" charset="0"/>
              </a:rPr>
              <a:t> </a:t>
            </a:r>
            <a:r>
              <a:rPr lang="en-US" sz="1600" err="1">
                <a:latin typeface="Lexend Deca" panose="020B0604020202020204" charset="0"/>
              </a:rPr>
              <a:t>liệu</a:t>
            </a:r>
            <a:r>
              <a:rPr lang="en-US" sz="1600">
                <a:latin typeface="Lexend Deca" panose="020B0604020202020204" charset="0"/>
              </a:rPr>
              <a:t> Test</a:t>
            </a:r>
          </a:p>
        </p:txBody>
      </p:sp>
      <p:pic>
        <p:nvPicPr>
          <p:cNvPr id="7" name="Picture 6" descr="Graphical user interface, text, application&#10;&#10;Description automatically generated">
            <a:extLst>
              <a:ext uri="{FF2B5EF4-FFF2-40B4-BE49-F238E27FC236}">
                <a16:creationId xmlns:a16="http://schemas.microsoft.com/office/drawing/2014/main" id="{1E14EB51-9BA2-0A1C-DAF8-1A6975D25BEF}"/>
              </a:ext>
            </a:extLst>
          </p:cNvPr>
          <p:cNvPicPr>
            <a:picLocks noChangeAspect="1"/>
          </p:cNvPicPr>
          <p:nvPr/>
        </p:nvPicPr>
        <p:blipFill>
          <a:blip r:embed="rId3"/>
          <a:stretch>
            <a:fillRect/>
          </a:stretch>
        </p:blipFill>
        <p:spPr>
          <a:xfrm>
            <a:off x="234657" y="1491058"/>
            <a:ext cx="4605606" cy="3229754"/>
          </a:xfrm>
          <a:prstGeom prst="rect">
            <a:avLst/>
          </a:prstGeom>
          <a:ln/>
        </p:spPr>
        <p:style>
          <a:lnRef idx="3">
            <a:schemeClr val="lt1"/>
          </a:lnRef>
          <a:fillRef idx="1">
            <a:schemeClr val="accent1"/>
          </a:fillRef>
          <a:effectRef idx="1">
            <a:schemeClr val="accent1"/>
          </a:effectRef>
          <a:fontRef idx="minor">
            <a:schemeClr val="lt1"/>
          </a:fontRef>
        </p:style>
      </p:pic>
    </p:spTree>
    <p:extLst>
      <p:ext uri="{BB962C8B-B14F-4D97-AF65-F5344CB8AC3E}">
        <p14:creationId xmlns:p14="http://schemas.microsoft.com/office/powerpoint/2010/main" val="12307342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42</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2080260"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4233334" cy="400110"/>
          </a:xfrm>
          <a:prstGeom prst="rect">
            <a:avLst/>
          </a:prstGeom>
          <a:noFill/>
        </p:spPr>
        <p:txBody>
          <a:bodyPr wrap="square" rtlCol="0">
            <a:spAutoFit/>
          </a:bodyPr>
          <a:lstStyle/>
          <a:p>
            <a:r>
              <a:rPr lang="en-US" sz="2000" err="1">
                <a:latin typeface="Lexend Deca" panose="020B0604020202020204" charset="0"/>
              </a:rPr>
              <a:t>Hướng</a:t>
            </a:r>
            <a:r>
              <a:rPr lang="en-US" sz="2000">
                <a:latin typeface="Lexend Deca" panose="020B0604020202020204" charset="0"/>
              </a:rPr>
              <a:t> </a:t>
            </a:r>
            <a:r>
              <a:rPr lang="en-US" sz="2000" err="1">
                <a:latin typeface="Lexend Deca" panose="020B0604020202020204" charset="0"/>
              </a:rPr>
              <a:t>làm</a:t>
            </a:r>
            <a:r>
              <a:rPr lang="en-US" sz="2000">
                <a:latin typeface="Lexend Deca" panose="020B0604020202020204" charset="0"/>
              </a:rPr>
              <a:t> 1</a:t>
            </a:r>
          </a:p>
        </p:txBody>
      </p:sp>
      <p:sp>
        <p:nvSpPr>
          <p:cNvPr id="3" name="TextBox 2">
            <a:extLst>
              <a:ext uri="{FF2B5EF4-FFF2-40B4-BE49-F238E27FC236}">
                <a16:creationId xmlns:a16="http://schemas.microsoft.com/office/drawing/2014/main" id="{18A1F1D4-6E32-E551-231F-E6F62A97BFAA}"/>
              </a:ext>
            </a:extLst>
          </p:cNvPr>
          <p:cNvSpPr txBox="1"/>
          <p:nvPr/>
        </p:nvSpPr>
        <p:spPr>
          <a:xfrm>
            <a:off x="91440" y="574920"/>
            <a:ext cx="6880860" cy="338554"/>
          </a:xfrm>
          <a:prstGeom prst="rect">
            <a:avLst/>
          </a:prstGeom>
          <a:noFill/>
        </p:spPr>
        <p:txBody>
          <a:bodyPr wrap="square" rtlCol="0">
            <a:spAutoFit/>
          </a:bodyPr>
          <a:lstStyle/>
          <a:p>
            <a:r>
              <a:rPr lang="en-US" sz="1600">
                <a:latin typeface="Lexend Deca" panose="020B0604020202020204" charset="0"/>
              </a:rPr>
              <a:t>3. </a:t>
            </a:r>
            <a:r>
              <a:rPr lang="en-US" sz="1600" err="1">
                <a:latin typeface="Lexend Deca" panose="020B0604020202020204" charset="0"/>
              </a:rPr>
              <a:t>Tạo</a:t>
            </a:r>
            <a:r>
              <a:rPr lang="en-US" sz="1600">
                <a:latin typeface="Lexend Deca" panose="020B0604020202020204" charset="0"/>
              </a:rPr>
              <a:t> </a:t>
            </a:r>
            <a:r>
              <a:rPr lang="en-US" sz="1600" err="1">
                <a:latin typeface="Lexend Deca" panose="020B0604020202020204" charset="0"/>
              </a:rPr>
              <a:t>và</a:t>
            </a:r>
            <a:r>
              <a:rPr lang="en-US" sz="1600">
                <a:latin typeface="Lexend Deca" panose="020B0604020202020204" charset="0"/>
              </a:rPr>
              <a:t> </a:t>
            </a:r>
            <a:r>
              <a:rPr lang="en-US" sz="1600" err="1">
                <a:latin typeface="Lexend Deca" panose="020B0604020202020204" charset="0"/>
              </a:rPr>
              <a:t>ứng</a:t>
            </a:r>
            <a:r>
              <a:rPr lang="en-US" sz="1600">
                <a:latin typeface="Lexend Deca" panose="020B0604020202020204" charset="0"/>
              </a:rPr>
              <a:t> </a:t>
            </a:r>
            <a:r>
              <a:rPr lang="en-US" sz="1600" err="1">
                <a:latin typeface="Lexend Deca" panose="020B0604020202020204" charset="0"/>
              </a:rPr>
              <a:t>dụng</a:t>
            </a:r>
            <a:r>
              <a:rPr lang="en-US" sz="1600">
                <a:latin typeface="Lexend Deca" panose="020B0604020202020204" charset="0"/>
              </a:rPr>
              <a:t> </a:t>
            </a:r>
            <a:r>
              <a:rPr lang="en-US" sz="1600" err="1">
                <a:latin typeface="Lexend Deca" panose="020B0604020202020204" charset="0"/>
              </a:rPr>
              <a:t>chỉ</a:t>
            </a:r>
            <a:r>
              <a:rPr lang="en-US" sz="1600">
                <a:latin typeface="Lexend Deca" panose="020B0604020202020204" charset="0"/>
              </a:rPr>
              <a:t> </a:t>
            </a:r>
            <a:r>
              <a:rPr lang="en-US" sz="1600" err="1">
                <a:latin typeface="Lexend Deca" panose="020B0604020202020204" charset="0"/>
              </a:rPr>
              <a:t>số</a:t>
            </a:r>
            <a:r>
              <a:rPr lang="en-US" sz="1600">
                <a:latin typeface="Lexend Deca" panose="020B0604020202020204" charset="0"/>
              </a:rPr>
              <a:t> </a:t>
            </a:r>
            <a:r>
              <a:rPr lang="en-US" sz="1600" err="1">
                <a:latin typeface="Lexend Deca" panose="020B0604020202020204" charset="0"/>
              </a:rPr>
              <a:t>đánh</a:t>
            </a:r>
            <a:r>
              <a:rPr lang="en-US" sz="1600">
                <a:latin typeface="Lexend Deca" panose="020B0604020202020204" charset="0"/>
              </a:rPr>
              <a:t> </a:t>
            </a:r>
            <a:r>
              <a:rPr lang="en-US" sz="1600" err="1">
                <a:latin typeface="Lexend Deca" panose="020B0604020202020204" charset="0"/>
              </a:rPr>
              <a:t>giá</a:t>
            </a:r>
            <a:r>
              <a:rPr lang="en-US" sz="1600">
                <a:latin typeface="Lexend Deca" panose="020B0604020202020204" charset="0"/>
              </a:rPr>
              <a:t> RMSE – Root Mean Square Error </a:t>
            </a:r>
          </a:p>
        </p:txBody>
      </p:sp>
      <p:sp>
        <p:nvSpPr>
          <p:cNvPr id="4" name="TextBox 3">
            <a:extLst>
              <a:ext uri="{FF2B5EF4-FFF2-40B4-BE49-F238E27FC236}">
                <a16:creationId xmlns:a16="http://schemas.microsoft.com/office/drawing/2014/main" id="{3BCC9326-8895-D046-C7D4-8EC808775E68}"/>
              </a:ext>
            </a:extLst>
          </p:cNvPr>
          <p:cNvSpPr txBox="1"/>
          <p:nvPr/>
        </p:nvSpPr>
        <p:spPr>
          <a:xfrm>
            <a:off x="175443" y="1166292"/>
            <a:ext cx="7422842" cy="698717"/>
          </a:xfrm>
          <a:prstGeom prst="rect">
            <a:avLst/>
          </a:prstGeom>
          <a:noFill/>
        </p:spPr>
        <p:txBody>
          <a:bodyPr wrap="square" rtlCol="0">
            <a:spAutoFit/>
          </a:bodyPr>
          <a:lstStyle/>
          <a:p>
            <a:pPr>
              <a:lnSpc>
                <a:spcPct val="150000"/>
              </a:lnSpc>
            </a:pPr>
            <a:r>
              <a:rPr lang="en-GB">
                <a:latin typeface="Lexend Deca" panose="020B0604020202020204" charset="0"/>
              </a:rPr>
              <a:t>U</a:t>
            </a:r>
            <a:r>
              <a:rPr lang="vi-VN" err="1">
                <a:latin typeface="Lexend Deca" panose="020B0604020202020204" charset="0"/>
              </a:rPr>
              <a:t>ớc</a:t>
            </a:r>
            <a:r>
              <a:rPr lang="vi-VN">
                <a:latin typeface="Lexend Deca" panose="020B0604020202020204" charset="0"/>
              </a:rPr>
              <a:t> </a:t>
            </a:r>
            <a:r>
              <a:rPr lang="vi-VN" err="1">
                <a:latin typeface="Lexend Deca" panose="020B0604020202020204" charset="0"/>
              </a:rPr>
              <a:t>tính</a:t>
            </a:r>
            <a:r>
              <a:rPr lang="vi-VN">
                <a:latin typeface="Lexend Deca" panose="020B0604020202020204" charset="0"/>
              </a:rPr>
              <a:t> Sai </a:t>
            </a:r>
            <a:r>
              <a:rPr lang="vi-VN" err="1">
                <a:latin typeface="Lexend Deca" panose="020B0604020202020204" charset="0"/>
              </a:rPr>
              <a:t>số</a:t>
            </a:r>
            <a:r>
              <a:rPr lang="vi-VN">
                <a:latin typeface="Lexend Deca" panose="020B0604020202020204" charset="0"/>
              </a:rPr>
              <a:t> </a:t>
            </a:r>
            <a:r>
              <a:rPr lang="vi-VN" err="1">
                <a:latin typeface="Lexend Deca" panose="020B0604020202020204" charset="0"/>
              </a:rPr>
              <a:t>toàn</a:t>
            </a:r>
            <a:r>
              <a:rPr lang="vi-VN">
                <a:latin typeface="Lexend Deca" panose="020B0604020202020204" charset="0"/>
              </a:rPr>
              <a:t> phương trung </a:t>
            </a:r>
            <a:r>
              <a:rPr lang="vi-VN" err="1">
                <a:latin typeface="Lexend Deca" panose="020B0604020202020204" charset="0"/>
              </a:rPr>
              <a:t>bình</a:t>
            </a:r>
            <a:r>
              <a:rPr lang="vi-VN">
                <a:latin typeface="Lexend Deca" panose="020B0604020202020204" charset="0"/>
              </a:rPr>
              <a:t> căn – </a:t>
            </a:r>
            <a:r>
              <a:rPr lang="vi-VN" err="1">
                <a:latin typeface="Lexend Deca" panose="020B0604020202020204" charset="0"/>
              </a:rPr>
              <a:t>Root</a:t>
            </a:r>
            <a:r>
              <a:rPr lang="vi-VN">
                <a:latin typeface="Lexend Deca" panose="020B0604020202020204" charset="0"/>
              </a:rPr>
              <a:t> </a:t>
            </a:r>
            <a:r>
              <a:rPr lang="vi-VN" err="1">
                <a:latin typeface="Lexend Deca" panose="020B0604020202020204" charset="0"/>
              </a:rPr>
              <a:t>Mean</a:t>
            </a:r>
            <a:r>
              <a:rPr lang="vi-VN">
                <a:latin typeface="Lexend Deca" panose="020B0604020202020204" charset="0"/>
              </a:rPr>
              <a:t> </a:t>
            </a:r>
            <a:r>
              <a:rPr lang="vi-VN" err="1">
                <a:latin typeface="Lexend Deca" panose="020B0604020202020204" charset="0"/>
              </a:rPr>
              <a:t>Square</a:t>
            </a:r>
            <a:r>
              <a:rPr lang="vi-VN">
                <a:latin typeface="Lexend Deca" panose="020B0604020202020204" charset="0"/>
              </a:rPr>
              <a:t> </a:t>
            </a:r>
            <a:r>
              <a:rPr lang="vi-VN" err="1">
                <a:latin typeface="Lexend Deca" panose="020B0604020202020204" charset="0"/>
              </a:rPr>
              <a:t>Error</a:t>
            </a:r>
            <a:r>
              <a:rPr lang="en-GB">
                <a:latin typeface="Lexend Deca" panose="020B0604020202020204" charset="0"/>
              </a:rPr>
              <a:t>.</a:t>
            </a:r>
          </a:p>
          <a:p>
            <a:pPr>
              <a:lnSpc>
                <a:spcPct val="150000"/>
              </a:lnSpc>
            </a:pPr>
            <a:r>
              <a:rPr lang="en-GB" err="1">
                <a:latin typeface="Lexend Deca" panose="020B0604020202020204" charset="0"/>
              </a:rPr>
              <a:t>Công</a:t>
            </a:r>
            <a:r>
              <a:rPr lang="en-GB">
                <a:latin typeface="Lexend Deca" panose="020B0604020202020204" charset="0"/>
              </a:rPr>
              <a:t> </a:t>
            </a:r>
            <a:r>
              <a:rPr lang="en-GB" err="1">
                <a:latin typeface="Lexend Deca" panose="020B0604020202020204" charset="0"/>
              </a:rPr>
              <a:t>thức</a:t>
            </a:r>
            <a:r>
              <a:rPr lang="en-GB">
                <a:latin typeface="Lexend Deca" panose="020B0604020202020204" charset="0"/>
              </a:rPr>
              <a:t>:</a:t>
            </a:r>
          </a:p>
        </p:txBody>
      </p:sp>
      <p:grpSp>
        <p:nvGrpSpPr>
          <p:cNvPr id="10" name="Group 9">
            <a:extLst>
              <a:ext uri="{FF2B5EF4-FFF2-40B4-BE49-F238E27FC236}">
                <a16:creationId xmlns:a16="http://schemas.microsoft.com/office/drawing/2014/main" id="{10F1D6FD-C061-97E7-20CD-D1A4D6350419}"/>
              </a:ext>
            </a:extLst>
          </p:cNvPr>
          <p:cNvGrpSpPr/>
          <p:nvPr/>
        </p:nvGrpSpPr>
        <p:grpSpPr>
          <a:xfrm>
            <a:off x="1369879" y="1515650"/>
            <a:ext cx="6404242" cy="1993623"/>
            <a:chOff x="2158159" y="1676822"/>
            <a:chExt cx="6404242" cy="1993623"/>
          </a:xfrm>
        </p:grpSpPr>
        <p:pic>
          <p:nvPicPr>
            <p:cNvPr id="11" name="Picture 10">
              <a:extLst>
                <a:ext uri="{FF2B5EF4-FFF2-40B4-BE49-F238E27FC236}">
                  <a16:creationId xmlns:a16="http://schemas.microsoft.com/office/drawing/2014/main" id="{85C0A4FA-338D-CF3F-98C2-0093636133E6}"/>
                </a:ext>
              </a:extLst>
            </p:cNvPr>
            <p:cNvPicPr>
              <a:picLocks noChangeAspect="1"/>
            </p:cNvPicPr>
            <p:nvPr/>
          </p:nvPicPr>
          <p:blipFill>
            <a:blip r:embed="rId3"/>
            <a:stretch>
              <a:fillRect/>
            </a:stretch>
          </p:blipFill>
          <p:spPr>
            <a:xfrm>
              <a:off x="2158159" y="1676822"/>
              <a:ext cx="2676075" cy="1296005"/>
            </a:xfrm>
            <a:prstGeom prst="rect">
              <a:avLst/>
            </a:prstGeom>
          </p:spPr>
        </p:pic>
        <p:sp>
          <p:nvSpPr>
            <p:cNvPr id="12" name="TextBox 11">
              <a:extLst>
                <a:ext uri="{FF2B5EF4-FFF2-40B4-BE49-F238E27FC236}">
                  <a16:creationId xmlns:a16="http://schemas.microsoft.com/office/drawing/2014/main" id="{A2CFA6CF-3A15-0895-96DC-0592C3F6A520}"/>
                </a:ext>
              </a:extLst>
            </p:cNvPr>
            <p:cNvSpPr txBox="1"/>
            <p:nvPr/>
          </p:nvSpPr>
          <p:spPr>
            <a:xfrm>
              <a:off x="6133235" y="1676822"/>
              <a:ext cx="2429166" cy="1993623"/>
            </a:xfrm>
            <a:prstGeom prst="rect">
              <a:avLst/>
            </a:prstGeom>
            <a:noFill/>
          </p:spPr>
          <p:txBody>
            <a:bodyPr wrap="square" rtlCol="0">
              <a:spAutoFit/>
            </a:bodyPr>
            <a:lstStyle/>
            <a:p>
              <a:pPr>
                <a:lnSpc>
                  <a:spcPct val="150000"/>
                </a:lnSpc>
              </a:pPr>
              <a:r>
                <a:rPr lang="vi-VN" b="1" i="1">
                  <a:latin typeface="Lexend Deca" panose="020B0604020202020204" charset="0"/>
                </a:rPr>
                <a:t>Trong </a:t>
              </a:r>
              <a:r>
                <a:rPr lang="vi-VN" b="1" i="1" err="1">
                  <a:latin typeface="Lexend Deca" panose="020B0604020202020204" charset="0"/>
                </a:rPr>
                <a:t>đó</a:t>
              </a:r>
              <a:r>
                <a:rPr lang="vi-VN" b="1" i="1">
                  <a:latin typeface="Lexend Deca" panose="020B0604020202020204" charset="0"/>
                </a:rPr>
                <a:t>: </a:t>
              </a:r>
            </a:p>
            <a:p>
              <a:pPr>
                <a:lnSpc>
                  <a:spcPct val="150000"/>
                </a:lnSpc>
              </a:pPr>
              <a:r>
                <a:rPr lang="vi-VN" b="1">
                  <a:latin typeface="Lexend Deca" panose="020B0604020202020204" charset="0"/>
                </a:rPr>
                <a:t>𝑦_1</a:t>
              </a:r>
              <a:r>
                <a:rPr lang="en-GB" b="1">
                  <a:latin typeface="Lexend Deca" panose="020B0604020202020204" charset="0"/>
                </a:rPr>
                <a:t>:</a:t>
              </a:r>
              <a:r>
                <a:rPr lang="vi-VN" b="1">
                  <a:latin typeface="Lexend Deca" panose="020B0604020202020204" charset="0"/>
                </a:rPr>
                <a:t> </a:t>
              </a:r>
              <a:r>
                <a:rPr lang="vi-VN" err="1">
                  <a:latin typeface="Lexend Deca" panose="020B0604020202020204" charset="0"/>
                </a:rPr>
                <a:t>giá</a:t>
              </a:r>
              <a:r>
                <a:rPr lang="vi-VN">
                  <a:latin typeface="Lexend Deca" panose="020B0604020202020204" charset="0"/>
                </a:rPr>
                <a:t> </a:t>
              </a:r>
              <a:r>
                <a:rPr lang="vi-VN" err="1">
                  <a:latin typeface="Lexend Deca" panose="020B0604020202020204" charset="0"/>
                </a:rPr>
                <a:t>trị</a:t>
              </a:r>
              <a:r>
                <a:rPr lang="vi-VN">
                  <a:latin typeface="Lexend Deca" panose="020B0604020202020204" charset="0"/>
                </a:rPr>
                <a:t> </a:t>
              </a:r>
              <a:r>
                <a:rPr lang="vi-VN" err="1">
                  <a:latin typeface="Lexend Deca" panose="020B0604020202020204" charset="0"/>
                </a:rPr>
                <a:t>ước</a:t>
              </a:r>
              <a:r>
                <a:rPr lang="vi-VN">
                  <a:latin typeface="Lexend Deca" panose="020B0604020202020204" charset="0"/>
                </a:rPr>
                <a:t> </a:t>
              </a:r>
              <a:r>
                <a:rPr lang="vi-VN" err="1">
                  <a:latin typeface="Lexend Deca" panose="020B0604020202020204" charset="0"/>
                </a:rPr>
                <a:t>lượng</a:t>
              </a:r>
              <a:endParaRPr lang="vi-VN">
                <a:latin typeface="Lexend Deca" panose="020B0604020202020204" charset="0"/>
              </a:endParaRPr>
            </a:p>
            <a:p>
              <a:pPr>
                <a:lnSpc>
                  <a:spcPct val="150000"/>
                </a:lnSpc>
              </a:pPr>
              <a:r>
                <a:rPr lang="vi-VN" b="1">
                  <a:latin typeface="Lexend Deca" panose="020B0604020202020204" charset="0"/>
                </a:rPr>
                <a:t>𝑦_2</a:t>
              </a:r>
              <a:r>
                <a:rPr lang="en-GB" b="1">
                  <a:latin typeface="Lexend Deca" panose="020B0604020202020204" charset="0"/>
                </a:rPr>
                <a:t>:</a:t>
              </a:r>
              <a:r>
                <a:rPr lang="vi-VN" b="1">
                  <a:latin typeface="Lexend Deca" panose="020B0604020202020204" charset="0"/>
                </a:rPr>
                <a:t> </a:t>
              </a:r>
              <a:r>
                <a:rPr lang="vi-VN" err="1">
                  <a:latin typeface="Lexend Deca" panose="020B0604020202020204" charset="0"/>
                </a:rPr>
                <a:t>biến</a:t>
              </a:r>
              <a:r>
                <a:rPr lang="vi-VN">
                  <a:latin typeface="Lexend Deca" panose="020B0604020202020204" charset="0"/>
                </a:rPr>
                <a:t> </a:t>
              </a:r>
              <a:r>
                <a:rPr lang="vi-VN" err="1">
                  <a:latin typeface="Lexend Deca" panose="020B0604020202020204" charset="0"/>
                </a:rPr>
                <a:t>độc</a:t>
              </a:r>
              <a:r>
                <a:rPr lang="vi-VN">
                  <a:latin typeface="Lexend Deca" panose="020B0604020202020204" charset="0"/>
                </a:rPr>
                <a:t> </a:t>
              </a:r>
              <a:r>
                <a:rPr lang="vi-VN" err="1">
                  <a:latin typeface="Lexend Deca" panose="020B0604020202020204" charset="0"/>
                </a:rPr>
                <a:t>lập</a:t>
              </a:r>
              <a:endParaRPr lang="vi-VN">
                <a:latin typeface="Lexend Deca" panose="020B0604020202020204" charset="0"/>
              </a:endParaRPr>
            </a:p>
            <a:p>
              <a:pPr>
                <a:lnSpc>
                  <a:spcPct val="150000"/>
                </a:lnSpc>
              </a:pPr>
              <a:r>
                <a:rPr lang="vi-VN" b="1">
                  <a:latin typeface="Lexend Deca" panose="020B0604020202020204" charset="0"/>
                </a:rPr>
                <a:t>n</a:t>
              </a:r>
              <a:r>
                <a:rPr lang="vi-VN">
                  <a:latin typeface="Lexend Deca" panose="020B0604020202020204" charset="0"/>
                </a:rPr>
                <a:t> = (N – k – 1)</a:t>
              </a:r>
            </a:p>
            <a:p>
              <a:pPr>
                <a:lnSpc>
                  <a:spcPct val="150000"/>
                </a:lnSpc>
              </a:pPr>
              <a:r>
                <a:rPr lang="vi-VN" b="1">
                  <a:latin typeface="Lexend Deca" panose="020B0604020202020204" charset="0"/>
                </a:rPr>
                <a:t>N: </a:t>
              </a:r>
              <a:r>
                <a:rPr lang="vi-VN" err="1">
                  <a:latin typeface="Lexend Deca" panose="020B0604020202020204" charset="0"/>
                </a:rPr>
                <a:t>số</a:t>
              </a:r>
              <a:r>
                <a:rPr lang="vi-VN">
                  <a:latin typeface="Lexend Deca" panose="020B0604020202020204" charset="0"/>
                </a:rPr>
                <a:t> </a:t>
              </a:r>
              <a:r>
                <a:rPr lang="vi-VN" err="1">
                  <a:latin typeface="Lexend Deca" panose="020B0604020202020204" charset="0"/>
                </a:rPr>
                <a:t>tổng</a:t>
              </a:r>
              <a:r>
                <a:rPr lang="vi-VN">
                  <a:latin typeface="Lexend Deca" panose="020B0604020202020204" charset="0"/>
                </a:rPr>
                <a:t> </a:t>
              </a:r>
              <a:r>
                <a:rPr lang="vi-VN" err="1">
                  <a:latin typeface="Lexend Deca" panose="020B0604020202020204" charset="0"/>
                </a:rPr>
                <a:t>lượng</a:t>
              </a:r>
              <a:r>
                <a:rPr lang="vi-VN">
                  <a:latin typeface="Lexend Deca" panose="020B0604020202020204" charset="0"/>
                </a:rPr>
                <a:t> quan </a:t>
              </a:r>
              <a:r>
                <a:rPr lang="vi-VN" err="1">
                  <a:latin typeface="Lexend Deca" panose="020B0604020202020204" charset="0"/>
                </a:rPr>
                <a:t>sát</a:t>
              </a:r>
              <a:endParaRPr lang="vi-VN">
                <a:latin typeface="Lexend Deca" panose="020B0604020202020204" charset="0"/>
              </a:endParaRPr>
            </a:p>
            <a:p>
              <a:pPr>
                <a:lnSpc>
                  <a:spcPct val="150000"/>
                </a:lnSpc>
              </a:pPr>
              <a:r>
                <a:rPr lang="en-GB" b="1">
                  <a:latin typeface="Lexend Deca" panose="020B0604020202020204" charset="0"/>
                </a:rPr>
                <a:t>k</a:t>
              </a:r>
              <a:r>
                <a:rPr lang="vi-VN" b="1">
                  <a:latin typeface="Lexend Deca" panose="020B0604020202020204" charset="0"/>
                </a:rPr>
                <a:t>: </a:t>
              </a:r>
              <a:r>
                <a:rPr lang="vi-VN" err="1">
                  <a:latin typeface="Lexend Deca" panose="020B0604020202020204" charset="0"/>
                </a:rPr>
                <a:t>tổng</a:t>
              </a:r>
              <a:r>
                <a:rPr lang="vi-VN">
                  <a:latin typeface="Lexend Deca" panose="020B0604020202020204" charset="0"/>
                </a:rPr>
                <a:t> </a:t>
              </a:r>
              <a:r>
                <a:rPr lang="vi-VN" err="1">
                  <a:latin typeface="Lexend Deca" panose="020B0604020202020204" charset="0"/>
                </a:rPr>
                <a:t>lượng</a:t>
              </a:r>
              <a:r>
                <a:rPr lang="vi-VN">
                  <a:latin typeface="Lexend Deca" panose="020B0604020202020204" charset="0"/>
                </a:rPr>
                <a:t> </a:t>
              </a:r>
              <a:r>
                <a:rPr lang="vi-VN" err="1">
                  <a:latin typeface="Lexend Deca" panose="020B0604020202020204" charset="0"/>
                </a:rPr>
                <a:t>biến</a:t>
              </a:r>
              <a:endParaRPr lang="vi-VN">
                <a:latin typeface="Lexend Deca" panose="020B0604020202020204" charset="0"/>
              </a:endParaRPr>
            </a:p>
          </p:txBody>
        </p:sp>
      </p:grpSp>
      <p:pic>
        <p:nvPicPr>
          <p:cNvPr id="13" name="Picture 12" descr="Text, letter&#10;&#10;Description automatically generated">
            <a:extLst>
              <a:ext uri="{FF2B5EF4-FFF2-40B4-BE49-F238E27FC236}">
                <a16:creationId xmlns:a16="http://schemas.microsoft.com/office/drawing/2014/main" id="{15639F0F-6D66-C840-1279-D84B1966A269}"/>
              </a:ext>
            </a:extLst>
          </p:cNvPr>
          <p:cNvPicPr>
            <a:picLocks noChangeAspect="1"/>
          </p:cNvPicPr>
          <p:nvPr/>
        </p:nvPicPr>
        <p:blipFill>
          <a:blip r:embed="rId4"/>
          <a:stretch>
            <a:fillRect/>
          </a:stretch>
        </p:blipFill>
        <p:spPr>
          <a:xfrm>
            <a:off x="201455" y="2811655"/>
            <a:ext cx="5143500" cy="1911436"/>
          </a:xfrm>
          <a:prstGeom prst="rect">
            <a:avLst/>
          </a:prstGeom>
          <a:ln/>
        </p:spPr>
        <p:style>
          <a:lnRef idx="3">
            <a:schemeClr val="lt1"/>
          </a:lnRef>
          <a:fillRef idx="1">
            <a:schemeClr val="accent1"/>
          </a:fillRef>
          <a:effectRef idx="1">
            <a:schemeClr val="accent1"/>
          </a:effectRef>
          <a:fontRef idx="minor">
            <a:schemeClr val="lt1"/>
          </a:fontRef>
        </p:style>
      </p:pic>
    </p:spTree>
    <p:extLst>
      <p:ext uri="{BB962C8B-B14F-4D97-AF65-F5344CB8AC3E}">
        <p14:creationId xmlns:p14="http://schemas.microsoft.com/office/powerpoint/2010/main" val="1459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43</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2080260"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4233334" cy="400110"/>
          </a:xfrm>
          <a:prstGeom prst="rect">
            <a:avLst/>
          </a:prstGeom>
          <a:noFill/>
        </p:spPr>
        <p:txBody>
          <a:bodyPr wrap="square" rtlCol="0">
            <a:spAutoFit/>
          </a:bodyPr>
          <a:lstStyle/>
          <a:p>
            <a:r>
              <a:rPr lang="en-US" sz="2000" err="1">
                <a:latin typeface="Lexend Deca" panose="020B0604020202020204" charset="0"/>
              </a:rPr>
              <a:t>Hướng</a:t>
            </a:r>
            <a:r>
              <a:rPr lang="en-US" sz="2000">
                <a:latin typeface="Lexend Deca" panose="020B0604020202020204" charset="0"/>
              </a:rPr>
              <a:t> </a:t>
            </a:r>
            <a:r>
              <a:rPr lang="en-US" sz="2000" err="1">
                <a:latin typeface="Lexend Deca" panose="020B0604020202020204" charset="0"/>
              </a:rPr>
              <a:t>làm</a:t>
            </a:r>
            <a:r>
              <a:rPr lang="en-US" sz="2000">
                <a:latin typeface="Lexend Deca" panose="020B0604020202020204" charset="0"/>
              </a:rPr>
              <a:t> 1</a:t>
            </a:r>
          </a:p>
        </p:txBody>
      </p:sp>
      <p:sp>
        <p:nvSpPr>
          <p:cNvPr id="3" name="TextBox 2">
            <a:extLst>
              <a:ext uri="{FF2B5EF4-FFF2-40B4-BE49-F238E27FC236}">
                <a16:creationId xmlns:a16="http://schemas.microsoft.com/office/drawing/2014/main" id="{18A1F1D4-6E32-E551-231F-E6F62A97BFAA}"/>
              </a:ext>
            </a:extLst>
          </p:cNvPr>
          <p:cNvSpPr txBox="1"/>
          <p:nvPr/>
        </p:nvSpPr>
        <p:spPr>
          <a:xfrm>
            <a:off x="91440" y="574920"/>
            <a:ext cx="6880860" cy="338554"/>
          </a:xfrm>
          <a:prstGeom prst="rect">
            <a:avLst/>
          </a:prstGeom>
          <a:noFill/>
        </p:spPr>
        <p:txBody>
          <a:bodyPr wrap="square" rtlCol="0">
            <a:spAutoFit/>
          </a:bodyPr>
          <a:lstStyle/>
          <a:p>
            <a:r>
              <a:rPr lang="en-US" sz="1600">
                <a:latin typeface="Lexend Deca" panose="020B0604020202020204" charset="0"/>
              </a:rPr>
              <a:t>3. </a:t>
            </a:r>
            <a:r>
              <a:rPr lang="en-US" sz="1600" err="1">
                <a:latin typeface="Lexend Deca" panose="020B0604020202020204" charset="0"/>
              </a:rPr>
              <a:t>Tạo</a:t>
            </a:r>
            <a:r>
              <a:rPr lang="en-US" sz="1600">
                <a:latin typeface="Lexend Deca" panose="020B0604020202020204" charset="0"/>
              </a:rPr>
              <a:t> </a:t>
            </a:r>
            <a:r>
              <a:rPr lang="en-US" sz="1600" err="1">
                <a:latin typeface="Lexend Deca" panose="020B0604020202020204" charset="0"/>
              </a:rPr>
              <a:t>và</a:t>
            </a:r>
            <a:r>
              <a:rPr lang="en-US" sz="1600">
                <a:latin typeface="Lexend Deca" panose="020B0604020202020204" charset="0"/>
              </a:rPr>
              <a:t> </a:t>
            </a:r>
            <a:r>
              <a:rPr lang="en-US" sz="1600" err="1">
                <a:latin typeface="Lexend Deca" panose="020B0604020202020204" charset="0"/>
              </a:rPr>
              <a:t>ứng</a:t>
            </a:r>
            <a:r>
              <a:rPr lang="en-US" sz="1600">
                <a:latin typeface="Lexend Deca" panose="020B0604020202020204" charset="0"/>
              </a:rPr>
              <a:t> </a:t>
            </a:r>
            <a:r>
              <a:rPr lang="en-US" sz="1600" err="1">
                <a:latin typeface="Lexend Deca" panose="020B0604020202020204" charset="0"/>
              </a:rPr>
              <a:t>dụng</a:t>
            </a:r>
            <a:r>
              <a:rPr lang="en-US" sz="1600">
                <a:latin typeface="Lexend Deca" panose="020B0604020202020204" charset="0"/>
              </a:rPr>
              <a:t> </a:t>
            </a:r>
            <a:r>
              <a:rPr lang="en-US" sz="1600" err="1">
                <a:latin typeface="Lexend Deca" panose="020B0604020202020204" charset="0"/>
              </a:rPr>
              <a:t>chỉ</a:t>
            </a:r>
            <a:r>
              <a:rPr lang="en-US" sz="1600">
                <a:latin typeface="Lexend Deca" panose="020B0604020202020204" charset="0"/>
              </a:rPr>
              <a:t> </a:t>
            </a:r>
            <a:r>
              <a:rPr lang="en-US" sz="1600" err="1">
                <a:latin typeface="Lexend Deca" panose="020B0604020202020204" charset="0"/>
              </a:rPr>
              <a:t>số</a:t>
            </a:r>
            <a:r>
              <a:rPr lang="en-US" sz="1600">
                <a:latin typeface="Lexend Deca" panose="020B0604020202020204" charset="0"/>
              </a:rPr>
              <a:t> </a:t>
            </a:r>
            <a:r>
              <a:rPr lang="en-US" sz="1600" err="1">
                <a:latin typeface="Lexend Deca" panose="020B0604020202020204" charset="0"/>
              </a:rPr>
              <a:t>đánh</a:t>
            </a:r>
            <a:r>
              <a:rPr lang="en-US" sz="1600">
                <a:latin typeface="Lexend Deca" panose="020B0604020202020204" charset="0"/>
              </a:rPr>
              <a:t> </a:t>
            </a:r>
            <a:r>
              <a:rPr lang="en-US" sz="1600" err="1">
                <a:latin typeface="Lexend Deca" panose="020B0604020202020204" charset="0"/>
              </a:rPr>
              <a:t>giá</a:t>
            </a:r>
            <a:r>
              <a:rPr lang="en-US" sz="1600">
                <a:latin typeface="Lexend Deca" panose="020B0604020202020204" charset="0"/>
              </a:rPr>
              <a:t> RMSE – Root Mean Square Error </a:t>
            </a:r>
          </a:p>
        </p:txBody>
      </p:sp>
      <p:pic>
        <p:nvPicPr>
          <p:cNvPr id="2" name="Picture 1" descr="Text, letter&#10;&#10;Description automatically generated">
            <a:extLst>
              <a:ext uri="{FF2B5EF4-FFF2-40B4-BE49-F238E27FC236}">
                <a16:creationId xmlns:a16="http://schemas.microsoft.com/office/drawing/2014/main" id="{41DAB73D-5D89-748F-C8BE-9E9291E5FF43}"/>
              </a:ext>
            </a:extLst>
          </p:cNvPr>
          <p:cNvPicPr>
            <a:picLocks noChangeAspect="1"/>
          </p:cNvPicPr>
          <p:nvPr/>
        </p:nvPicPr>
        <p:blipFill>
          <a:blip r:embed="rId3"/>
          <a:stretch>
            <a:fillRect/>
          </a:stretch>
        </p:blipFill>
        <p:spPr>
          <a:xfrm>
            <a:off x="1855515" y="1138693"/>
            <a:ext cx="5257800" cy="1028700"/>
          </a:xfrm>
          <a:prstGeom prst="rect">
            <a:avLst/>
          </a:prstGeom>
          <a:ln/>
        </p:spPr>
        <p:style>
          <a:lnRef idx="3">
            <a:schemeClr val="lt1"/>
          </a:lnRef>
          <a:fillRef idx="1">
            <a:schemeClr val="accent1"/>
          </a:fillRef>
          <a:effectRef idx="1">
            <a:schemeClr val="accent1"/>
          </a:effectRef>
          <a:fontRef idx="minor">
            <a:schemeClr val="lt1"/>
          </a:fontRef>
        </p:style>
      </p:pic>
      <p:sp>
        <p:nvSpPr>
          <p:cNvPr id="7" name="TextBox 6">
            <a:extLst>
              <a:ext uri="{FF2B5EF4-FFF2-40B4-BE49-F238E27FC236}">
                <a16:creationId xmlns:a16="http://schemas.microsoft.com/office/drawing/2014/main" id="{D798C558-1F3B-9D83-77C1-0C0B1D0F6298}"/>
              </a:ext>
            </a:extLst>
          </p:cNvPr>
          <p:cNvSpPr txBox="1"/>
          <p:nvPr/>
        </p:nvSpPr>
        <p:spPr>
          <a:xfrm>
            <a:off x="2670901" y="2203714"/>
            <a:ext cx="4118519" cy="377796"/>
          </a:xfrm>
          <a:prstGeom prst="rect">
            <a:avLst/>
          </a:prstGeom>
          <a:noFill/>
        </p:spPr>
        <p:txBody>
          <a:bodyPr wrap="square" rtlCol="0">
            <a:spAutoFit/>
          </a:bodyPr>
          <a:lstStyle/>
          <a:p>
            <a:pPr>
              <a:lnSpc>
                <a:spcPct val="150000"/>
              </a:lnSpc>
            </a:pPr>
            <a:r>
              <a:rPr lang="en-US" err="1">
                <a:latin typeface="Lexend Deca" panose="020B0604020202020204" charset="0"/>
              </a:rPr>
              <a:t>Hàm</a:t>
            </a:r>
            <a:r>
              <a:rPr lang="en-US">
                <a:latin typeface="Lexend Deca" panose="020B0604020202020204" charset="0"/>
              </a:rPr>
              <a:t> </a:t>
            </a:r>
            <a:r>
              <a:rPr lang="en-US" err="1">
                <a:latin typeface="Lexend Deca" panose="020B0604020202020204" charset="0"/>
              </a:rPr>
              <a:t>đánh</a:t>
            </a:r>
            <a:r>
              <a:rPr lang="en-US">
                <a:latin typeface="Lexend Deca" panose="020B0604020202020204" charset="0"/>
              </a:rPr>
              <a:t> </a:t>
            </a:r>
            <a:r>
              <a:rPr lang="en-US" err="1">
                <a:latin typeface="Lexend Deca" panose="020B0604020202020204" charset="0"/>
              </a:rPr>
              <a:t>giá</a:t>
            </a:r>
            <a:r>
              <a:rPr lang="en-US">
                <a:latin typeface="Lexend Deca" panose="020B0604020202020204" charset="0"/>
              </a:rPr>
              <a:t> </a:t>
            </a:r>
            <a:r>
              <a:rPr lang="en-US" err="1">
                <a:latin typeface="Lexend Deca" panose="020B0604020202020204" charset="0"/>
              </a:rPr>
              <a:t>thuật</a:t>
            </a:r>
            <a:r>
              <a:rPr lang="en-US">
                <a:latin typeface="Lexend Deca" panose="020B0604020202020204" charset="0"/>
              </a:rPr>
              <a:t> </a:t>
            </a:r>
            <a:r>
              <a:rPr lang="en-US" err="1">
                <a:latin typeface="Lexend Deca" panose="020B0604020202020204" charset="0"/>
              </a:rPr>
              <a:t>toán</a:t>
            </a:r>
            <a:r>
              <a:rPr lang="en-US">
                <a:latin typeface="Lexend Deca" panose="020B0604020202020204" charset="0"/>
              </a:rPr>
              <a:t> </a:t>
            </a:r>
            <a:r>
              <a:rPr lang="en-US" err="1">
                <a:latin typeface="Lexend Deca" panose="020B0604020202020204" charset="0"/>
              </a:rPr>
              <a:t>trên</a:t>
            </a:r>
            <a:r>
              <a:rPr lang="en-US">
                <a:latin typeface="Lexend Deca" panose="020B0604020202020204" charset="0"/>
              </a:rPr>
              <a:t> </a:t>
            </a:r>
            <a:r>
              <a:rPr lang="en-US" err="1">
                <a:latin typeface="Lexend Deca" panose="020B0604020202020204" charset="0"/>
              </a:rPr>
              <a:t>tập</a:t>
            </a:r>
            <a:r>
              <a:rPr lang="en-US">
                <a:latin typeface="Lexend Deca" panose="020B0604020202020204" charset="0"/>
              </a:rPr>
              <a:t> </a:t>
            </a:r>
            <a:r>
              <a:rPr lang="en-US" err="1">
                <a:latin typeface="Lexend Deca" panose="020B0604020202020204" charset="0"/>
              </a:rPr>
              <a:t>huấn</a:t>
            </a:r>
            <a:r>
              <a:rPr lang="en-US">
                <a:latin typeface="Lexend Deca" panose="020B0604020202020204" charset="0"/>
              </a:rPr>
              <a:t> </a:t>
            </a:r>
            <a:r>
              <a:rPr lang="en-US" err="1">
                <a:latin typeface="Lexend Deca" panose="020B0604020202020204" charset="0"/>
              </a:rPr>
              <a:t>luyện</a:t>
            </a:r>
            <a:endParaRPr lang="en-GB">
              <a:latin typeface="Lexend Deca" panose="020B0604020202020204" charset="0"/>
            </a:endParaRPr>
          </a:p>
        </p:txBody>
      </p:sp>
      <p:pic>
        <p:nvPicPr>
          <p:cNvPr id="8" name="Picture 7">
            <a:extLst>
              <a:ext uri="{FF2B5EF4-FFF2-40B4-BE49-F238E27FC236}">
                <a16:creationId xmlns:a16="http://schemas.microsoft.com/office/drawing/2014/main" id="{44776644-0CE4-202C-B8E6-70DAC30D29D4}"/>
              </a:ext>
            </a:extLst>
          </p:cNvPr>
          <p:cNvPicPr>
            <a:picLocks noChangeAspect="1"/>
          </p:cNvPicPr>
          <p:nvPr/>
        </p:nvPicPr>
        <p:blipFill>
          <a:blip r:embed="rId4"/>
          <a:stretch>
            <a:fillRect/>
          </a:stretch>
        </p:blipFill>
        <p:spPr>
          <a:xfrm>
            <a:off x="792903" y="2850869"/>
            <a:ext cx="6880860" cy="804972"/>
          </a:xfrm>
          <a:prstGeom prst="rect">
            <a:avLst/>
          </a:prstGeom>
          <a:ln/>
        </p:spPr>
        <p:style>
          <a:lnRef idx="3">
            <a:schemeClr val="lt1"/>
          </a:lnRef>
          <a:fillRef idx="1">
            <a:schemeClr val="accent1"/>
          </a:fillRef>
          <a:effectRef idx="1">
            <a:schemeClr val="accent1"/>
          </a:effectRef>
          <a:fontRef idx="minor">
            <a:schemeClr val="lt1"/>
          </a:fontRef>
        </p:style>
      </p:pic>
      <p:sp>
        <p:nvSpPr>
          <p:cNvPr id="9" name="TextBox 8">
            <a:extLst>
              <a:ext uri="{FF2B5EF4-FFF2-40B4-BE49-F238E27FC236}">
                <a16:creationId xmlns:a16="http://schemas.microsoft.com/office/drawing/2014/main" id="{FD1EF5D8-5BAA-FE39-6F61-4CB735C9A9AF}"/>
              </a:ext>
            </a:extLst>
          </p:cNvPr>
          <p:cNvSpPr txBox="1"/>
          <p:nvPr/>
        </p:nvSpPr>
        <p:spPr>
          <a:xfrm>
            <a:off x="3517085" y="3655841"/>
            <a:ext cx="1934660" cy="377796"/>
          </a:xfrm>
          <a:prstGeom prst="rect">
            <a:avLst/>
          </a:prstGeom>
          <a:noFill/>
        </p:spPr>
        <p:txBody>
          <a:bodyPr wrap="square" rtlCol="0">
            <a:spAutoFit/>
          </a:bodyPr>
          <a:lstStyle/>
          <a:p>
            <a:pPr>
              <a:lnSpc>
                <a:spcPct val="150000"/>
              </a:lnSpc>
            </a:pPr>
            <a:r>
              <a:rPr lang="en-US" err="1">
                <a:latin typeface="Lexend Deca" panose="020B0604020202020204" charset="0"/>
              </a:rPr>
              <a:t>Đánh</a:t>
            </a:r>
            <a:r>
              <a:rPr lang="en-US">
                <a:latin typeface="Lexend Deca" panose="020B0604020202020204" charset="0"/>
              </a:rPr>
              <a:t> </a:t>
            </a:r>
            <a:r>
              <a:rPr lang="en-US" err="1">
                <a:latin typeface="Lexend Deca" panose="020B0604020202020204" charset="0"/>
              </a:rPr>
              <a:t>giá</a:t>
            </a:r>
            <a:r>
              <a:rPr lang="en-US">
                <a:latin typeface="Lexend Deca" panose="020B0604020202020204" charset="0"/>
              </a:rPr>
              <a:t> </a:t>
            </a:r>
            <a:r>
              <a:rPr lang="en-US" err="1">
                <a:latin typeface="Lexend Deca" panose="020B0604020202020204" charset="0"/>
              </a:rPr>
              <a:t>thuật</a:t>
            </a:r>
            <a:r>
              <a:rPr lang="en-US">
                <a:latin typeface="Lexend Deca" panose="020B0604020202020204" charset="0"/>
              </a:rPr>
              <a:t> </a:t>
            </a:r>
            <a:r>
              <a:rPr lang="en-US" err="1">
                <a:latin typeface="Lexend Deca" panose="020B0604020202020204" charset="0"/>
              </a:rPr>
              <a:t>toán</a:t>
            </a:r>
            <a:endParaRPr lang="en-GB">
              <a:latin typeface="Lexend Deca" panose="020B0604020202020204" charset="0"/>
            </a:endParaRPr>
          </a:p>
        </p:txBody>
      </p:sp>
    </p:spTree>
    <p:extLst>
      <p:ext uri="{BB962C8B-B14F-4D97-AF65-F5344CB8AC3E}">
        <p14:creationId xmlns:p14="http://schemas.microsoft.com/office/powerpoint/2010/main" val="306294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44</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2080260"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4233334" cy="400110"/>
          </a:xfrm>
          <a:prstGeom prst="rect">
            <a:avLst/>
          </a:prstGeom>
          <a:noFill/>
        </p:spPr>
        <p:txBody>
          <a:bodyPr wrap="square" rtlCol="0">
            <a:spAutoFit/>
          </a:bodyPr>
          <a:lstStyle/>
          <a:p>
            <a:r>
              <a:rPr lang="en-US" sz="2000" err="1">
                <a:latin typeface="Lexend Deca" panose="020B0604020202020204" charset="0"/>
              </a:rPr>
              <a:t>Hướng</a:t>
            </a:r>
            <a:r>
              <a:rPr lang="en-US" sz="2000">
                <a:latin typeface="Lexend Deca" panose="020B0604020202020204" charset="0"/>
              </a:rPr>
              <a:t> </a:t>
            </a:r>
            <a:r>
              <a:rPr lang="en-US" sz="2000" err="1">
                <a:latin typeface="Lexend Deca" panose="020B0604020202020204" charset="0"/>
              </a:rPr>
              <a:t>làm</a:t>
            </a:r>
            <a:r>
              <a:rPr lang="en-US" sz="2000">
                <a:latin typeface="Lexend Deca" panose="020B0604020202020204" charset="0"/>
              </a:rPr>
              <a:t> 1</a:t>
            </a:r>
          </a:p>
        </p:txBody>
      </p:sp>
      <p:sp>
        <p:nvSpPr>
          <p:cNvPr id="3" name="TextBox 2">
            <a:extLst>
              <a:ext uri="{FF2B5EF4-FFF2-40B4-BE49-F238E27FC236}">
                <a16:creationId xmlns:a16="http://schemas.microsoft.com/office/drawing/2014/main" id="{18A1F1D4-6E32-E551-231F-E6F62A97BFAA}"/>
              </a:ext>
            </a:extLst>
          </p:cNvPr>
          <p:cNvSpPr txBox="1"/>
          <p:nvPr/>
        </p:nvSpPr>
        <p:spPr>
          <a:xfrm>
            <a:off x="91440" y="574920"/>
            <a:ext cx="6880860" cy="338554"/>
          </a:xfrm>
          <a:prstGeom prst="rect">
            <a:avLst/>
          </a:prstGeom>
          <a:noFill/>
        </p:spPr>
        <p:txBody>
          <a:bodyPr wrap="square" rtlCol="0">
            <a:spAutoFit/>
          </a:bodyPr>
          <a:lstStyle/>
          <a:p>
            <a:r>
              <a:rPr lang="en-US" sz="1600">
                <a:latin typeface="Lexend Deca" panose="020B0604020202020204" charset="0"/>
              </a:rPr>
              <a:t>4. </a:t>
            </a:r>
            <a:r>
              <a:rPr lang="en-US" sz="1600" err="1">
                <a:latin typeface="Lexend Deca" panose="020B0604020202020204" charset="0"/>
              </a:rPr>
              <a:t>Trực</a:t>
            </a:r>
            <a:r>
              <a:rPr lang="en-US" sz="1600">
                <a:latin typeface="Lexend Deca" panose="020B0604020202020204" charset="0"/>
              </a:rPr>
              <a:t> </a:t>
            </a:r>
            <a:r>
              <a:rPr lang="en-US" sz="1600" err="1">
                <a:latin typeface="Lexend Deca" panose="020B0604020202020204" charset="0"/>
              </a:rPr>
              <a:t>quan</a:t>
            </a:r>
            <a:r>
              <a:rPr lang="en-US" sz="1600">
                <a:latin typeface="Lexend Deca" panose="020B0604020202020204" charset="0"/>
              </a:rPr>
              <a:t> </a:t>
            </a:r>
            <a:r>
              <a:rPr lang="en-US" sz="1600" err="1">
                <a:latin typeface="Lexend Deca" panose="020B0604020202020204" charset="0"/>
              </a:rPr>
              <a:t>hóa</a:t>
            </a:r>
            <a:r>
              <a:rPr lang="en-US" sz="1600">
                <a:latin typeface="Lexend Deca" panose="020B0604020202020204" charset="0"/>
              </a:rPr>
              <a:t> </a:t>
            </a:r>
            <a:r>
              <a:rPr lang="en-US" sz="1600" err="1">
                <a:latin typeface="Lexend Deca" panose="020B0604020202020204" charset="0"/>
              </a:rPr>
              <a:t>và</a:t>
            </a:r>
            <a:r>
              <a:rPr lang="en-US" sz="1600">
                <a:latin typeface="Lexend Deca" panose="020B0604020202020204" charset="0"/>
              </a:rPr>
              <a:t> so </a:t>
            </a:r>
            <a:r>
              <a:rPr lang="en-US" sz="1600" err="1">
                <a:latin typeface="Lexend Deca" panose="020B0604020202020204" charset="0"/>
              </a:rPr>
              <a:t>sánh</a:t>
            </a:r>
            <a:r>
              <a:rPr lang="en-US" sz="1600">
                <a:latin typeface="Lexend Deca" panose="020B0604020202020204" charset="0"/>
              </a:rPr>
              <a:t> </a:t>
            </a:r>
            <a:r>
              <a:rPr lang="en-US" sz="1600" err="1">
                <a:latin typeface="Lexend Deca" panose="020B0604020202020204" charset="0"/>
              </a:rPr>
              <a:t>kết</a:t>
            </a:r>
            <a:r>
              <a:rPr lang="en-US" sz="1600">
                <a:latin typeface="Lexend Deca" panose="020B0604020202020204" charset="0"/>
              </a:rPr>
              <a:t> </a:t>
            </a:r>
            <a:r>
              <a:rPr lang="en-US" sz="1600" err="1">
                <a:latin typeface="Lexend Deca" panose="020B0604020202020204" charset="0"/>
              </a:rPr>
              <a:t>quả</a:t>
            </a:r>
            <a:r>
              <a:rPr lang="en-US" sz="1600">
                <a:latin typeface="Lexend Deca" panose="020B0604020202020204" charset="0"/>
              </a:rPr>
              <a:t> </a:t>
            </a:r>
            <a:r>
              <a:rPr lang="en-US" sz="1600" err="1">
                <a:latin typeface="Lexend Deca" panose="020B0604020202020204" charset="0"/>
              </a:rPr>
              <a:t>với</a:t>
            </a:r>
            <a:r>
              <a:rPr lang="en-US" sz="1600">
                <a:latin typeface="Lexend Deca" panose="020B0604020202020204" charset="0"/>
              </a:rPr>
              <a:t> </a:t>
            </a:r>
            <a:r>
              <a:rPr lang="en-US" sz="1600" err="1">
                <a:latin typeface="Lexend Deca" panose="020B0604020202020204" charset="0"/>
              </a:rPr>
              <a:t>dự</a:t>
            </a:r>
            <a:r>
              <a:rPr lang="en-US" sz="1600">
                <a:latin typeface="Lexend Deca" panose="020B0604020202020204" charset="0"/>
              </a:rPr>
              <a:t> </a:t>
            </a:r>
            <a:r>
              <a:rPr lang="en-US" sz="1600" err="1">
                <a:latin typeface="Lexend Deca" panose="020B0604020202020204" charset="0"/>
              </a:rPr>
              <a:t>đoán</a:t>
            </a:r>
            <a:r>
              <a:rPr lang="en-US" sz="1600">
                <a:latin typeface="Lexend Deca" panose="020B0604020202020204" charset="0"/>
              </a:rPr>
              <a:t> </a:t>
            </a:r>
            <a:r>
              <a:rPr lang="en-US" sz="1600" err="1">
                <a:latin typeface="Lexend Deca" panose="020B0604020202020204" charset="0"/>
              </a:rPr>
              <a:t>thực</a:t>
            </a:r>
            <a:r>
              <a:rPr lang="en-US" sz="1600">
                <a:latin typeface="Lexend Deca" panose="020B0604020202020204" charset="0"/>
              </a:rPr>
              <a:t> </a:t>
            </a:r>
            <a:r>
              <a:rPr lang="en-US" sz="1600" err="1">
                <a:latin typeface="Lexend Deca" panose="020B0604020202020204" charset="0"/>
              </a:rPr>
              <a:t>tế</a:t>
            </a:r>
            <a:endParaRPr lang="en-US" sz="1600">
              <a:latin typeface="Lexend Deca" panose="020B0604020202020204" charset="0"/>
            </a:endParaRPr>
          </a:p>
        </p:txBody>
      </p:sp>
      <p:pic>
        <p:nvPicPr>
          <p:cNvPr id="4" name="Picture 3" descr="Table&#10;&#10;Description automatically generated with low confidence">
            <a:extLst>
              <a:ext uri="{FF2B5EF4-FFF2-40B4-BE49-F238E27FC236}">
                <a16:creationId xmlns:a16="http://schemas.microsoft.com/office/drawing/2014/main" id="{85180AA4-8A7D-AEAE-C693-F9CAFB9D6842}"/>
              </a:ext>
            </a:extLst>
          </p:cNvPr>
          <p:cNvPicPr>
            <a:picLocks noChangeAspect="1"/>
          </p:cNvPicPr>
          <p:nvPr/>
        </p:nvPicPr>
        <p:blipFill>
          <a:blip r:embed="rId3"/>
          <a:stretch>
            <a:fillRect/>
          </a:stretch>
        </p:blipFill>
        <p:spPr>
          <a:xfrm>
            <a:off x="1701618" y="1065705"/>
            <a:ext cx="5063429" cy="3403425"/>
          </a:xfrm>
          <a:prstGeom prst="rect">
            <a:avLst/>
          </a:prstGeom>
          <a:ln/>
        </p:spPr>
        <p:style>
          <a:lnRef idx="3">
            <a:schemeClr val="lt1"/>
          </a:lnRef>
          <a:fillRef idx="1">
            <a:schemeClr val="accent1"/>
          </a:fillRef>
          <a:effectRef idx="1">
            <a:schemeClr val="accent1"/>
          </a:effectRef>
          <a:fontRef idx="minor">
            <a:schemeClr val="lt1"/>
          </a:fontRef>
        </p:style>
      </p:pic>
      <p:sp>
        <p:nvSpPr>
          <p:cNvPr id="10" name="TextBox 9">
            <a:extLst>
              <a:ext uri="{FF2B5EF4-FFF2-40B4-BE49-F238E27FC236}">
                <a16:creationId xmlns:a16="http://schemas.microsoft.com/office/drawing/2014/main" id="{BEDF1A87-1363-5AAD-83F3-29B1C5DB80E7}"/>
              </a:ext>
            </a:extLst>
          </p:cNvPr>
          <p:cNvSpPr txBox="1"/>
          <p:nvPr/>
        </p:nvSpPr>
        <p:spPr>
          <a:xfrm>
            <a:off x="1508760" y="4536538"/>
            <a:ext cx="6880860" cy="338554"/>
          </a:xfrm>
          <a:prstGeom prst="rect">
            <a:avLst/>
          </a:prstGeom>
          <a:noFill/>
        </p:spPr>
        <p:txBody>
          <a:bodyPr wrap="square" rtlCol="0">
            <a:spAutoFit/>
          </a:bodyPr>
          <a:lstStyle/>
          <a:p>
            <a:r>
              <a:rPr lang="en-US" sz="1600">
                <a:latin typeface="Lexend Deca" panose="020B0604020202020204" charset="0"/>
              </a:rPr>
              <a:t>So </a:t>
            </a:r>
            <a:r>
              <a:rPr lang="en-US" sz="1600" err="1">
                <a:latin typeface="Lexend Deca" panose="020B0604020202020204" charset="0"/>
              </a:rPr>
              <a:t>sánh</a:t>
            </a:r>
            <a:r>
              <a:rPr lang="en-US" sz="1600">
                <a:latin typeface="Lexend Deca" panose="020B0604020202020204" charset="0"/>
              </a:rPr>
              <a:t> </a:t>
            </a:r>
            <a:r>
              <a:rPr lang="en-US" sz="1600" err="1">
                <a:latin typeface="Lexend Deca" panose="020B0604020202020204" charset="0"/>
              </a:rPr>
              <a:t>kết</a:t>
            </a:r>
            <a:r>
              <a:rPr lang="en-US" sz="1600">
                <a:latin typeface="Lexend Deca" panose="020B0604020202020204" charset="0"/>
              </a:rPr>
              <a:t> </a:t>
            </a:r>
            <a:r>
              <a:rPr lang="en-US" sz="1600" err="1">
                <a:latin typeface="Lexend Deca" panose="020B0604020202020204" charset="0"/>
              </a:rPr>
              <a:t>quả</a:t>
            </a:r>
            <a:r>
              <a:rPr lang="en-US" sz="1600">
                <a:latin typeface="Lexend Deca" panose="020B0604020202020204" charset="0"/>
              </a:rPr>
              <a:t> </a:t>
            </a:r>
            <a:r>
              <a:rPr lang="en-US" sz="1600" err="1">
                <a:latin typeface="Lexend Deca" panose="020B0604020202020204" charset="0"/>
              </a:rPr>
              <a:t>dự</a:t>
            </a:r>
            <a:r>
              <a:rPr lang="en-US" sz="1600">
                <a:latin typeface="Lexend Deca" panose="020B0604020202020204" charset="0"/>
              </a:rPr>
              <a:t> </a:t>
            </a:r>
            <a:r>
              <a:rPr lang="en-US" sz="1600" err="1">
                <a:latin typeface="Lexend Deca" panose="020B0604020202020204" charset="0"/>
              </a:rPr>
              <a:t>đoán</a:t>
            </a:r>
            <a:r>
              <a:rPr lang="en-US" sz="1600">
                <a:latin typeface="Lexend Deca" panose="020B0604020202020204" charset="0"/>
              </a:rPr>
              <a:t> </a:t>
            </a:r>
            <a:r>
              <a:rPr lang="en-US" sz="1600" err="1">
                <a:latin typeface="Lexend Deca" panose="020B0604020202020204" charset="0"/>
              </a:rPr>
              <a:t>trên</a:t>
            </a:r>
            <a:r>
              <a:rPr lang="en-US" sz="1600">
                <a:latin typeface="Lexend Deca" panose="020B0604020202020204" charset="0"/>
              </a:rPr>
              <a:t> </a:t>
            </a:r>
            <a:r>
              <a:rPr lang="en-US" sz="1600" err="1">
                <a:latin typeface="Lexend Deca" panose="020B0604020202020204" charset="0"/>
              </a:rPr>
              <a:t>tập</a:t>
            </a:r>
            <a:r>
              <a:rPr lang="en-US" sz="1600">
                <a:latin typeface="Lexend Deca" panose="020B0604020202020204" charset="0"/>
              </a:rPr>
              <a:t> test </a:t>
            </a:r>
            <a:r>
              <a:rPr lang="en-US" sz="1600" err="1">
                <a:latin typeface="Lexend Deca" panose="020B0604020202020204" charset="0"/>
              </a:rPr>
              <a:t>và</a:t>
            </a:r>
            <a:r>
              <a:rPr lang="en-US" sz="1600">
                <a:latin typeface="Lexend Deca" panose="020B0604020202020204" charset="0"/>
              </a:rPr>
              <a:t> </a:t>
            </a:r>
            <a:r>
              <a:rPr lang="en-US" sz="1600" err="1">
                <a:latin typeface="Lexend Deca" panose="020B0604020202020204" charset="0"/>
              </a:rPr>
              <a:t>tập</a:t>
            </a:r>
            <a:r>
              <a:rPr lang="en-US" sz="1600">
                <a:latin typeface="Lexend Deca" panose="020B0604020202020204" charset="0"/>
              </a:rPr>
              <a:t> </a:t>
            </a:r>
            <a:r>
              <a:rPr lang="en-US" sz="1600" err="1">
                <a:latin typeface="Lexend Deca" panose="020B0604020202020204" charset="0"/>
              </a:rPr>
              <a:t>dự</a:t>
            </a:r>
            <a:r>
              <a:rPr lang="en-US" sz="1600">
                <a:latin typeface="Lexend Deca" panose="020B0604020202020204" charset="0"/>
              </a:rPr>
              <a:t> </a:t>
            </a:r>
            <a:r>
              <a:rPr lang="en-US" sz="1600" err="1">
                <a:latin typeface="Lexend Deca" panose="020B0604020202020204" charset="0"/>
              </a:rPr>
              <a:t>đoán</a:t>
            </a:r>
            <a:endParaRPr lang="en-US" sz="1600">
              <a:latin typeface="Lexend Deca" panose="020B0604020202020204" charset="0"/>
            </a:endParaRPr>
          </a:p>
        </p:txBody>
      </p:sp>
    </p:spTree>
    <p:extLst>
      <p:ext uri="{BB962C8B-B14F-4D97-AF65-F5344CB8AC3E}">
        <p14:creationId xmlns:p14="http://schemas.microsoft.com/office/powerpoint/2010/main" val="20324079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45</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2080260"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4233334" cy="400110"/>
          </a:xfrm>
          <a:prstGeom prst="rect">
            <a:avLst/>
          </a:prstGeom>
          <a:noFill/>
        </p:spPr>
        <p:txBody>
          <a:bodyPr wrap="square" rtlCol="0">
            <a:spAutoFit/>
          </a:bodyPr>
          <a:lstStyle/>
          <a:p>
            <a:r>
              <a:rPr lang="en-US" sz="2000" err="1">
                <a:latin typeface="Lexend Deca" panose="020B0604020202020204" charset="0"/>
              </a:rPr>
              <a:t>Hướng</a:t>
            </a:r>
            <a:r>
              <a:rPr lang="en-US" sz="2000">
                <a:latin typeface="Lexend Deca" panose="020B0604020202020204" charset="0"/>
              </a:rPr>
              <a:t> </a:t>
            </a:r>
            <a:r>
              <a:rPr lang="en-US" sz="2000" err="1">
                <a:latin typeface="Lexend Deca" panose="020B0604020202020204" charset="0"/>
              </a:rPr>
              <a:t>làm</a:t>
            </a:r>
            <a:r>
              <a:rPr lang="en-US" sz="2000">
                <a:latin typeface="Lexend Deca" panose="020B0604020202020204" charset="0"/>
              </a:rPr>
              <a:t> 1</a:t>
            </a:r>
          </a:p>
        </p:txBody>
      </p:sp>
      <p:sp>
        <p:nvSpPr>
          <p:cNvPr id="3" name="TextBox 2">
            <a:extLst>
              <a:ext uri="{FF2B5EF4-FFF2-40B4-BE49-F238E27FC236}">
                <a16:creationId xmlns:a16="http://schemas.microsoft.com/office/drawing/2014/main" id="{18A1F1D4-6E32-E551-231F-E6F62A97BFAA}"/>
              </a:ext>
            </a:extLst>
          </p:cNvPr>
          <p:cNvSpPr txBox="1"/>
          <p:nvPr/>
        </p:nvSpPr>
        <p:spPr>
          <a:xfrm>
            <a:off x="91440" y="574920"/>
            <a:ext cx="6880860" cy="338554"/>
          </a:xfrm>
          <a:prstGeom prst="rect">
            <a:avLst/>
          </a:prstGeom>
          <a:noFill/>
        </p:spPr>
        <p:txBody>
          <a:bodyPr wrap="square" rtlCol="0">
            <a:spAutoFit/>
          </a:bodyPr>
          <a:lstStyle/>
          <a:p>
            <a:r>
              <a:rPr lang="en-US" sz="1600">
                <a:latin typeface="Lexend Deca" panose="020B0604020202020204" charset="0"/>
              </a:rPr>
              <a:t>4. </a:t>
            </a:r>
            <a:r>
              <a:rPr lang="en-US" sz="1600" err="1">
                <a:latin typeface="Lexend Deca" panose="020B0604020202020204" charset="0"/>
              </a:rPr>
              <a:t>Trực</a:t>
            </a:r>
            <a:r>
              <a:rPr lang="en-US" sz="1600">
                <a:latin typeface="Lexend Deca" panose="020B0604020202020204" charset="0"/>
              </a:rPr>
              <a:t> </a:t>
            </a:r>
            <a:r>
              <a:rPr lang="en-US" sz="1600" err="1">
                <a:latin typeface="Lexend Deca" panose="020B0604020202020204" charset="0"/>
              </a:rPr>
              <a:t>quan</a:t>
            </a:r>
            <a:r>
              <a:rPr lang="en-US" sz="1600">
                <a:latin typeface="Lexend Deca" panose="020B0604020202020204" charset="0"/>
              </a:rPr>
              <a:t> </a:t>
            </a:r>
            <a:r>
              <a:rPr lang="en-US" sz="1600" err="1">
                <a:latin typeface="Lexend Deca" panose="020B0604020202020204" charset="0"/>
              </a:rPr>
              <a:t>hóa</a:t>
            </a:r>
            <a:r>
              <a:rPr lang="en-US" sz="1600">
                <a:latin typeface="Lexend Deca" panose="020B0604020202020204" charset="0"/>
              </a:rPr>
              <a:t> </a:t>
            </a:r>
            <a:r>
              <a:rPr lang="en-US" sz="1600" err="1">
                <a:latin typeface="Lexend Deca" panose="020B0604020202020204" charset="0"/>
              </a:rPr>
              <a:t>và</a:t>
            </a:r>
            <a:r>
              <a:rPr lang="en-US" sz="1600">
                <a:latin typeface="Lexend Deca" panose="020B0604020202020204" charset="0"/>
              </a:rPr>
              <a:t> so </a:t>
            </a:r>
            <a:r>
              <a:rPr lang="en-US" sz="1600" err="1">
                <a:latin typeface="Lexend Deca" panose="020B0604020202020204" charset="0"/>
              </a:rPr>
              <a:t>sánh</a:t>
            </a:r>
            <a:r>
              <a:rPr lang="en-US" sz="1600">
                <a:latin typeface="Lexend Deca" panose="020B0604020202020204" charset="0"/>
              </a:rPr>
              <a:t> </a:t>
            </a:r>
            <a:r>
              <a:rPr lang="en-US" sz="1600" err="1">
                <a:latin typeface="Lexend Deca" panose="020B0604020202020204" charset="0"/>
              </a:rPr>
              <a:t>kết</a:t>
            </a:r>
            <a:r>
              <a:rPr lang="en-US" sz="1600">
                <a:latin typeface="Lexend Deca" panose="020B0604020202020204" charset="0"/>
              </a:rPr>
              <a:t> </a:t>
            </a:r>
            <a:r>
              <a:rPr lang="en-US" sz="1600" err="1">
                <a:latin typeface="Lexend Deca" panose="020B0604020202020204" charset="0"/>
              </a:rPr>
              <a:t>quả</a:t>
            </a:r>
            <a:r>
              <a:rPr lang="en-US" sz="1600">
                <a:latin typeface="Lexend Deca" panose="020B0604020202020204" charset="0"/>
              </a:rPr>
              <a:t> </a:t>
            </a:r>
            <a:r>
              <a:rPr lang="en-US" sz="1600" err="1">
                <a:latin typeface="Lexend Deca" panose="020B0604020202020204" charset="0"/>
              </a:rPr>
              <a:t>với</a:t>
            </a:r>
            <a:r>
              <a:rPr lang="en-US" sz="1600">
                <a:latin typeface="Lexend Deca" panose="020B0604020202020204" charset="0"/>
              </a:rPr>
              <a:t> </a:t>
            </a:r>
            <a:r>
              <a:rPr lang="en-US" sz="1600" err="1">
                <a:latin typeface="Lexend Deca" panose="020B0604020202020204" charset="0"/>
              </a:rPr>
              <a:t>dự</a:t>
            </a:r>
            <a:r>
              <a:rPr lang="en-US" sz="1600">
                <a:latin typeface="Lexend Deca" panose="020B0604020202020204" charset="0"/>
              </a:rPr>
              <a:t> </a:t>
            </a:r>
            <a:r>
              <a:rPr lang="en-US" sz="1600" err="1">
                <a:latin typeface="Lexend Deca" panose="020B0604020202020204" charset="0"/>
              </a:rPr>
              <a:t>đoán</a:t>
            </a:r>
            <a:r>
              <a:rPr lang="en-US" sz="1600">
                <a:latin typeface="Lexend Deca" panose="020B0604020202020204" charset="0"/>
              </a:rPr>
              <a:t> </a:t>
            </a:r>
            <a:r>
              <a:rPr lang="en-US" sz="1600" err="1">
                <a:latin typeface="Lexend Deca" panose="020B0604020202020204" charset="0"/>
              </a:rPr>
              <a:t>thực</a:t>
            </a:r>
            <a:r>
              <a:rPr lang="en-US" sz="1600">
                <a:latin typeface="Lexend Deca" panose="020B0604020202020204" charset="0"/>
              </a:rPr>
              <a:t> </a:t>
            </a:r>
            <a:r>
              <a:rPr lang="en-US" sz="1600" err="1">
                <a:latin typeface="Lexend Deca" panose="020B0604020202020204" charset="0"/>
              </a:rPr>
              <a:t>tế</a:t>
            </a:r>
            <a:endParaRPr lang="en-US" sz="1600">
              <a:latin typeface="Lexend Deca" panose="020B0604020202020204" charset="0"/>
            </a:endParaRPr>
          </a:p>
        </p:txBody>
      </p:sp>
      <p:sp>
        <p:nvSpPr>
          <p:cNvPr id="10" name="TextBox 9">
            <a:extLst>
              <a:ext uri="{FF2B5EF4-FFF2-40B4-BE49-F238E27FC236}">
                <a16:creationId xmlns:a16="http://schemas.microsoft.com/office/drawing/2014/main" id="{BEDF1A87-1363-5AAD-83F3-29B1C5DB80E7}"/>
              </a:ext>
            </a:extLst>
          </p:cNvPr>
          <p:cNvSpPr txBox="1"/>
          <p:nvPr/>
        </p:nvSpPr>
        <p:spPr>
          <a:xfrm>
            <a:off x="2080260" y="4247618"/>
            <a:ext cx="4812030" cy="338554"/>
          </a:xfrm>
          <a:prstGeom prst="rect">
            <a:avLst/>
          </a:prstGeom>
          <a:noFill/>
        </p:spPr>
        <p:txBody>
          <a:bodyPr wrap="square" rtlCol="0">
            <a:spAutoFit/>
          </a:bodyPr>
          <a:lstStyle/>
          <a:p>
            <a:r>
              <a:rPr lang="en-US" sz="1600" err="1">
                <a:latin typeface="Lexend Deca" panose="020B0604020202020204" charset="0"/>
              </a:rPr>
              <a:t>Trực</a:t>
            </a:r>
            <a:r>
              <a:rPr lang="en-US" sz="1600">
                <a:latin typeface="Lexend Deca" panose="020B0604020202020204" charset="0"/>
              </a:rPr>
              <a:t> </a:t>
            </a:r>
            <a:r>
              <a:rPr lang="en-US" sz="1600" err="1">
                <a:latin typeface="Lexend Deca" panose="020B0604020202020204" charset="0"/>
              </a:rPr>
              <a:t>quan</a:t>
            </a:r>
            <a:r>
              <a:rPr lang="en-US" sz="1600">
                <a:latin typeface="Lexend Deca" panose="020B0604020202020204" charset="0"/>
              </a:rPr>
              <a:t> </a:t>
            </a:r>
            <a:r>
              <a:rPr lang="en-US" sz="1600" err="1">
                <a:latin typeface="Lexend Deca" panose="020B0604020202020204" charset="0"/>
              </a:rPr>
              <a:t>hóa</a:t>
            </a:r>
            <a:r>
              <a:rPr lang="en-US" sz="1600">
                <a:latin typeface="Lexend Deca" panose="020B0604020202020204" charset="0"/>
              </a:rPr>
              <a:t> </a:t>
            </a:r>
            <a:r>
              <a:rPr lang="en-US" sz="1600" err="1">
                <a:latin typeface="Lexend Deca" panose="020B0604020202020204" charset="0"/>
              </a:rPr>
              <a:t>giá</a:t>
            </a:r>
            <a:r>
              <a:rPr lang="en-US" sz="1600">
                <a:latin typeface="Lexend Deca" panose="020B0604020202020204" charset="0"/>
              </a:rPr>
              <a:t> </a:t>
            </a:r>
            <a:r>
              <a:rPr lang="en-US" sz="1600" err="1">
                <a:latin typeface="Lexend Deca" panose="020B0604020202020204" charset="0"/>
              </a:rPr>
              <a:t>trị</a:t>
            </a:r>
            <a:r>
              <a:rPr lang="en-US" sz="1600">
                <a:latin typeface="Lexend Deca" panose="020B0604020202020204" charset="0"/>
              </a:rPr>
              <a:t> </a:t>
            </a:r>
            <a:r>
              <a:rPr lang="en-US" sz="1600" err="1">
                <a:latin typeface="Lexend Deca" panose="020B0604020202020204" charset="0"/>
              </a:rPr>
              <a:t>dự</a:t>
            </a:r>
            <a:r>
              <a:rPr lang="en-US" sz="1600">
                <a:latin typeface="Lexend Deca" panose="020B0604020202020204" charset="0"/>
              </a:rPr>
              <a:t> </a:t>
            </a:r>
            <a:r>
              <a:rPr lang="en-US" sz="1600" err="1">
                <a:latin typeface="Lexend Deca" panose="020B0604020202020204" charset="0"/>
              </a:rPr>
              <a:t>đoán</a:t>
            </a:r>
            <a:r>
              <a:rPr lang="en-US" sz="1600">
                <a:latin typeface="Lexend Deca" panose="020B0604020202020204" charset="0"/>
              </a:rPr>
              <a:t> </a:t>
            </a:r>
            <a:r>
              <a:rPr lang="en-US" sz="1600" err="1">
                <a:latin typeface="Lexend Deca" panose="020B0604020202020204" charset="0"/>
              </a:rPr>
              <a:t>và</a:t>
            </a:r>
            <a:r>
              <a:rPr lang="en-US" sz="1600">
                <a:latin typeface="Lexend Deca" panose="020B0604020202020204" charset="0"/>
              </a:rPr>
              <a:t> </a:t>
            </a:r>
            <a:r>
              <a:rPr lang="en-US" sz="1600" err="1">
                <a:latin typeface="Lexend Deca" panose="020B0604020202020204" charset="0"/>
              </a:rPr>
              <a:t>giá</a:t>
            </a:r>
            <a:r>
              <a:rPr lang="en-US" sz="1600">
                <a:latin typeface="Lexend Deca" panose="020B0604020202020204" charset="0"/>
              </a:rPr>
              <a:t> </a:t>
            </a:r>
            <a:r>
              <a:rPr lang="en-US" sz="1600" err="1">
                <a:latin typeface="Lexend Deca" panose="020B0604020202020204" charset="0"/>
              </a:rPr>
              <a:t>trị</a:t>
            </a:r>
            <a:r>
              <a:rPr lang="en-US" sz="1600">
                <a:latin typeface="Lexend Deca" panose="020B0604020202020204" charset="0"/>
              </a:rPr>
              <a:t> </a:t>
            </a:r>
            <a:r>
              <a:rPr lang="en-US" sz="1600" err="1">
                <a:latin typeface="Lexend Deca" panose="020B0604020202020204" charset="0"/>
              </a:rPr>
              <a:t>thực</a:t>
            </a:r>
            <a:r>
              <a:rPr lang="en-US" sz="1600">
                <a:latin typeface="Lexend Deca" panose="020B0604020202020204" charset="0"/>
              </a:rPr>
              <a:t> </a:t>
            </a:r>
            <a:r>
              <a:rPr lang="en-US" sz="1600" err="1">
                <a:latin typeface="Lexend Deca" panose="020B0604020202020204" charset="0"/>
              </a:rPr>
              <a:t>tế</a:t>
            </a:r>
            <a:endParaRPr lang="en-US" sz="1600">
              <a:latin typeface="Lexend Deca" panose="020B0604020202020204" charset="0"/>
            </a:endParaRPr>
          </a:p>
        </p:txBody>
      </p:sp>
      <p:pic>
        <p:nvPicPr>
          <p:cNvPr id="2" name="Picture 1" descr="Chart, line chart&#10;&#10;Description automatically generated">
            <a:extLst>
              <a:ext uri="{FF2B5EF4-FFF2-40B4-BE49-F238E27FC236}">
                <a16:creationId xmlns:a16="http://schemas.microsoft.com/office/drawing/2014/main" id="{510E5241-C03F-5F20-AF87-2195129C38BD}"/>
              </a:ext>
            </a:extLst>
          </p:cNvPr>
          <p:cNvPicPr>
            <a:picLocks noChangeAspect="1"/>
          </p:cNvPicPr>
          <p:nvPr/>
        </p:nvPicPr>
        <p:blipFill>
          <a:blip r:embed="rId3"/>
          <a:stretch>
            <a:fillRect/>
          </a:stretch>
        </p:blipFill>
        <p:spPr>
          <a:xfrm>
            <a:off x="575244" y="1117600"/>
            <a:ext cx="7316178" cy="2925892"/>
          </a:xfrm>
          <a:prstGeom prst="rect">
            <a:avLst/>
          </a:prstGeom>
          <a:ln/>
        </p:spPr>
        <p:style>
          <a:lnRef idx="3">
            <a:schemeClr val="lt1"/>
          </a:lnRef>
          <a:fillRef idx="1">
            <a:schemeClr val="accent1"/>
          </a:fillRef>
          <a:effectRef idx="1">
            <a:schemeClr val="accent1"/>
          </a:effectRef>
          <a:fontRef idx="minor">
            <a:schemeClr val="lt1"/>
          </a:fontRef>
        </p:style>
      </p:pic>
    </p:spTree>
    <p:extLst>
      <p:ext uri="{BB962C8B-B14F-4D97-AF65-F5344CB8AC3E}">
        <p14:creationId xmlns:p14="http://schemas.microsoft.com/office/powerpoint/2010/main" val="18314700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46</a:t>
            </a:r>
            <a:endParaRPr lang="vi-VN" b="1">
              <a:solidFill>
                <a:schemeClr val="tx1"/>
              </a:solidFill>
              <a:latin typeface="Lexend Deca" pitchFamily="2" charset="0"/>
            </a:endParaRPr>
          </a:p>
        </p:txBody>
      </p:sp>
      <p:sp>
        <p:nvSpPr>
          <p:cNvPr id="2" name="TextBox 1">
            <a:extLst>
              <a:ext uri="{FF2B5EF4-FFF2-40B4-BE49-F238E27FC236}">
                <a16:creationId xmlns:a16="http://schemas.microsoft.com/office/drawing/2014/main" id="{39D8AC4F-5DC3-36F6-5B1C-73CE3BBCF43E}"/>
              </a:ext>
            </a:extLst>
          </p:cNvPr>
          <p:cNvSpPr txBox="1"/>
          <p:nvPr/>
        </p:nvSpPr>
        <p:spPr>
          <a:xfrm>
            <a:off x="2026608" y="1406520"/>
            <a:ext cx="5090784" cy="769441"/>
          </a:xfrm>
          <a:prstGeom prst="rect">
            <a:avLst/>
          </a:prstGeom>
          <a:noFill/>
        </p:spPr>
        <p:txBody>
          <a:bodyPr wrap="square" rtlCol="0">
            <a:spAutoFit/>
          </a:bodyPr>
          <a:lstStyle/>
          <a:p>
            <a:pPr algn="ctr"/>
            <a:r>
              <a:rPr lang="en-US" sz="4400" b="1">
                <a:latin typeface="Lexend Deca" panose="020B0604020202020204" charset="0"/>
              </a:rPr>
              <a:t>HƯỚNG LÀM 2</a:t>
            </a:r>
            <a:endParaRPr lang="en-US" sz="4400" b="1" dirty="0">
              <a:latin typeface="Lexend Deca" panose="020B0604020202020204" charset="0"/>
            </a:endParaRPr>
          </a:p>
        </p:txBody>
      </p:sp>
    </p:spTree>
    <p:extLst>
      <p:ext uri="{BB962C8B-B14F-4D97-AF65-F5344CB8AC3E}">
        <p14:creationId xmlns:p14="http://schemas.microsoft.com/office/powerpoint/2010/main" val="17838109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47</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2080260"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4233334" cy="400110"/>
          </a:xfrm>
          <a:prstGeom prst="rect">
            <a:avLst/>
          </a:prstGeom>
          <a:noFill/>
        </p:spPr>
        <p:txBody>
          <a:bodyPr wrap="square" rtlCol="0">
            <a:spAutoFit/>
          </a:bodyPr>
          <a:lstStyle/>
          <a:p>
            <a:r>
              <a:rPr lang="en-US" sz="2000" dirty="0" err="1">
                <a:latin typeface="Lexend Deca" panose="020B0604020202020204" charset="0"/>
              </a:rPr>
              <a:t>Hướng</a:t>
            </a:r>
            <a:r>
              <a:rPr lang="en-US" sz="2000" dirty="0">
                <a:latin typeface="Lexend Deca" panose="020B0604020202020204" charset="0"/>
              </a:rPr>
              <a:t> </a:t>
            </a:r>
            <a:r>
              <a:rPr lang="en-US" sz="2000" err="1">
                <a:latin typeface="Lexend Deca" panose="020B0604020202020204" charset="0"/>
              </a:rPr>
              <a:t>làm</a:t>
            </a:r>
            <a:r>
              <a:rPr lang="en-US" sz="2000">
                <a:latin typeface="Lexend Deca" panose="020B0604020202020204" charset="0"/>
              </a:rPr>
              <a:t> 2</a:t>
            </a:r>
            <a:endParaRPr lang="en-US" sz="2000" dirty="0">
              <a:latin typeface="Lexend Deca" panose="020B0604020202020204" charset="0"/>
            </a:endParaRPr>
          </a:p>
        </p:txBody>
      </p:sp>
      <p:sp>
        <p:nvSpPr>
          <p:cNvPr id="2" name="TextBox 1">
            <a:extLst>
              <a:ext uri="{FF2B5EF4-FFF2-40B4-BE49-F238E27FC236}">
                <a16:creationId xmlns:a16="http://schemas.microsoft.com/office/drawing/2014/main" id="{39D8AC4F-5DC3-36F6-5B1C-73CE3BBCF43E}"/>
              </a:ext>
            </a:extLst>
          </p:cNvPr>
          <p:cNvSpPr txBox="1"/>
          <p:nvPr/>
        </p:nvSpPr>
        <p:spPr>
          <a:xfrm>
            <a:off x="2604244" y="3221327"/>
            <a:ext cx="3258177" cy="1157240"/>
          </a:xfrm>
          <a:prstGeom prst="rect">
            <a:avLst/>
          </a:prstGeom>
          <a:noFill/>
        </p:spPr>
        <p:txBody>
          <a:bodyPr wrap="square" rtlCol="0">
            <a:spAutoFit/>
          </a:bodyPr>
          <a:lstStyle/>
          <a:p>
            <a:pPr algn="ctr">
              <a:lnSpc>
                <a:spcPct val="150000"/>
              </a:lnSpc>
            </a:pPr>
            <a:r>
              <a:rPr lang="en-US" sz="1600" dirty="0" err="1">
                <a:latin typeface="Lexend Deca" panose="020B0604020202020204" charset="0"/>
              </a:rPr>
              <a:t>Đưa</a:t>
            </a:r>
            <a:r>
              <a:rPr lang="en-US" sz="1600" dirty="0">
                <a:latin typeface="Lexend Deca" panose="020B0604020202020204" charset="0"/>
              </a:rPr>
              <a:t> </a:t>
            </a:r>
            <a:r>
              <a:rPr lang="en-US" sz="1600" dirty="0" err="1">
                <a:latin typeface="Lexend Deca" panose="020B0604020202020204" charset="0"/>
              </a:rPr>
              <a:t>dữ</a:t>
            </a:r>
            <a:r>
              <a:rPr lang="en-US" sz="1600" dirty="0">
                <a:latin typeface="Lexend Deca" panose="020B0604020202020204" charset="0"/>
              </a:rPr>
              <a:t> </a:t>
            </a:r>
            <a:r>
              <a:rPr lang="en-US" sz="1600" dirty="0" err="1">
                <a:latin typeface="Lexend Deca" panose="020B0604020202020204" charset="0"/>
              </a:rPr>
              <a:t>liệu</a:t>
            </a:r>
            <a:r>
              <a:rPr lang="en-US" sz="1600" dirty="0">
                <a:latin typeface="Lexend Deca" panose="020B0604020202020204" charset="0"/>
              </a:rPr>
              <a:t> Test </a:t>
            </a:r>
            <a:r>
              <a:rPr lang="en-US" sz="1600" err="1">
                <a:latin typeface="Lexend Deca" panose="020B0604020202020204" charset="0"/>
              </a:rPr>
              <a:t>và</a:t>
            </a:r>
            <a:r>
              <a:rPr lang="en-US" sz="1600">
                <a:latin typeface="Lexend Deca" panose="020B0604020202020204" charset="0"/>
              </a:rPr>
              <a:t> Train </a:t>
            </a:r>
            <a:r>
              <a:rPr lang="en-US" sz="1600" dirty="0">
                <a:latin typeface="Lexend Deca" panose="020B0604020202020204" charset="0"/>
              </a:rPr>
              <a:t>RDD </a:t>
            </a:r>
            <a:r>
              <a:rPr lang="en-US" sz="1600" dirty="0" err="1">
                <a:latin typeface="Lexend Deca" panose="020B0604020202020204" charset="0"/>
              </a:rPr>
              <a:t>theo</a:t>
            </a:r>
            <a:r>
              <a:rPr lang="en-US" sz="1600" dirty="0">
                <a:latin typeface="Lexend Deca" panose="020B0604020202020204" charset="0"/>
              </a:rPr>
              <a:t> </a:t>
            </a:r>
            <a:r>
              <a:rPr lang="en-US" sz="1600" dirty="0" err="1">
                <a:latin typeface="Lexend Deca" panose="020B0604020202020204" charset="0"/>
              </a:rPr>
              <a:t>dạng</a:t>
            </a:r>
            <a:r>
              <a:rPr lang="en-US" sz="1600" dirty="0">
                <a:latin typeface="Lexend Deca" panose="020B0604020202020204" charset="0"/>
              </a:rPr>
              <a:t> </a:t>
            </a:r>
            <a:r>
              <a:rPr lang="en-US" sz="1600">
                <a:latin typeface="Lexend Deca" panose="020B0604020202020204" charset="0"/>
              </a:rPr>
              <a:t>list từng cặp các </a:t>
            </a:r>
            <a:r>
              <a:rPr lang="en-US" sz="1600" b="1">
                <a:latin typeface="Lexend Deca" panose="020B0604020202020204" charset="0"/>
              </a:rPr>
              <a:t>key-value</a:t>
            </a:r>
            <a:r>
              <a:rPr lang="en-US" sz="1600">
                <a:latin typeface="Lexend Deca" panose="020B0604020202020204" charset="0"/>
              </a:rPr>
              <a:t> để </a:t>
            </a:r>
            <a:r>
              <a:rPr lang="en-US" sz="1600" dirty="0" err="1">
                <a:latin typeface="Lexend Deca" panose="020B0604020202020204" charset="0"/>
              </a:rPr>
              <a:t>tiến</a:t>
            </a:r>
            <a:r>
              <a:rPr lang="en-US" sz="1600" dirty="0">
                <a:latin typeface="Lexend Deca" panose="020B0604020202020204" charset="0"/>
              </a:rPr>
              <a:t> </a:t>
            </a:r>
            <a:r>
              <a:rPr lang="en-US" sz="1600" dirty="0" err="1">
                <a:latin typeface="Lexend Deca" panose="020B0604020202020204" charset="0"/>
              </a:rPr>
              <a:t>hành</a:t>
            </a:r>
            <a:r>
              <a:rPr lang="en-US" sz="1600" dirty="0">
                <a:latin typeface="Lexend Deca" panose="020B0604020202020204" charset="0"/>
              </a:rPr>
              <a:t> </a:t>
            </a:r>
            <a:r>
              <a:rPr lang="en-US" sz="1600" dirty="0" err="1">
                <a:latin typeface="Lexend Deca" panose="020B0604020202020204" charset="0"/>
              </a:rPr>
              <a:t>xử</a:t>
            </a:r>
            <a:r>
              <a:rPr lang="en-US" sz="1600" dirty="0">
                <a:latin typeface="Lexend Deca" panose="020B0604020202020204" charset="0"/>
              </a:rPr>
              <a:t> </a:t>
            </a:r>
            <a:r>
              <a:rPr lang="en-US" sz="1600" dirty="0" err="1">
                <a:latin typeface="Lexend Deca" panose="020B0604020202020204" charset="0"/>
              </a:rPr>
              <a:t>lý</a:t>
            </a:r>
            <a:endParaRPr lang="en-US" sz="1600" dirty="0">
              <a:latin typeface="Lexend Deca" panose="020B0604020202020204" charset="0"/>
            </a:endParaRPr>
          </a:p>
        </p:txBody>
      </p:sp>
      <p:pic>
        <p:nvPicPr>
          <p:cNvPr id="7" name="Picture 6">
            <a:extLst>
              <a:ext uri="{FF2B5EF4-FFF2-40B4-BE49-F238E27FC236}">
                <a16:creationId xmlns:a16="http://schemas.microsoft.com/office/drawing/2014/main" id="{5E8D7ADF-11A3-55C9-7B37-8E3DE293FF4D}"/>
              </a:ext>
            </a:extLst>
          </p:cNvPr>
          <p:cNvPicPr>
            <a:picLocks noChangeAspect="1"/>
          </p:cNvPicPr>
          <p:nvPr/>
        </p:nvPicPr>
        <p:blipFill>
          <a:blip r:embed="rId3"/>
          <a:srcRect/>
          <a:stretch/>
        </p:blipFill>
        <p:spPr>
          <a:xfrm>
            <a:off x="2020674" y="2291187"/>
            <a:ext cx="4229100" cy="568184"/>
          </a:xfrm>
          <a:prstGeom prst="rect">
            <a:avLst/>
          </a:prstGeom>
          <a:ln/>
        </p:spPr>
        <p:style>
          <a:lnRef idx="3">
            <a:schemeClr val="lt1"/>
          </a:lnRef>
          <a:fillRef idx="1">
            <a:schemeClr val="accent1"/>
          </a:fillRef>
          <a:effectRef idx="1">
            <a:schemeClr val="accent1"/>
          </a:effectRef>
          <a:fontRef idx="minor">
            <a:schemeClr val="lt1"/>
          </a:fontRef>
        </p:style>
      </p:pic>
      <p:pic>
        <p:nvPicPr>
          <p:cNvPr id="8" name="Picture 7">
            <a:extLst>
              <a:ext uri="{FF2B5EF4-FFF2-40B4-BE49-F238E27FC236}">
                <a16:creationId xmlns:a16="http://schemas.microsoft.com/office/drawing/2014/main" id="{3BB2B378-7936-6C4B-A0DD-1CD68312C077}"/>
              </a:ext>
            </a:extLst>
          </p:cNvPr>
          <p:cNvPicPr>
            <a:picLocks noChangeAspect="1"/>
          </p:cNvPicPr>
          <p:nvPr/>
        </p:nvPicPr>
        <p:blipFill>
          <a:blip r:embed="rId4"/>
          <a:srcRect/>
          <a:stretch/>
        </p:blipFill>
        <p:spPr>
          <a:xfrm>
            <a:off x="3098069" y="1777474"/>
            <a:ext cx="1952076" cy="1600200"/>
          </a:xfrm>
          <a:prstGeom prst="rect">
            <a:avLst/>
          </a:prstGeom>
          <a:ln/>
        </p:spPr>
        <p:style>
          <a:lnRef idx="3">
            <a:schemeClr val="lt1"/>
          </a:lnRef>
          <a:fillRef idx="1">
            <a:schemeClr val="accent1"/>
          </a:fillRef>
          <a:effectRef idx="1">
            <a:schemeClr val="accent1"/>
          </a:effectRef>
          <a:fontRef idx="minor">
            <a:schemeClr val="lt1"/>
          </a:fontRef>
        </p:style>
      </p:pic>
      <p:sp>
        <p:nvSpPr>
          <p:cNvPr id="3" name="TextBox 2">
            <a:extLst>
              <a:ext uri="{FF2B5EF4-FFF2-40B4-BE49-F238E27FC236}">
                <a16:creationId xmlns:a16="http://schemas.microsoft.com/office/drawing/2014/main" id="{18A1F1D4-6E32-E551-231F-E6F62A97BFAA}"/>
              </a:ext>
            </a:extLst>
          </p:cNvPr>
          <p:cNvSpPr txBox="1"/>
          <p:nvPr/>
        </p:nvSpPr>
        <p:spPr>
          <a:xfrm>
            <a:off x="91440" y="574920"/>
            <a:ext cx="6158334" cy="338554"/>
          </a:xfrm>
          <a:prstGeom prst="rect">
            <a:avLst/>
          </a:prstGeom>
          <a:noFill/>
        </p:spPr>
        <p:txBody>
          <a:bodyPr wrap="square" rtlCol="0">
            <a:spAutoFit/>
          </a:bodyPr>
          <a:lstStyle/>
          <a:p>
            <a:r>
              <a:rPr lang="en-US" sz="1600" dirty="0">
                <a:latin typeface="Lexend Deca" panose="020B0604020202020204" charset="0"/>
              </a:rPr>
              <a:t>1. </a:t>
            </a:r>
            <a:r>
              <a:rPr lang="en-US" sz="1600" dirty="0" err="1">
                <a:latin typeface="Lexend Deca" panose="020B0604020202020204" charset="0"/>
              </a:rPr>
              <a:t>Tạo</a:t>
            </a:r>
            <a:r>
              <a:rPr lang="en-US" sz="1600" dirty="0">
                <a:latin typeface="Lexend Deca" panose="020B0604020202020204" charset="0"/>
              </a:rPr>
              <a:t> </a:t>
            </a:r>
            <a:r>
              <a:rPr lang="en-US" sz="1600" dirty="0" err="1">
                <a:latin typeface="Lexend Deca" panose="020B0604020202020204" charset="0"/>
              </a:rPr>
              <a:t>mô</a:t>
            </a:r>
            <a:r>
              <a:rPr lang="en-US" sz="1600" dirty="0">
                <a:latin typeface="Lexend Deca" panose="020B0604020202020204" charset="0"/>
              </a:rPr>
              <a:t> </a:t>
            </a:r>
            <a:r>
              <a:rPr lang="en-US" sz="1600" dirty="0" err="1">
                <a:latin typeface="Lexend Deca" panose="020B0604020202020204" charset="0"/>
              </a:rPr>
              <a:t>hình</a:t>
            </a:r>
            <a:r>
              <a:rPr lang="en-US" sz="1600" dirty="0">
                <a:latin typeface="Lexend Deca" panose="020B0604020202020204" charset="0"/>
              </a:rPr>
              <a:t> </a:t>
            </a:r>
            <a:r>
              <a:rPr lang="en-US" sz="1600" dirty="0" err="1">
                <a:latin typeface="Lexend Deca" panose="020B0604020202020204" charset="0"/>
              </a:rPr>
              <a:t>hồi</a:t>
            </a:r>
            <a:r>
              <a:rPr lang="en-US" sz="1600" dirty="0">
                <a:latin typeface="Lexend Deca" panose="020B0604020202020204" charset="0"/>
              </a:rPr>
              <a:t> </a:t>
            </a:r>
            <a:r>
              <a:rPr lang="en-US" sz="1600" dirty="0" err="1">
                <a:latin typeface="Lexend Deca" panose="020B0604020202020204" charset="0"/>
              </a:rPr>
              <a:t>quy</a:t>
            </a:r>
            <a:r>
              <a:rPr lang="en-US" sz="1600" dirty="0">
                <a:latin typeface="Lexend Deca" panose="020B0604020202020204" charset="0"/>
              </a:rPr>
              <a:t> </a:t>
            </a:r>
            <a:r>
              <a:rPr lang="en-US" sz="1600" dirty="0" err="1">
                <a:latin typeface="Lexend Deca" panose="020B0604020202020204" charset="0"/>
              </a:rPr>
              <a:t>tuyến</a:t>
            </a:r>
            <a:r>
              <a:rPr lang="en-US" sz="1600" dirty="0">
                <a:latin typeface="Lexend Deca" panose="020B0604020202020204" charset="0"/>
              </a:rPr>
              <a:t> </a:t>
            </a:r>
            <a:r>
              <a:rPr lang="en-US" sz="1600" dirty="0" err="1">
                <a:latin typeface="Lexend Deca" panose="020B0604020202020204" charset="0"/>
              </a:rPr>
              <a:t>tính</a:t>
            </a:r>
            <a:r>
              <a:rPr lang="en-US" sz="1600" dirty="0">
                <a:latin typeface="Lexend Deca" panose="020B0604020202020204" charset="0"/>
              </a:rPr>
              <a:t> – Linear Regression</a:t>
            </a:r>
          </a:p>
        </p:txBody>
      </p:sp>
    </p:spTree>
    <p:extLst>
      <p:ext uri="{BB962C8B-B14F-4D97-AF65-F5344CB8AC3E}">
        <p14:creationId xmlns:p14="http://schemas.microsoft.com/office/powerpoint/2010/main" val="92820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6" presetClass="exit" presetSubtype="21" fill="hold" nodeType="afterEffect">
                                  <p:stCondLst>
                                    <p:cond delay="0"/>
                                  </p:stCondLst>
                                  <p:childTnLst>
                                    <p:animEffect transition="out" filter="barn(inVertical)">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48</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2080260"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4233334" cy="400110"/>
          </a:xfrm>
          <a:prstGeom prst="rect">
            <a:avLst/>
          </a:prstGeom>
          <a:noFill/>
        </p:spPr>
        <p:txBody>
          <a:bodyPr wrap="square" rtlCol="0">
            <a:spAutoFit/>
          </a:bodyPr>
          <a:lstStyle/>
          <a:p>
            <a:r>
              <a:rPr lang="en-US" sz="2000" dirty="0" err="1">
                <a:latin typeface="Lexend Deca" panose="020B0604020202020204" charset="0"/>
              </a:rPr>
              <a:t>Hướng</a:t>
            </a:r>
            <a:r>
              <a:rPr lang="en-US" sz="2000" dirty="0">
                <a:latin typeface="Lexend Deca" panose="020B0604020202020204" charset="0"/>
              </a:rPr>
              <a:t> </a:t>
            </a:r>
            <a:r>
              <a:rPr lang="en-US" sz="2000" err="1">
                <a:latin typeface="Lexend Deca" panose="020B0604020202020204" charset="0"/>
              </a:rPr>
              <a:t>làm</a:t>
            </a:r>
            <a:r>
              <a:rPr lang="en-US" sz="2000">
                <a:latin typeface="Lexend Deca" panose="020B0604020202020204" charset="0"/>
              </a:rPr>
              <a:t> 2</a:t>
            </a:r>
            <a:endParaRPr lang="en-US" sz="2000" dirty="0">
              <a:latin typeface="Lexend Deca" panose="020B0604020202020204" charset="0"/>
            </a:endParaRPr>
          </a:p>
        </p:txBody>
      </p:sp>
      <p:sp>
        <p:nvSpPr>
          <p:cNvPr id="2" name="TextBox 1">
            <a:extLst>
              <a:ext uri="{FF2B5EF4-FFF2-40B4-BE49-F238E27FC236}">
                <a16:creationId xmlns:a16="http://schemas.microsoft.com/office/drawing/2014/main" id="{39D8AC4F-5DC3-36F6-5B1C-73CE3BBCF43E}"/>
              </a:ext>
            </a:extLst>
          </p:cNvPr>
          <p:cNvSpPr txBox="1"/>
          <p:nvPr/>
        </p:nvSpPr>
        <p:spPr>
          <a:xfrm>
            <a:off x="2453395" y="3186158"/>
            <a:ext cx="3645530" cy="787908"/>
          </a:xfrm>
          <a:prstGeom prst="rect">
            <a:avLst/>
          </a:prstGeom>
          <a:noFill/>
        </p:spPr>
        <p:txBody>
          <a:bodyPr wrap="square" rtlCol="0">
            <a:spAutoFit/>
          </a:bodyPr>
          <a:lstStyle/>
          <a:p>
            <a:pPr algn="ctr">
              <a:lnSpc>
                <a:spcPct val="150000"/>
              </a:lnSpc>
            </a:pPr>
            <a:r>
              <a:rPr lang="en-US" sz="1600">
                <a:latin typeface="Lexend Deca" panose="020B0604020202020204" charset="0"/>
              </a:rPr>
              <a:t>Công thức tính phương trình đường hồi quy và các hệ số liên quan</a:t>
            </a:r>
            <a:endParaRPr lang="en-US" sz="1600" dirty="0">
              <a:latin typeface="Lexend Deca" panose="020B0604020202020204" charset="0"/>
            </a:endParaRPr>
          </a:p>
        </p:txBody>
      </p:sp>
      <p:pic>
        <p:nvPicPr>
          <p:cNvPr id="7" name="Picture 6">
            <a:extLst>
              <a:ext uri="{FF2B5EF4-FFF2-40B4-BE49-F238E27FC236}">
                <a16:creationId xmlns:a16="http://schemas.microsoft.com/office/drawing/2014/main" id="{5E8D7ADF-11A3-55C9-7B37-8E3DE293FF4D}"/>
              </a:ext>
            </a:extLst>
          </p:cNvPr>
          <p:cNvPicPr>
            <a:picLocks noChangeAspect="1"/>
          </p:cNvPicPr>
          <p:nvPr/>
        </p:nvPicPr>
        <p:blipFill>
          <a:blip r:embed="rId3"/>
          <a:srcRect/>
          <a:stretch/>
        </p:blipFill>
        <p:spPr>
          <a:xfrm>
            <a:off x="2161610" y="1336405"/>
            <a:ext cx="4229100" cy="1742955"/>
          </a:xfrm>
          <a:prstGeom prst="rect">
            <a:avLst/>
          </a:prstGeom>
          <a:ln/>
        </p:spPr>
        <p:style>
          <a:lnRef idx="3">
            <a:schemeClr val="lt1"/>
          </a:lnRef>
          <a:fillRef idx="1">
            <a:schemeClr val="accent1"/>
          </a:fillRef>
          <a:effectRef idx="1">
            <a:schemeClr val="accent1"/>
          </a:effectRef>
          <a:fontRef idx="minor">
            <a:schemeClr val="lt1"/>
          </a:fontRef>
        </p:style>
      </p:pic>
      <p:sp>
        <p:nvSpPr>
          <p:cNvPr id="3" name="TextBox 2">
            <a:extLst>
              <a:ext uri="{FF2B5EF4-FFF2-40B4-BE49-F238E27FC236}">
                <a16:creationId xmlns:a16="http://schemas.microsoft.com/office/drawing/2014/main" id="{18A1F1D4-6E32-E551-231F-E6F62A97BFAA}"/>
              </a:ext>
            </a:extLst>
          </p:cNvPr>
          <p:cNvSpPr txBox="1"/>
          <p:nvPr/>
        </p:nvSpPr>
        <p:spPr>
          <a:xfrm>
            <a:off x="91440" y="574920"/>
            <a:ext cx="6158334" cy="338554"/>
          </a:xfrm>
          <a:prstGeom prst="rect">
            <a:avLst/>
          </a:prstGeom>
          <a:noFill/>
        </p:spPr>
        <p:txBody>
          <a:bodyPr wrap="square" rtlCol="0">
            <a:spAutoFit/>
          </a:bodyPr>
          <a:lstStyle/>
          <a:p>
            <a:r>
              <a:rPr lang="en-US" sz="1600" dirty="0">
                <a:latin typeface="Lexend Deca" panose="020B0604020202020204" charset="0"/>
              </a:rPr>
              <a:t>1. </a:t>
            </a:r>
            <a:r>
              <a:rPr lang="en-US" sz="1600" dirty="0" err="1">
                <a:latin typeface="Lexend Deca" panose="020B0604020202020204" charset="0"/>
              </a:rPr>
              <a:t>Tạo</a:t>
            </a:r>
            <a:r>
              <a:rPr lang="en-US" sz="1600" dirty="0">
                <a:latin typeface="Lexend Deca" panose="020B0604020202020204" charset="0"/>
              </a:rPr>
              <a:t> </a:t>
            </a:r>
            <a:r>
              <a:rPr lang="en-US" sz="1600" dirty="0" err="1">
                <a:latin typeface="Lexend Deca" panose="020B0604020202020204" charset="0"/>
              </a:rPr>
              <a:t>mô</a:t>
            </a:r>
            <a:r>
              <a:rPr lang="en-US" sz="1600" dirty="0">
                <a:latin typeface="Lexend Deca" panose="020B0604020202020204" charset="0"/>
              </a:rPr>
              <a:t> </a:t>
            </a:r>
            <a:r>
              <a:rPr lang="en-US" sz="1600" dirty="0" err="1">
                <a:latin typeface="Lexend Deca" panose="020B0604020202020204" charset="0"/>
              </a:rPr>
              <a:t>hình</a:t>
            </a:r>
            <a:r>
              <a:rPr lang="en-US" sz="1600" dirty="0">
                <a:latin typeface="Lexend Deca" panose="020B0604020202020204" charset="0"/>
              </a:rPr>
              <a:t> </a:t>
            </a:r>
            <a:r>
              <a:rPr lang="en-US" sz="1600" dirty="0" err="1">
                <a:latin typeface="Lexend Deca" panose="020B0604020202020204" charset="0"/>
              </a:rPr>
              <a:t>hồi</a:t>
            </a:r>
            <a:r>
              <a:rPr lang="en-US" sz="1600" dirty="0">
                <a:latin typeface="Lexend Deca" panose="020B0604020202020204" charset="0"/>
              </a:rPr>
              <a:t> </a:t>
            </a:r>
            <a:r>
              <a:rPr lang="en-US" sz="1600" dirty="0" err="1">
                <a:latin typeface="Lexend Deca" panose="020B0604020202020204" charset="0"/>
              </a:rPr>
              <a:t>quy</a:t>
            </a:r>
            <a:r>
              <a:rPr lang="en-US" sz="1600" dirty="0">
                <a:latin typeface="Lexend Deca" panose="020B0604020202020204" charset="0"/>
              </a:rPr>
              <a:t> </a:t>
            </a:r>
            <a:r>
              <a:rPr lang="en-US" sz="1600" dirty="0" err="1">
                <a:latin typeface="Lexend Deca" panose="020B0604020202020204" charset="0"/>
              </a:rPr>
              <a:t>tuyến</a:t>
            </a:r>
            <a:r>
              <a:rPr lang="en-US" sz="1600" dirty="0">
                <a:latin typeface="Lexend Deca" panose="020B0604020202020204" charset="0"/>
              </a:rPr>
              <a:t> </a:t>
            </a:r>
            <a:r>
              <a:rPr lang="en-US" sz="1600" dirty="0" err="1">
                <a:latin typeface="Lexend Deca" panose="020B0604020202020204" charset="0"/>
              </a:rPr>
              <a:t>tính</a:t>
            </a:r>
            <a:r>
              <a:rPr lang="en-US" sz="1600" dirty="0">
                <a:latin typeface="Lexend Deca" panose="020B0604020202020204" charset="0"/>
              </a:rPr>
              <a:t> – Linear Regression</a:t>
            </a:r>
          </a:p>
        </p:txBody>
      </p:sp>
    </p:spTree>
    <p:extLst>
      <p:ext uri="{BB962C8B-B14F-4D97-AF65-F5344CB8AC3E}">
        <p14:creationId xmlns:p14="http://schemas.microsoft.com/office/powerpoint/2010/main" val="36018551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49</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2080260"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4233334" cy="400110"/>
          </a:xfrm>
          <a:prstGeom prst="rect">
            <a:avLst/>
          </a:prstGeom>
          <a:noFill/>
        </p:spPr>
        <p:txBody>
          <a:bodyPr wrap="square" rtlCol="0">
            <a:spAutoFit/>
          </a:bodyPr>
          <a:lstStyle/>
          <a:p>
            <a:r>
              <a:rPr lang="en-US" sz="2000" dirty="0" err="1">
                <a:latin typeface="Lexend Deca" panose="020B0604020202020204" charset="0"/>
              </a:rPr>
              <a:t>Hướng</a:t>
            </a:r>
            <a:r>
              <a:rPr lang="en-US" sz="2000" dirty="0">
                <a:latin typeface="Lexend Deca" panose="020B0604020202020204" charset="0"/>
              </a:rPr>
              <a:t> </a:t>
            </a:r>
            <a:r>
              <a:rPr lang="en-US" sz="2000" err="1">
                <a:latin typeface="Lexend Deca" panose="020B0604020202020204" charset="0"/>
              </a:rPr>
              <a:t>làm</a:t>
            </a:r>
            <a:r>
              <a:rPr lang="en-US" sz="2000">
                <a:latin typeface="Lexend Deca" panose="020B0604020202020204" charset="0"/>
              </a:rPr>
              <a:t> 2</a:t>
            </a:r>
            <a:endParaRPr lang="en-US" sz="2000" dirty="0">
              <a:latin typeface="Lexend Deca" panose="020B0604020202020204" charset="0"/>
            </a:endParaRPr>
          </a:p>
        </p:txBody>
      </p:sp>
      <p:pic>
        <p:nvPicPr>
          <p:cNvPr id="7" name="Picture 6">
            <a:extLst>
              <a:ext uri="{FF2B5EF4-FFF2-40B4-BE49-F238E27FC236}">
                <a16:creationId xmlns:a16="http://schemas.microsoft.com/office/drawing/2014/main" id="{5E8D7ADF-11A3-55C9-7B37-8E3DE293FF4D}"/>
              </a:ext>
            </a:extLst>
          </p:cNvPr>
          <p:cNvPicPr>
            <a:picLocks noChangeAspect="1"/>
          </p:cNvPicPr>
          <p:nvPr/>
        </p:nvPicPr>
        <p:blipFill>
          <a:blip r:embed="rId3"/>
          <a:srcRect/>
          <a:stretch/>
        </p:blipFill>
        <p:spPr>
          <a:xfrm>
            <a:off x="206340" y="1554736"/>
            <a:ext cx="4229100" cy="1742955"/>
          </a:xfrm>
          <a:prstGeom prst="rect">
            <a:avLst/>
          </a:prstGeom>
          <a:ln/>
        </p:spPr>
        <p:style>
          <a:lnRef idx="3">
            <a:schemeClr val="lt1"/>
          </a:lnRef>
          <a:fillRef idx="1">
            <a:schemeClr val="accent1"/>
          </a:fillRef>
          <a:effectRef idx="1">
            <a:schemeClr val="accent1"/>
          </a:effectRef>
          <a:fontRef idx="minor">
            <a:schemeClr val="lt1"/>
          </a:fontRef>
        </p:style>
      </p:pic>
      <p:sp>
        <p:nvSpPr>
          <p:cNvPr id="3" name="TextBox 2">
            <a:extLst>
              <a:ext uri="{FF2B5EF4-FFF2-40B4-BE49-F238E27FC236}">
                <a16:creationId xmlns:a16="http://schemas.microsoft.com/office/drawing/2014/main" id="{18A1F1D4-6E32-E551-231F-E6F62A97BFAA}"/>
              </a:ext>
            </a:extLst>
          </p:cNvPr>
          <p:cNvSpPr txBox="1"/>
          <p:nvPr/>
        </p:nvSpPr>
        <p:spPr>
          <a:xfrm>
            <a:off x="91440" y="574920"/>
            <a:ext cx="6158334" cy="338554"/>
          </a:xfrm>
          <a:prstGeom prst="rect">
            <a:avLst/>
          </a:prstGeom>
          <a:noFill/>
        </p:spPr>
        <p:txBody>
          <a:bodyPr wrap="square" rtlCol="0">
            <a:spAutoFit/>
          </a:bodyPr>
          <a:lstStyle/>
          <a:p>
            <a:r>
              <a:rPr lang="en-US" sz="1600" dirty="0">
                <a:latin typeface="Lexend Deca" panose="020B0604020202020204" charset="0"/>
              </a:rPr>
              <a:t>1. </a:t>
            </a:r>
            <a:r>
              <a:rPr lang="en-US" sz="1600" dirty="0" err="1">
                <a:latin typeface="Lexend Deca" panose="020B0604020202020204" charset="0"/>
              </a:rPr>
              <a:t>Tạo</a:t>
            </a:r>
            <a:r>
              <a:rPr lang="en-US" sz="1600" dirty="0">
                <a:latin typeface="Lexend Deca" panose="020B0604020202020204" charset="0"/>
              </a:rPr>
              <a:t> </a:t>
            </a:r>
            <a:r>
              <a:rPr lang="en-US" sz="1600" dirty="0" err="1">
                <a:latin typeface="Lexend Deca" panose="020B0604020202020204" charset="0"/>
              </a:rPr>
              <a:t>mô</a:t>
            </a:r>
            <a:r>
              <a:rPr lang="en-US" sz="1600" dirty="0">
                <a:latin typeface="Lexend Deca" panose="020B0604020202020204" charset="0"/>
              </a:rPr>
              <a:t> </a:t>
            </a:r>
            <a:r>
              <a:rPr lang="en-US" sz="1600" dirty="0" err="1">
                <a:latin typeface="Lexend Deca" panose="020B0604020202020204" charset="0"/>
              </a:rPr>
              <a:t>hình</a:t>
            </a:r>
            <a:r>
              <a:rPr lang="en-US" sz="1600" dirty="0">
                <a:latin typeface="Lexend Deca" panose="020B0604020202020204" charset="0"/>
              </a:rPr>
              <a:t> </a:t>
            </a:r>
            <a:r>
              <a:rPr lang="en-US" sz="1600" dirty="0" err="1">
                <a:latin typeface="Lexend Deca" panose="020B0604020202020204" charset="0"/>
              </a:rPr>
              <a:t>hồi</a:t>
            </a:r>
            <a:r>
              <a:rPr lang="en-US" sz="1600" dirty="0">
                <a:latin typeface="Lexend Deca" panose="020B0604020202020204" charset="0"/>
              </a:rPr>
              <a:t> </a:t>
            </a:r>
            <a:r>
              <a:rPr lang="en-US" sz="1600" dirty="0" err="1">
                <a:latin typeface="Lexend Deca" panose="020B0604020202020204" charset="0"/>
              </a:rPr>
              <a:t>quy</a:t>
            </a:r>
            <a:r>
              <a:rPr lang="en-US" sz="1600" dirty="0">
                <a:latin typeface="Lexend Deca" panose="020B0604020202020204" charset="0"/>
              </a:rPr>
              <a:t> </a:t>
            </a:r>
            <a:r>
              <a:rPr lang="en-US" sz="1600" dirty="0" err="1">
                <a:latin typeface="Lexend Deca" panose="020B0604020202020204" charset="0"/>
              </a:rPr>
              <a:t>tuyến</a:t>
            </a:r>
            <a:r>
              <a:rPr lang="en-US" sz="1600" dirty="0">
                <a:latin typeface="Lexend Deca" panose="020B0604020202020204" charset="0"/>
              </a:rPr>
              <a:t> </a:t>
            </a:r>
            <a:r>
              <a:rPr lang="en-US" sz="1600" dirty="0" err="1">
                <a:latin typeface="Lexend Deca" panose="020B0604020202020204" charset="0"/>
              </a:rPr>
              <a:t>tính</a:t>
            </a:r>
            <a:r>
              <a:rPr lang="en-US" sz="1600" dirty="0">
                <a:latin typeface="Lexend Deca" panose="020B0604020202020204" charset="0"/>
              </a:rPr>
              <a:t> – Linear Regression</a:t>
            </a:r>
          </a:p>
        </p:txBody>
      </p:sp>
      <p:pic>
        <p:nvPicPr>
          <p:cNvPr id="4" name="Picture 3">
            <a:extLst>
              <a:ext uri="{FF2B5EF4-FFF2-40B4-BE49-F238E27FC236}">
                <a16:creationId xmlns:a16="http://schemas.microsoft.com/office/drawing/2014/main" id="{40326459-7B00-03AC-23B8-A135515B1525}"/>
              </a:ext>
            </a:extLst>
          </p:cNvPr>
          <p:cNvPicPr>
            <a:picLocks noChangeAspect="1"/>
          </p:cNvPicPr>
          <p:nvPr/>
        </p:nvPicPr>
        <p:blipFill>
          <a:blip r:embed="rId4"/>
          <a:stretch>
            <a:fillRect/>
          </a:stretch>
        </p:blipFill>
        <p:spPr>
          <a:xfrm>
            <a:off x="4708561" y="913474"/>
            <a:ext cx="4343999" cy="3025480"/>
          </a:xfrm>
          <a:prstGeom prst="rect">
            <a:avLst/>
          </a:prstGeom>
          <a:ln w="28575">
            <a:solidFill>
              <a:schemeClr val="bg1"/>
            </a:solidFill>
          </a:ln>
        </p:spPr>
      </p:pic>
      <p:cxnSp>
        <p:nvCxnSpPr>
          <p:cNvPr id="9" name="Connector: Elbow 8">
            <a:extLst>
              <a:ext uri="{FF2B5EF4-FFF2-40B4-BE49-F238E27FC236}">
                <a16:creationId xmlns:a16="http://schemas.microsoft.com/office/drawing/2014/main" id="{BD11DB6A-107D-0B4C-9AFA-A9AD2210C17A}"/>
              </a:ext>
            </a:extLst>
          </p:cNvPr>
          <p:cNvCxnSpPr>
            <a:cxnSpLocks/>
          </p:cNvCxnSpPr>
          <p:nvPr/>
        </p:nvCxnSpPr>
        <p:spPr>
          <a:xfrm flipV="1">
            <a:off x="1365250" y="2717800"/>
            <a:ext cx="3759200" cy="146050"/>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B93F2D28-74B8-45A9-7253-DD2C7E2EC911}"/>
              </a:ext>
            </a:extLst>
          </p:cNvPr>
          <p:cNvCxnSpPr>
            <a:cxnSpLocks/>
          </p:cNvCxnSpPr>
          <p:nvPr/>
        </p:nvCxnSpPr>
        <p:spPr>
          <a:xfrm>
            <a:off x="4337050" y="3045052"/>
            <a:ext cx="787400" cy="60744"/>
          </a:xfrm>
          <a:prstGeom prst="bentConnector3">
            <a:avLst>
              <a:gd name="adj1" fmla="val 50000"/>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87A47023-82E9-609C-4661-281780857804}"/>
              </a:ext>
            </a:extLst>
          </p:cNvPr>
          <p:cNvCxnSpPr>
            <a:cxnSpLocks/>
          </p:cNvCxnSpPr>
          <p:nvPr/>
        </p:nvCxnSpPr>
        <p:spPr>
          <a:xfrm>
            <a:off x="1231900" y="2554174"/>
            <a:ext cx="3937000" cy="924719"/>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C096343C-BB2F-DDED-5396-7725C2361666}"/>
              </a:ext>
            </a:extLst>
          </p:cNvPr>
          <p:cNvCxnSpPr>
            <a:cxnSpLocks/>
          </p:cNvCxnSpPr>
          <p:nvPr/>
        </p:nvCxnSpPr>
        <p:spPr>
          <a:xfrm>
            <a:off x="3009900" y="2571750"/>
            <a:ext cx="2159000" cy="1032745"/>
          </a:xfrm>
          <a:prstGeom prst="bentConnector3">
            <a:avLst>
              <a:gd name="adj1" fmla="val 0"/>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1772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9"/>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901" name="Google Shape;901;p39"/>
          <p:cNvSpPr txBox="1"/>
          <p:nvPr/>
        </p:nvSpPr>
        <p:spPr>
          <a:xfrm>
            <a:off x="299691" y="228645"/>
            <a:ext cx="5139005" cy="4339935"/>
          </a:xfrm>
          <a:prstGeom prst="rect">
            <a:avLst/>
          </a:prstGeom>
          <a:noFill/>
          <a:ln>
            <a:noFill/>
          </a:ln>
        </p:spPr>
        <p:txBody>
          <a:bodyPr spcFirstLastPara="1" wrap="square" lIns="91425" tIns="91425" rIns="91425" bIns="91425" anchor="ctr" anchorCtr="0">
            <a:noAutofit/>
          </a:bodyPr>
          <a:lstStyle/>
          <a:p>
            <a:pPr lvl="0" algn="l" rtl="0">
              <a:lnSpc>
                <a:spcPct val="150000"/>
              </a:lnSpc>
              <a:spcBef>
                <a:spcPts val="0"/>
              </a:spcBef>
              <a:spcAft>
                <a:spcPts val="0"/>
              </a:spcAft>
            </a:pPr>
            <a:endParaRPr lang="en-US" sz="1600" dirty="0">
              <a:solidFill>
                <a:schemeClr val="lt1"/>
              </a:solidFill>
              <a:latin typeface="Lexend Deca" pitchFamily="2" charset="0"/>
              <a:ea typeface="Anton"/>
              <a:cs typeface="Anton"/>
              <a:sym typeface="Anton"/>
            </a:endParaRPr>
          </a:p>
          <a:p>
            <a:pPr marL="285750" lvl="0" indent="-285750" algn="l" rtl="0">
              <a:lnSpc>
                <a:spcPct val="150000"/>
              </a:lnSpc>
              <a:spcBef>
                <a:spcPts val="0"/>
              </a:spcBef>
              <a:spcAft>
                <a:spcPts val="0"/>
              </a:spcAft>
              <a:buFont typeface="Arial" panose="020B0604020202020204" pitchFamily="34" charset="0"/>
              <a:buChar char="•"/>
            </a:pPr>
            <a:r>
              <a:rPr lang="en-US" sz="1600" dirty="0" err="1">
                <a:solidFill>
                  <a:schemeClr val="lt1"/>
                </a:solidFill>
                <a:latin typeface="Lexend Deca" pitchFamily="2" charset="0"/>
                <a:ea typeface="Anton"/>
                <a:cs typeface="Anton"/>
                <a:sym typeface="Anton"/>
              </a:rPr>
              <a:t>Vấn</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đề</a:t>
            </a:r>
            <a:r>
              <a:rPr lang="en-US" sz="1600" dirty="0">
                <a:solidFill>
                  <a:schemeClr val="lt1"/>
                </a:solidFill>
                <a:latin typeface="Lexend Deca" pitchFamily="2" charset="0"/>
                <a:ea typeface="Anton"/>
                <a:cs typeface="Anton"/>
                <a:sym typeface="Anton"/>
              </a:rPr>
              <a:t> chi </a:t>
            </a:r>
            <a:r>
              <a:rPr lang="en-US" sz="1600" dirty="0" err="1">
                <a:solidFill>
                  <a:schemeClr val="lt1"/>
                </a:solidFill>
                <a:latin typeface="Lexend Deca" pitchFamily="2" charset="0"/>
                <a:ea typeface="Anton"/>
                <a:cs typeface="Anton"/>
                <a:sym typeface="Anton"/>
              </a:rPr>
              <a:t>phí</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bỏ</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ra</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và</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lợi</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nhuận</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thu</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lại</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đang</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là</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vấn</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đề</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lớn</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đối</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với</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các</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công</a:t>
            </a:r>
            <a:r>
              <a:rPr lang="en-US" sz="1600" dirty="0">
                <a:solidFill>
                  <a:schemeClr val="lt1"/>
                </a:solidFill>
                <a:latin typeface="Lexend Deca" pitchFamily="2" charset="0"/>
                <a:ea typeface="Anton"/>
                <a:cs typeface="Anton"/>
                <a:sym typeface="Anton"/>
              </a:rPr>
              <a:t> ty startup </a:t>
            </a:r>
            <a:r>
              <a:rPr lang="en-US" sz="1600" dirty="0" err="1">
                <a:solidFill>
                  <a:schemeClr val="lt1"/>
                </a:solidFill>
                <a:latin typeface="Lexend Deca" pitchFamily="2" charset="0"/>
                <a:ea typeface="Anton"/>
                <a:cs typeface="Anton"/>
                <a:sym typeface="Anton"/>
              </a:rPr>
              <a:t>hiện</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tại</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để</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phát</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triển</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sản</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phẩm</a:t>
            </a:r>
            <a:r>
              <a:rPr lang="vi-VN" sz="1600" dirty="0">
                <a:solidFill>
                  <a:schemeClr val="lt1"/>
                </a:solidFill>
                <a:latin typeface="Lexend Deca" pitchFamily="2" charset="0"/>
                <a:ea typeface="Anton"/>
                <a:cs typeface="Anton"/>
                <a:sym typeface="Anton"/>
              </a:rPr>
              <a:t>.</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Các</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công</a:t>
            </a:r>
            <a:r>
              <a:rPr lang="en-US" sz="1600" dirty="0">
                <a:solidFill>
                  <a:schemeClr val="lt1"/>
                </a:solidFill>
                <a:latin typeface="Lexend Deca" pitchFamily="2" charset="0"/>
                <a:ea typeface="Anton"/>
                <a:cs typeface="Anton"/>
                <a:sym typeface="Anton"/>
              </a:rPr>
              <a:t> ty startup </a:t>
            </a:r>
            <a:r>
              <a:rPr lang="en-US" sz="1600" dirty="0" err="1">
                <a:solidFill>
                  <a:schemeClr val="lt1"/>
                </a:solidFill>
                <a:latin typeface="Lexend Deca" pitchFamily="2" charset="0"/>
                <a:ea typeface="Anton"/>
                <a:cs typeface="Anton"/>
                <a:sym typeface="Anton"/>
              </a:rPr>
              <a:t>hiện</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tại</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đang</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đứng</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trên</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bờ</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vực</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phá</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sản</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vì</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thiếu</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hụt</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tài</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chính</a:t>
            </a:r>
            <a:r>
              <a:rPr lang="en-US" sz="1600" dirty="0">
                <a:solidFill>
                  <a:schemeClr val="lt1"/>
                </a:solidFill>
                <a:latin typeface="Lexend Deca" pitchFamily="2" charset="0"/>
                <a:ea typeface="Anton"/>
                <a:cs typeface="Anton"/>
                <a:sym typeface="Anton"/>
              </a:rPr>
              <a:t>.</a:t>
            </a:r>
            <a:endParaRPr lang="vi-VN" sz="1600" dirty="0">
              <a:solidFill>
                <a:schemeClr val="lt1"/>
              </a:solidFill>
              <a:latin typeface="Lexend Deca" pitchFamily="2" charset="0"/>
              <a:ea typeface="Anton"/>
              <a:cs typeface="Anton"/>
              <a:sym typeface="Anton"/>
            </a:endParaRPr>
          </a:p>
          <a:p>
            <a:pPr marL="285750" lvl="0" indent="-285750" algn="l" rtl="0">
              <a:lnSpc>
                <a:spcPct val="150000"/>
              </a:lnSpc>
              <a:spcBef>
                <a:spcPts val="0"/>
              </a:spcBef>
              <a:spcAft>
                <a:spcPts val="0"/>
              </a:spcAft>
              <a:buFont typeface="Arial" panose="020B0604020202020204" pitchFamily="34" charset="0"/>
              <a:buChar char="•"/>
            </a:pPr>
            <a:r>
              <a:rPr lang="en-US" sz="1600" dirty="0" err="1">
                <a:solidFill>
                  <a:schemeClr val="lt1"/>
                </a:solidFill>
                <a:latin typeface="Lexend Deca" pitchFamily="2" charset="0"/>
                <a:ea typeface="Anton"/>
                <a:cs typeface="Anton"/>
                <a:sym typeface="Anton"/>
              </a:rPr>
              <a:t>Nhóm</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tiến</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hành</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nghiên</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cứu</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dự</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đoán</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lợi</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nhuận</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dựa</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trên</a:t>
            </a:r>
            <a:r>
              <a:rPr lang="en-US" sz="1600" dirty="0">
                <a:solidFill>
                  <a:schemeClr val="lt1"/>
                </a:solidFill>
                <a:latin typeface="Lexend Deca" pitchFamily="2" charset="0"/>
                <a:ea typeface="Anton"/>
                <a:cs typeface="Anton"/>
                <a:sym typeface="Anton"/>
              </a:rPr>
              <a:t> chi </a:t>
            </a:r>
            <a:r>
              <a:rPr lang="en-US" sz="1600" dirty="0" err="1">
                <a:solidFill>
                  <a:schemeClr val="lt1"/>
                </a:solidFill>
                <a:latin typeface="Lexend Deca" pitchFamily="2" charset="0"/>
                <a:ea typeface="Anton"/>
                <a:cs typeface="Anton"/>
                <a:sym typeface="Anton"/>
              </a:rPr>
              <a:t>phí</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bỏ</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ra</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của</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các</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công</a:t>
            </a:r>
            <a:r>
              <a:rPr lang="en-US" sz="1600" dirty="0">
                <a:solidFill>
                  <a:schemeClr val="lt1"/>
                </a:solidFill>
                <a:latin typeface="Lexend Deca" pitchFamily="2" charset="0"/>
                <a:ea typeface="Anton"/>
                <a:cs typeface="Anton"/>
                <a:sym typeface="Anton"/>
              </a:rPr>
              <a:t> ty, </a:t>
            </a:r>
            <a:r>
              <a:rPr lang="en-US" sz="1600" dirty="0" err="1">
                <a:solidFill>
                  <a:schemeClr val="lt1"/>
                </a:solidFill>
                <a:latin typeface="Lexend Deca" pitchFamily="2" charset="0"/>
                <a:ea typeface="Anton"/>
                <a:cs typeface="Anton"/>
                <a:sym typeface="Anton"/>
              </a:rPr>
              <a:t>giúp</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công</a:t>
            </a:r>
            <a:r>
              <a:rPr lang="en-US" sz="1600" dirty="0">
                <a:solidFill>
                  <a:schemeClr val="lt1"/>
                </a:solidFill>
                <a:latin typeface="Lexend Deca" pitchFamily="2" charset="0"/>
                <a:ea typeface="Anton"/>
                <a:cs typeface="Anton"/>
                <a:sym typeface="Anton"/>
              </a:rPr>
              <a:t> ty </a:t>
            </a:r>
            <a:r>
              <a:rPr lang="en-US" sz="1600" dirty="0" err="1">
                <a:solidFill>
                  <a:schemeClr val="lt1"/>
                </a:solidFill>
                <a:latin typeface="Lexend Deca" pitchFamily="2" charset="0"/>
                <a:ea typeface="Anton"/>
                <a:cs typeface="Anton"/>
                <a:sym typeface="Anton"/>
              </a:rPr>
              <a:t>có</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cái</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nhìn</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khách</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quan</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về</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thị</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trường</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tiêu</a:t>
            </a:r>
            <a:r>
              <a:rPr lang="en-US" sz="1600" dirty="0">
                <a:solidFill>
                  <a:schemeClr val="lt1"/>
                </a:solidFill>
                <a:latin typeface="Lexend Deca" pitchFamily="2" charset="0"/>
                <a:ea typeface="Anton"/>
                <a:cs typeface="Anton"/>
                <a:sym typeface="Anton"/>
              </a:rPr>
              <a:t> hao </a:t>
            </a:r>
            <a:r>
              <a:rPr lang="en-US" sz="1600" dirty="0" err="1">
                <a:solidFill>
                  <a:schemeClr val="lt1"/>
                </a:solidFill>
                <a:latin typeface="Lexend Deca" pitchFamily="2" charset="0"/>
                <a:ea typeface="Anton"/>
                <a:cs typeface="Anton"/>
                <a:sym typeface="Anton"/>
              </a:rPr>
              <a:t>hiện</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tại</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và</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đưa</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ra</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mức</a:t>
            </a:r>
            <a:r>
              <a:rPr lang="en-US" sz="1600" dirty="0">
                <a:solidFill>
                  <a:schemeClr val="lt1"/>
                </a:solidFill>
                <a:latin typeface="Lexend Deca" pitchFamily="2" charset="0"/>
                <a:ea typeface="Anton"/>
                <a:cs typeface="Anton"/>
                <a:sym typeface="Anton"/>
              </a:rPr>
              <a:t> chi </a:t>
            </a:r>
            <a:r>
              <a:rPr lang="en-US" sz="1600" dirty="0" err="1">
                <a:solidFill>
                  <a:schemeClr val="lt1"/>
                </a:solidFill>
                <a:latin typeface="Lexend Deca" pitchFamily="2" charset="0"/>
                <a:ea typeface="Anton"/>
                <a:cs typeface="Anton"/>
                <a:sym typeface="Anton"/>
              </a:rPr>
              <a:t>phí</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đầu</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tư</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phù</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hợp</a:t>
            </a:r>
            <a:r>
              <a:rPr lang="vi-VN" sz="1600" dirty="0">
                <a:solidFill>
                  <a:schemeClr val="lt1"/>
                </a:solidFill>
                <a:latin typeface="Lexend Deca" pitchFamily="2" charset="0"/>
                <a:ea typeface="Anton"/>
                <a:cs typeface="Anton"/>
                <a:sym typeface="Anton"/>
              </a:rPr>
              <a:t>.</a:t>
            </a: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05</a:t>
            </a:r>
          </a:p>
        </p:txBody>
      </p:sp>
      <p:cxnSp>
        <p:nvCxnSpPr>
          <p:cNvPr id="5" name="Straight Connector 4">
            <a:extLst>
              <a:ext uri="{FF2B5EF4-FFF2-40B4-BE49-F238E27FC236}">
                <a16:creationId xmlns:a16="http://schemas.microsoft.com/office/drawing/2014/main" id="{BB4B22C1-DAD6-0E96-8AF4-E026910F29AE}"/>
              </a:ext>
            </a:extLst>
          </p:cNvPr>
          <p:cNvCxnSpPr/>
          <p:nvPr/>
        </p:nvCxnSpPr>
        <p:spPr>
          <a:xfrm>
            <a:off x="0" y="450742"/>
            <a:ext cx="2813422"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55772" y="28868"/>
            <a:ext cx="2813422" cy="400110"/>
          </a:xfrm>
          <a:prstGeom prst="rect">
            <a:avLst/>
          </a:prstGeom>
          <a:noFill/>
        </p:spPr>
        <p:txBody>
          <a:bodyPr wrap="square" rtlCol="0">
            <a:spAutoFit/>
          </a:bodyPr>
          <a:lstStyle/>
          <a:p>
            <a:r>
              <a:rPr lang="en-US" sz="2000" dirty="0" err="1">
                <a:latin typeface="Lexend Deca" panose="020B0604020202020204" charset="0"/>
              </a:rPr>
              <a:t>Tổng</a:t>
            </a:r>
            <a:r>
              <a:rPr lang="en-US" sz="2000" dirty="0">
                <a:latin typeface="Lexend Deca" panose="020B0604020202020204" charset="0"/>
              </a:rPr>
              <a:t> </a:t>
            </a:r>
            <a:r>
              <a:rPr lang="en-US" sz="2000" dirty="0" err="1">
                <a:latin typeface="Lexend Deca" panose="020B0604020202020204" charset="0"/>
              </a:rPr>
              <a:t>quan</a:t>
            </a:r>
            <a:r>
              <a:rPr lang="en-US" sz="2000" dirty="0">
                <a:latin typeface="Lexend Deca" panose="020B0604020202020204" charset="0"/>
              </a:rPr>
              <a:t> </a:t>
            </a:r>
            <a:r>
              <a:rPr lang="en-US" sz="2000" dirty="0" err="1">
                <a:latin typeface="Lexend Deca" panose="020B0604020202020204" charset="0"/>
              </a:rPr>
              <a:t>về</a:t>
            </a:r>
            <a:r>
              <a:rPr lang="en-US" sz="2000" dirty="0">
                <a:latin typeface="Lexend Deca" panose="020B0604020202020204" charset="0"/>
              </a:rPr>
              <a:t> </a:t>
            </a:r>
            <a:r>
              <a:rPr lang="en-US" sz="2000" dirty="0" err="1">
                <a:latin typeface="Lexend Deca" panose="020B0604020202020204" charset="0"/>
              </a:rPr>
              <a:t>đề</a:t>
            </a:r>
            <a:r>
              <a:rPr lang="en-US" sz="2000" dirty="0">
                <a:latin typeface="Lexend Deca" panose="020B0604020202020204" charset="0"/>
              </a:rPr>
              <a:t> </a:t>
            </a:r>
            <a:r>
              <a:rPr lang="en-US" sz="2000" dirty="0" err="1">
                <a:latin typeface="Lexend Deca" panose="020B0604020202020204" charset="0"/>
              </a:rPr>
              <a:t>tài</a:t>
            </a:r>
            <a:endParaRPr lang="en-US" sz="2000" dirty="0">
              <a:latin typeface="Lexend Deca" panose="020B060402020202020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50</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2080260"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4233334" cy="400110"/>
          </a:xfrm>
          <a:prstGeom prst="rect">
            <a:avLst/>
          </a:prstGeom>
          <a:noFill/>
        </p:spPr>
        <p:txBody>
          <a:bodyPr wrap="square" rtlCol="0">
            <a:spAutoFit/>
          </a:bodyPr>
          <a:lstStyle/>
          <a:p>
            <a:r>
              <a:rPr lang="en-US" sz="2000" err="1">
                <a:latin typeface="Lexend Deca" panose="020B0604020202020204" charset="0"/>
              </a:rPr>
              <a:t>Hướng</a:t>
            </a:r>
            <a:r>
              <a:rPr lang="en-US" sz="2000">
                <a:latin typeface="Lexend Deca" panose="020B0604020202020204" charset="0"/>
              </a:rPr>
              <a:t> </a:t>
            </a:r>
            <a:r>
              <a:rPr lang="en-US" sz="2000" err="1">
                <a:latin typeface="Lexend Deca" panose="020B0604020202020204" charset="0"/>
              </a:rPr>
              <a:t>làm</a:t>
            </a:r>
            <a:r>
              <a:rPr lang="en-US" sz="2000">
                <a:latin typeface="Lexend Deca" panose="020B0604020202020204" charset="0"/>
              </a:rPr>
              <a:t> 2</a:t>
            </a:r>
          </a:p>
        </p:txBody>
      </p:sp>
      <p:sp>
        <p:nvSpPr>
          <p:cNvPr id="2" name="TextBox 1">
            <a:extLst>
              <a:ext uri="{FF2B5EF4-FFF2-40B4-BE49-F238E27FC236}">
                <a16:creationId xmlns:a16="http://schemas.microsoft.com/office/drawing/2014/main" id="{39D8AC4F-5DC3-36F6-5B1C-73CE3BBCF43E}"/>
              </a:ext>
            </a:extLst>
          </p:cNvPr>
          <p:cNvSpPr txBox="1"/>
          <p:nvPr/>
        </p:nvSpPr>
        <p:spPr>
          <a:xfrm>
            <a:off x="91440" y="1031049"/>
            <a:ext cx="8183880" cy="307777"/>
          </a:xfrm>
          <a:prstGeom prst="rect">
            <a:avLst/>
          </a:prstGeom>
          <a:noFill/>
        </p:spPr>
        <p:txBody>
          <a:bodyPr wrap="square" rtlCol="0">
            <a:spAutoFit/>
          </a:bodyPr>
          <a:lstStyle/>
          <a:p>
            <a:r>
              <a:rPr lang="en-US" err="1">
                <a:latin typeface="Lexend Deca" panose="020B0604020202020204" charset="0"/>
              </a:rPr>
              <a:t>Tính</a:t>
            </a:r>
            <a:r>
              <a:rPr lang="en-US">
                <a:latin typeface="Lexend Deca" panose="020B0604020202020204" charset="0"/>
              </a:rPr>
              <a:t> </a:t>
            </a:r>
            <a:r>
              <a:rPr lang="en-US" err="1">
                <a:latin typeface="Lexend Deca" panose="020B0604020202020204" charset="0"/>
              </a:rPr>
              <a:t>hệ</a:t>
            </a:r>
            <a:r>
              <a:rPr lang="en-US">
                <a:latin typeface="Lexend Deca" panose="020B0604020202020204" charset="0"/>
              </a:rPr>
              <a:t> </a:t>
            </a:r>
            <a:r>
              <a:rPr lang="en-US" err="1">
                <a:latin typeface="Lexend Deca" panose="020B0604020202020204" charset="0"/>
              </a:rPr>
              <a:t>số</a:t>
            </a:r>
            <a:r>
              <a:rPr lang="en-US">
                <a:latin typeface="Lexend Deca" panose="020B0604020202020204" charset="0"/>
              </a:rPr>
              <a:t> B0 </a:t>
            </a:r>
            <a:r>
              <a:rPr lang="en-US" err="1">
                <a:latin typeface="Lexend Deca" panose="020B0604020202020204" charset="0"/>
              </a:rPr>
              <a:t>và</a:t>
            </a:r>
            <a:r>
              <a:rPr lang="en-US">
                <a:latin typeface="Lexend Deca" panose="020B0604020202020204" charset="0"/>
              </a:rPr>
              <a:t> B1</a:t>
            </a:r>
          </a:p>
        </p:txBody>
      </p:sp>
      <p:sp>
        <p:nvSpPr>
          <p:cNvPr id="3" name="TextBox 2">
            <a:extLst>
              <a:ext uri="{FF2B5EF4-FFF2-40B4-BE49-F238E27FC236}">
                <a16:creationId xmlns:a16="http://schemas.microsoft.com/office/drawing/2014/main" id="{18A1F1D4-6E32-E551-231F-E6F62A97BFAA}"/>
              </a:ext>
            </a:extLst>
          </p:cNvPr>
          <p:cNvSpPr txBox="1"/>
          <p:nvPr/>
        </p:nvSpPr>
        <p:spPr>
          <a:xfrm>
            <a:off x="91440" y="574920"/>
            <a:ext cx="6158334" cy="338554"/>
          </a:xfrm>
          <a:prstGeom prst="rect">
            <a:avLst/>
          </a:prstGeom>
          <a:noFill/>
        </p:spPr>
        <p:txBody>
          <a:bodyPr wrap="square" rtlCol="0">
            <a:spAutoFit/>
          </a:bodyPr>
          <a:lstStyle/>
          <a:p>
            <a:r>
              <a:rPr lang="en-US" sz="1600">
                <a:latin typeface="Lexend Deca" panose="020B0604020202020204" charset="0"/>
              </a:rPr>
              <a:t>1. </a:t>
            </a:r>
            <a:r>
              <a:rPr lang="en-US" sz="1600" err="1">
                <a:latin typeface="Lexend Deca" panose="020B0604020202020204" charset="0"/>
              </a:rPr>
              <a:t>Tạo</a:t>
            </a:r>
            <a:r>
              <a:rPr lang="en-US" sz="1600">
                <a:latin typeface="Lexend Deca" panose="020B0604020202020204" charset="0"/>
              </a:rPr>
              <a:t> </a:t>
            </a:r>
            <a:r>
              <a:rPr lang="en-US" sz="1600" err="1">
                <a:latin typeface="Lexend Deca" panose="020B0604020202020204" charset="0"/>
              </a:rPr>
              <a:t>mô</a:t>
            </a:r>
            <a:r>
              <a:rPr lang="en-US" sz="1600">
                <a:latin typeface="Lexend Deca" panose="020B0604020202020204" charset="0"/>
              </a:rPr>
              <a:t> </a:t>
            </a:r>
            <a:r>
              <a:rPr lang="en-US" sz="1600" err="1">
                <a:latin typeface="Lexend Deca" panose="020B0604020202020204" charset="0"/>
              </a:rPr>
              <a:t>hình</a:t>
            </a:r>
            <a:r>
              <a:rPr lang="en-US" sz="1600">
                <a:latin typeface="Lexend Deca" panose="020B0604020202020204" charset="0"/>
              </a:rPr>
              <a:t> </a:t>
            </a:r>
            <a:r>
              <a:rPr lang="en-US" sz="1600" err="1">
                <a:latin typeface="Lexend Deca" panose="020B0604020202020204" charset="0"/>
              </a:rPr>
              <a:t>hồi</a:t>
            </a:r>
            <a:r>
              <a:rPr lang="en-US" sz="1600">
                <a:latin typeface="Lexend Deca" panose="020B0604020202020204" charset="0"/>
              </a:rPr>
              <a:t> </a:t>
            </a:r>
            <a:r>
              <a:rPr lang="en-US" sz="1600" err="1">
                <a:latin typeface="Lexend Deca" panose="020B0604020202020204" charset="0"/>
              </a:rPr>
              <a:t>quy</a:t>
            </a:r>
            <a:r>
              <a:rPr lang="en-US" sz="1600">
                <a:latin typeface="Lexend Deca" panose="020B0604020202020204" charset="0"/>
              </a:rPr>
              <a:t> </a:t>
            </a:r>
            <a:r>
              <a:rPr lang="en-US" sz="1600" err="1">
                <a:latin typeface="Lexend Deca" panose="020B0604020202020204" charset="0"/>
              </a:rPr>
              <a:t>tuyến</a:t>
            </a:r>
            <a:r>
              <a:rPr lang="en-US" sz="1600">
                <a:latin typeface="Lexend Deca" panose="020B0604020202020204" charset="0"/>
              </a:rPr>
              <a:t> </a:t>
            </a:r>
            <a:r>
              <a:rPr lang="en-US" sz="1600" err="1">
                <a:latin typeface="Lexend Deca" panose="020B0604020202020204" charset="0"/>
              </a:rPr>
              <a:t>tính</a:t>
            </a:r>
            <a:r>
              <a:rPr lang="en-US" sz="1600">
                <a:latin typeface="Lexend Deca" panose="020B0604020202020204" charset="0"/>
              </a:rPr>
              <a:t> – Linear Regression</a:t>
            </a:r>
          </a:p>
        </p:txBody>
      </p:sp>
      <p:pic>
        <p:nvPicPr>
          <p:cNvPr id="19" name="Picture 18">
            <a:extLst>
              <a:ext uri="{FF2B5EF4-FFF2-40B4-BE49-F238E27FC236}">
                <a16:creationId xmlns:a16="http://schemas.microsoft.com/office/drawing/2014/main" id="{A0D1F906-D192-51DC-DD95-5DF4143FFE9D}"/>
              </a:ext>
            </a:extLst>
          </p:cNvPr>
          <p:cNvPicPr>
            <a:picLocks noChangeAspect="1"/>
          </p:cNvPicPr>
          <p:nvPr/>
        </p:nvPicPr>
        <p:blipFill>
          <a:blip r:embed="rId3"/>
          <a:srcRect/>
          <a:stretch/>
        </p:blipFill>
        <p:spPr>
          <a:xfrm>
            <a:off x="1475845" y="1678716"/>
            <a:ext cx="5514975" cy="1436818"/>
          </a:xfrm>
          <a:prstGeom prst="rect">
            <a:avLst/>
          </a:prstGeom>
          <a:ln/>
        </p:spPr>
        <p:style>
          <a:lnRef idx="3">
            <a:schemeClr val="lt1"/>
          </a:lnRef>
          <a:fillRef idx="1">
            <a:schemeClr val="accent1"/>
          </a:fillRef>
          <a:effectRef idx="1">
            <a:schemeClr val="accent1"/>
          </a:effectRef>
          <a:fontRef idx="minor">
            <a:schemeClr val="lt1"/>
          </a:fontRef>
        </p:style>
      </p:pic>
      <p:sp>
        <p:nvSpPr>
          <p:cNvPr id="4" name="TextBox 3">
            <a:extLst>
              <a:ext uri="{FF2B5EF4-FFF2-40B4-BE49-F238E27FC236}">
                <a16:creationId xmlns:a16="http://schemas.microsoft.com/office/drawing/2014/main" id="{EF0D0E15-A282-4387-D107-03671DBE2DEB}"/>
              </a:ext>
            </a:extLst>
          </p:cNvPr>
          <p:cNvSpPr txBox="1"/>
          <p:nvPr/>
        </p:nvSpPr>
        <p:spPr>
          <a:xfrm>
            <a:off x="2453395" y="3186158"/>
            <a:ext cx="3645530" cy="418576"/>
          </a:xfrm>
          <a:prstGeom prst="rect">
            <a:avLst/>
          </a:prstGeom>
          <a:noFill/>
        </p:spPr>
        <p:txBody>
          <a:bodyPr wrap="square" rtlCol="0">
            <a:spAutoFit/>
          </a:bodyPr>
          <a:lstStyle/>
          <a:p>
            <a:pPr algn="ctr">
              <a:lnSpc>
                <a:spcPct val="150000"/>
              </a:lnSpc>
            </a:pPr>
            <a:r>
              <a:rPr lang="en-US" sz="1600">
                <a:latin typeface="Lexend Deca" panose="020B0604020202020204" charset="0"/>
              </a:rPr>
              <a:t>Giá trị B0 và B1 tính ra</a:t>
            </a:r>
            <a:endParaRPr lang="en-US" sz="1600" dirty="0">
              <a:latin typeface="Lexend Deca" panose="020B0604020202020204" charset="0"/>
            </a:endParaRPr>
          </a:p>
        </p:txBody>
      </p:sp>
    </p:spTree>
    <p:extLst>
      <p:ext uri="{BB962C8B-B14F-4D97-AF65-F5344CB8AC3E}">
        <p14:creationId xmlns:p14="http://schemas.microsoft.com/office/powerpoint/2010/main" val="41598902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51</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2080260"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4233334" cy="400110"/>
          </a:xfrm>
          <a:prstGeom prst="rect">
            <a:avLst/>
          </a:prstGeom>
          <a:noFill/>
        </p:spPr>
        <p:txBody>
          <a:bodyPr wrap="square" rtlCol="0">
            <a:spAutoFit/>
          </a:bodyPr>
          <a:lstStyle/>
          <a:p>
            <a:r>
              <a:rPr lang="en-US" sz="2000" err="1">
                <a:latin typeface="Lexend Deca" panose="020B0604020202020204" charset="0"/>
              </a:rPr>
              <a:t>Hướng</a:t>
            </a:r>
            <a:r>
              <a:rPr lang="en-US" sz="2000">
                <a:latin typeface="Lexend Deca" panose="020B0604020202020204" charset="0"/>
              </a:rPr>
              <a:t> </a:t>
            </a:r>
            <a:r>
              <a:rPr lang="en-US" sz="2000" err="1">
                <a:latin typeface="Lexend Deca" panose="020B0604020202020204" charset="0"/>
              </a:rPr>
              <a:t>làm</a:t>
            </a:r>
            <a:r>
              <a:rPr lang="en-US" sz="2000">
                <a:latin typeface="Lexend Deca" panose="020B0604020202020204" charset="0"/>
              </a:rPr>
              <a:t> 2</a:t>
            </a:r>
          </a:p>
        </p:txBody>
      </p:sp>
      <p:sp>
        <p:nvSpPr>
          <p:cNvPr id="2" name="TextBox 1">
            <a:extLst>
              <a:ext uri="{FF2B5EF4-FFF2-40B4-BE49-F238E27FC236}">
                <a16:creationId xmlns:a16="http://schemas.microsoft.com/office/drawing/2014/main" id="{39D8AC4F-5DC3-36F6-5B1C-73CE3BBCF43E}"/>
              </a:ext>
            </a:extLst>
          </p:cNvPr>
          <p:cNvSpPr txBox="1"/>
          <p:nvPr/>
        </p:nvSpPr>
        <p:spPr>
          <a:xfrm>
            <a:off x="91440" y="1031049"/>
            <a:ext cx="8183880" cy="307777"/>
          </a:xfrm>
          <a:prstGeom prst="rect">
            <a:avLst/>
          </a:prstGeom>
          <a:noFill/>
        </p:spPr>
        <p:txBody>
          <a:bodyPr wrap="square" rtlCol="0">
            <a:spAutoFit/>
          </a:bodyPr>
          <a:lstStyle/>
          <a:p>
            <a:r>
              <a:rPr lang="en-US" err="1">
                <a:latin typeface="Lexend Deca" panose="020B0604020202020204" charset="0"/>
              </a:rPr>
              <a:t>Xây</a:t>
            </a:r>
            <a:r>
              <a:rPr lang="en-US">
                <a:latin typeface="Lexend Deca" panose="020B0604020202020204" charset="0"/>
              </a:rPr>
              <a:t> </a:t>
            </a:r>
            <a:r>
              <a:rPr lang="en-US" err="1">
                <a:latin typeface="Lexend Deca" panose="020B0604020202020204" charset="0"/>
              </a:rPr>
              <a:t>dựng</a:t>
            </a:r>
            <a:r>
              <a:rPr lang="en-US">
                <a:latin typeface="Lexend Deca" panose="020B0604020202020204" charset="0"/>
              </a:rPr>
              <a:t> </a:t>
            </a:r>
            <a:r>
              <a:rPr lang="en-US" err="1">
                <a:latin typeface="Lexend Deca" panose="020B0604020202020204" charset="0"/>
              </a:rPr>
              <a:t>hàm</a:t>
            </a:r>
            <a:r>
              <a:rPr lang="en-US">
                <a:latin typeface="Lexend Deca" panose="020B0604020202020204" charset="0"/>
              </a:rPr>
              <a:t> </a:t>
            </a:r>
            <a:r>
              <a:rPr lang="en-US" err="1">
                <a:latin typeface="Lexend Deca" panose="020B0604020202020204" charset="0"/>
              </a:rPr>
              <a:t>đoán</a:t>
            </a:r>
            <a:r>
              <a:rPr lang="en-US">
                <a:latin typeface="Lexend Deca" panose="020B0604020202020204" charset="0"/>
              </a:rPr>
              <a:t> </a:t>
            </a:r>
            <a:r>
              <a:rPr lang="en-US" err="1">
                <a:latin typeface="Lexend Deca" panose="020B0604020202020204" charset="0"/>
              </a:rPr>
              <a:t>lợi</a:t>
            </a:r>
            <a:r>
              <a:rPr lang="en-US">
                <a:latin typeface="Lexend Deca" panose="020B0604020202020204" charset="0"/>
              </a:rPr>
              <a:t> </a:t>
            </a:r>
            <a:r>
              <a:rPr lang="en-US" err="1">
                <a:latin typeface="Lexend Deca" panose="020B0604020202020204" charset="0"/>
              </a:rPr>
              <a:t>nhuận</a:t>
            </a:r>
            <a:r>
              <a:rPr lang="en-US">
                <a:latin typeface="Lexend Deca" panose="020B0604020202020204" charset="0"/>
              </a:rPr>
              <a:t> </a:t>
            </a:r>
            <a:r>
              <a:rPr lang="en-US" err="1">
                <a:latin typeface="Lexend Deca" panose="020B0604020202020204" charset="0"/>
              </a:rPr>
              <a:t>dựa</a:t>
            </a:r>
            <a:r>
              <a:rPr lang="en-US">
                <a:latin typeface="Lexend Deca" panose="020B0604020202020204" charset="0"/>
              </a:rPr>
              <a:t> </a:t>
            </a:r>
            <a:r>
              <a:rPr lang="en-US" err="1">
                <a:latin typeface="Lexend Deca" panose="020B0604020202020204" charset="0"/>
              </a:rPr>
              <a:t>trên</a:t>
            </a:r>
            <a:r>
              <a:rPr lang="en-US">
                <a:latin typeface="Lexend Deca" panose="020B0604020202020204" charset="0"/>
              </a:rPr>
              <a:t> </a:t>
            </a:r>
            <a:r>
              <a:rPr lang="en-US" err="1">
                <a:latin typeface="Lexend Deca" panose="020B0604020202020204" charset="0"/>
              </a:rPr>
              <a:t>mô</a:t>
            </a:r>
            <a:r>
              <a:rPr lang="en-US">
                <a:latin typeface="Lexend Deca" panose="020B0604020202020204" charset="0"/>
              </a:rPr>
              <a:t> </a:t>
            </a:r>
            <a:r>
              <a:rPr lang="en-US" err="1">
                <a:latin typeface="Lexend Deca" panose="020B0604020202020204" charset="0"/>
              </a:rPr>
              <a:t>hình</a:t>
            </a:r>
            <a:r>
              <a:rPr lang="en-US">
                <a:latin typeface="Lexend Deca" panose="020B0604020202020204" charset="0"/>
              </a:rPr>
              <a:t> </a:t>
            </a:r>
            <a:r>
              <a:rPr lang="en-US" err="1">
                <a:latin typeface="Lexend Deca" panose="020B0604020202020204" charset="0"/>
              </a:rPr>
              <a:t>hồi</a:t>
            </a:r>
            <a:r>
              <a:rPr lang="en-US">
                <a:latin typeface="Lexend Deca" panose="020B0604020202020204" charset="0"/>
              </a:rPr>
              <a:t> </a:t>
            </a:r>
            <a:r>
              <a:rPr lang="en-US" err="1">
                <a:latin typeface="Lexend Deca" panose="020B0604020202020204" charset="0"/>
              </a:rPr>
              <a:t>quy</a:t>
            </a:r>
            <a:r>
              <a:rPr lang="en-US">
                <a:latin typeface="Lexend Deca" panose="020B0604020202020204" charset="0"/>
              </a:rPr>
              <a:t> </a:t>
            </a:r>
            <a:r>
              <a:rPr lang="en-US" err="1">
                <a:latin typeface="Lexend Deca" panose="020B0604020202020204" charset="0"/>
              </a:rPr>
              <a:t>tuyến</a:t>
            </a:r>
            <a:r>
              <a:rPr lang="en-US">
                <a:latin typeface="Lexend Deca" panose="020B0604020202020204" charset="0"/>
              </a:rPr>
              <a:t> </a:t>
            </a:r>
            <a:r>
              <a:rPr lang="en-US" err="1">
                <a:latin typeface="Lexend Deca" panose="020B0604020202020204" charset="0"/>
              </a:rPr>
              <a:t>tính</a:t>
            </a:r>
            <a:endParaRPr lang="en-US">
              <a:latin typeface="Lexend Deca" panose="020B0604020202020204" charset="0"/>
            </a:endParaRPr>
          </a:p>
        </p:txBody>
      </p:sp>
      <p:sp>
        <p:nvSpPr>
          <p:cNvPr id="3" name="TextBox 2">
            <a:extLst>
              <a:ext uri="{FF2B5EF4-FFF2-40B4-BE49-F238E27FC236}">
                <a16:creationId xmlns:a16="http://schemas.microsoft.com/office/drawing/2014/main" id="{18A1F1D4-6E32-E551-231F-E6F62A97BFAA}"/>
              </a:ext>
            </a:extLst>
          </p:cNvPr>
          <p:cNvSpPr txBox="1"/>
          <p:nvPr/>
        </p:nvSpPr>
        <p:spPr>
          <a:xfrm>
            <a:off x="91440" y="574920"/>
            <a:ext cx="6158334" cy="338554"/>
          </a:xfrm>
          <a:prstGeom prst="rect">
            <a:avLst/>
          </a:prstGeom>
          <a:noFill/>
        </p:spPr>
        <p:txBody>
          <a:bodyPr wrap="square" rtlCol="0">
            <a:spAutoFit/>
          </a:bodyPr>
          <a:lstStyle/>
          <a:p>
            <a:r>
              <a:rPr lang="en-US" sz="1600">
                <a:latin typeface="Lexend Deca" panose="020B0604020202020204" charset="0"/>
              </a:rPr>
              <a:t>1. </a:t>
            </a:r>
            <a:r>
              <a:rPr lang="en-US" sz="1600" err="1">
                <a:latin typeface="Lexend Deca" panose="020B0604020202020204" charset="0"/>
              </a:rPr>
              <a:t>Tạo</a:t>
            </a:r>
            <a:r>
              <a:rPr lang="en-US" sz="1600">
                <a:latin typeface="Lexend Deca" panose="020B0604020202020204" charset="0"/>
              </a:rPr>
              <a:t> </a:t>
            </a:r>
            <a:r>
              <a:rPr lang="en-US" sz="1600" err="1">
                <a:latin typeface="Lexend Deca" panose="020B0604020202020204" charset="0"/>
              </a:rPr>
              <a:t>mô</a:t>
            </a:r>
            <a:r>
              <a:rPr lang="en-US" sz="1600">
                <a:latin typeface="Lexend Deca" panose="020B0604020202020204" charset="0"/>
              </a:rPr>
              <a:t> </a:t>
            </a:r>
            <a:r>
              <a:rPr lang="en-US" sz="1600" err="1">
                <a:latin typeface="Lexend Deca" panose="020B0604020202020204" charset="0"/>
              </a:rPr>
              <a:t>hình</a:t>
            </a:r>
            <a:r>
              <a:rPr lang="en-US" sz="1600">
                <a:latin typeface="Lexend Deca" panose="020B0604020202020204" charset="0"/>
              </a:rPr>
              <a:t> </a:t>
            </a:r>
            <a:r>
              <a:rPr lang="en-US" sz="1600" err="1">
                <a:latin typeface="Lexend Deca" panose="020B0604020202020204" charset="0"/>
              </a:rPr>
              <a:t>hồi</a:t>
            </a:r>
            <a:r>
              <a:rPr lang="en-US" sz="1600">
                <a:latin typeface="Lexend Deca" panose="020B0604020202020204" charset="0"/>
              </a:rPr>
              <a:t> </a:t>
            </a:r>
            <a:r>
              <a:rPr lang="en-US" sz="1600" err="1">
                <a:latin typeface="Lexend Deca" panose="020B0604020202020204" charset="0"/>
              </a:rPr>
              <a:t>quy</a:t>
            </a:r>
            <a:r>
              <a:rPr lang="en-US" sz="1600">
                <a:latin typeface="Lexend Deca" panose="020B0604020202020204" charset="0"/>
              </a:rPr>
              <a:t> </a:t>
            </a:r>
            <a:r>
              <a:rPr lang="en-US" sz="1600" err="1">
                <a:latin typeface="Lexend Deca" panose="020B0604020202020204" charset="0"/>
              </a:rPr>
              <a:t>tuyến</a:t>
            </a:r>
            <a:r>
              <a:rPr lang="en-US" sz="1600">
                <a:latin typeface="Lexend Deca" panose="020B0604020202020204" charset="0"/>
              </a:rPr>
              <a:t> </a:t>
            </a:r>
            <a:r>
              <a:rPr lang="en-US" sz="1600" err="1">
                <a:latin typeface="Lexend Deca" panose="020B0604020202020204" charset="0"/>
              </a:rPr>
              <a:t>tính</a:t>
            </a:r>
            <a:r>
              <a:rPr lang="en-US" sz="1600">
                <a:latin typeface="Lexend Deca" panose="020B0604020202020204" charset="0"/>
              </a:rPr>
              <a:t> – Linear Regression</a:t>
            </a:r>
          </a:p>
        </p:txBody>
      </p:sp>
      <p:pic>
        <p:nvPicPr>
          <p:cNvPr id="4" name="Picture 3">
            <a:extLst>
              <a:ext uri="{FF2B5EF4-FFF2-40B4-BE49-F238E27FC236}">
                <a16:creationId xmlns:a16="http://schemas.microsoft.com/office/drawing/2014/main" id="{F2FE4A71-F015-67E8-0759-C67AB4768C5C}"/>
              </a:ext>
            </a:extLst>
          </p:cNvPr>
          <p:cNvPicPr>
            <a:picLocks noChangeAspect="1"/>
          </p:cNvPicPr>
          <p:nvPr/>
        </p:nvPicPr>
        <p:blipFill>
          <a:blip r:embed="rId3"/>
          <a:srcRect/>
          <a:stretch/>
        </p:blipFill>
        <p:spPr>
          <a:xfrm>
            <a:off x="1640205" y="1886704"/>
            <a:ext cx="5086350" cy="1370090"/>
          </a:xfrm>
          <a:prstGeom prst="rect">
            <a:avLst/>
          </a:prstGeom>
          <a:ln/>
        </p:spPr>
        <p:style>
          <a:lnRef idx="3">
            <a:schemeClr val="lt1"/>
          </a:lnRef>
          <a:fillRef idx="1">
            <a:schemeClr val="accent1"/>
          </a:fillRef>
          <a:effectRef idx="1">
            <a:schemeClr val="accent1"/>
          </a:effectRef>
          <a:fontRef idx="minor">
            <a:schemeClr val="lt1"/>
          </a:fontRef>
        </p:style>
      </p:pic>
    </p:spTree>
    <p:extLst>
      <p:ext uri="{BB962C8B-B14F-4D97-AF65-F5344CB8AC3E}">
        <p14:creationId xmlns:p14="http://schemas.microsoft.com/office/powerpoint/2010/main" val="22850683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52</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2080260"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4233334" cy="400110"/>
          </a:xfrm>
          <a:prstGeom prst="rect">
            <a:avLst/>
          </a:prstGeom>
          <a:noFill/>
        </p:spPr>
        <p:txBody>
          <a:bodyPr wrap="square" rtlCol="0">
            <a:spAutoFit/>
          </a:bodyPr>
          <a:lstStyle/>
          <a:p>
            <a:r>
              <a:rPr lang="en-US" sz="2000" err="1">
                <a:latin typeface="Lexend Deca" panose="020B0604020202020204" charset="0"/>
              </a:rPr>
              <a:t>Hướng</a:t>
            </a:r>
            <a:r>
              <a:rPr lang="en-US" sz="2000">
                <a:latin typeface="Lexend Deca" panose="020B0604020202020204" charset="0"/>
              </a:rPr>
              <a:t> </a:t>
            </a:r>
            <a:r>
              <a:rPr lang="en-US" sz="2000" err="1">
                <a:latin typeface="Lexend Deca" panose="020B0604020202020204" charset="0"/>
              </a:rPr>
              <a:t>làm</a:t>
            </a:r>
            <a:r>
              <a:rPr lang="en-US" sz="2000">
                <a:latin typeface="Lexend Deca" panose="020B0604020202020204" charset="0"/>
              </a:rPr>
              <a:t> 2</a:t>
            </a:r>
          </a:p>
        </p:txBody>
      </p:sp>
      <p:sp>
        <p:nvSpPr>
          <p:cNvPr id="2" name="TextBox 1">
            <a:extLst>
              <a:ext uri="{FF2B5EF4-FFF2-40B4-BE49-F238E27FC236}">
                <a16:creationId xmlns:a16="http://schemas.microsoft.com/office/drawing/2014/main" id="{39D8AC4F-5DC3-36F6-5B1C-73CE3BBCF43E}"/>
              </a:ext>
            </a:extLst>
          </p:cNvPr>
          <p:cNvSpPr txBox="1"/>
          <p:nvPr/>
        </p:nvSpPr>
        <p:spPr>
          <a:xfrm>
            <a:off x="91440" y="1031049"/>
            <a:ext cx="8183880" cy="307777"/>
          </a:xfrm>
          <a:prstGeom prst="rect">
            <a:avLst/>
          </a:prstGeom>
          <a:noFill/>
        </p:spPr>
        <p:txBody>
          <a:bodyPr wrap="square" rtlCol="0">
            <a:spAutoFit/>
          </a:bodyPr>
          <a:lstStyle/>
          <a:p>
            <a:r>
              <a:rPr lang="en-US" err="1">
                <a:latin typeface="Lexend Deca" panose="020B0604020202020204" charset="0"/>
              </a:rPr>
              <a:t>Thời</a:t>
            </a:r>
            <a:r>
              <a:rPr lang="en-US">
                <a:latin typeface="Lexend Deca" panose="020B0604020202020204" charset="0"/>
              </a:rPr>
              <a:t> </a:t>
            </a:r>
            <a:r>
              <a:rPr lang="en-US" err="1">
                <a:latin typeface="Lexend Deca" panose="020B0604020202020204" charset="0"/>
              </a:rPr>
              <a:t>gian</a:t>
            </a:r>
            <a:r>
              <a:rPr lang="en-US">
                <a:latin typeface="Lexend Deca" panose="020B0604020202020204" charset="0"/>
              </a:rPr>
              <a:t> </a:t>
            </a:r>
            <a:r>
              <a:rPr lang="en-US" err="1">
                <a:latin typeface="Lexend Deca" panose="020B0604020202020204" charset="0"/>
              </a:rPr>
              <a:t>chạy</a:t>
            </a:r>
            <a:r>
              <a:rPr lang="en-US">
                <a:latin typeface="Lexend Deca" panose="020B0604020202020204" charset="0"/>
              </a:rPr>
              <a:t> </a:t>
            </a:r>
            <a:r>
              <a:rPr lang="en-US" err="1">
                <a:latin typeface="Lexend Deca" panose="020B0604020202020204" charset="0"/>
              </a:rPr>
              <a:t>của</a:t>
            </a:r>
            <a:r>
              <a:rPr lang="en-US">
                <a:latin typeface="Lexend Deca" panose="020B0604020202020204" charset="0"/>
              </a:rPr>
              <a:t> </a:t>
            </a:r>
            <a:r>
              <a:rPr lang="en-US" err="1">
                <a:latin typeface="Lexend Deca" panose="020B0604020202020204" charset="0"/>
              </a:rPr>
              <a:t>mô</a:t>
            </a:r>
            <a:r>
              <a:rPr lang="en-US">
                <a:latin typeface="Lexend Deca" panose="020B0604020202020204" charset="0"/>
              </a:rPr>
              <a:t> </a:t>
            </a:r>
            <a:r>
              <a:rPr lang="en-US" err="1">
                <a:latin typeface="Lexend Deca" panose="020B0604020202020204" charset="0"/>
              </a:rPr>
              <a:t>hình</a:t>
            </a:r>
            <a:r>
              <a:rPr lang="en-US">
                <a:latin typeface="Lexend Deca" panose="020B0604020202020204" charset="0"/>
              </a:rPr>
              <a:t> </a:t>
            </a:r>
          </a:p>
        </p:txBody>
      </p:sp>
      <p:sp>
        <p:nvSpPr>
          <p:cNvPr id="3" name="TextBox 2">
            <a:extLst>
              <a:ext uri="{FF2B5EF4-FFF2-40B4-BE49-F238E27FC236}">
                <a16:creationId xmlns:a16="http://schemas.microsoft.com/office/drawing/2014/main" id="{18A1F1D4-6E32-E551-231F-E6F62A97BFAA}"/>
              </a:ext>
            </a:extLst>
          </p:cNvPr>
          <p:cNvSpPr txBox="1"/>
          <p:nvPr/>
        </p:nvSpPr>
        <p:spPr>
          <a:xfrm>
            <a:off x="91440" y="574920"/>
            <a:ext cx="6158334" cy="338554"/>
          </a:xfrm>
          <a:prstGeom prst="rect">
            <a:avLst/>
          </a:prstGeom>
          <a:noFill/>
        </p:spPr>
        <p:txBody>
          <a:bodyPr wrap="square" rtlCol="0">
            <a:spAutoFit/>
          </a:bodyPr>
          <a:lstStyle/>
          <a:p>
            <a:r>
              <a:rPr lang="en-US" sz="1600">
                <a:latin typeface="Lexend Deca" panose="020B0604020202020204" charset="0"/>
              </a:rPr>
              <a:t>2. </a:t>
            </a:r>
            <a:r>
              <a:rPr lang="en-US" sz="1600" err="1">
                <a:latin typeface="Lexend Deca" panose="020B0604020202020204" charset="0"/>
              </a:rPr>
              <a:t>Ứng</a:t>
            </a:r>
            <a:r>
              <a:rPr lang="en-US" sz="1600">
                <a:latin typeface="Lexend Deca" panose="020B0604020202020204" charset="0"/>
              </a:rPr>
              <a:t> </a:t>
            </a:r>
            <a:r>
              <a:rPr lang="en-US" sz="1600" err="1">
                <a:latin typeface="Lexend Deca" panose="020B0604020202020204" charset="0"/>
              </a:rPr>
              <a:t>dụng</a:t>
            </a:r>
            <a:r>
              <a:rPr lang="en-US" sz="1600">
                <a:latin typeface="Lexend Deca" panose="020B0604020202020204" charset="0"/>
              </a:rPr>
              <a:t> </a:t>
            </a:r>
            <a:r>
              <a:rPr lang="en-US" sz="1600" err="1">
                <a:latin typeface="Lexend Deca" panose="020B0604020202020204" charset="0"/>
              </a:rPr>
              <a:t>mô</a:t>
            </a:r>
            <a:r>
              <a:rPr lang="en-US" sz="1600">
                <a:latin typeface="Lexend Deca" panose="020B0604020202020204" charset="0"/>
              </a:rPr>
              <a:t> </a:t>
            </a:r>
            <a:r>
              <a:rPr lang="en-US" sz="1600" err="1">
                <a:latin typeface="Lexend Deca" panose="020B0604020202020204" charset="0"/>
              </a:rPr>
              <a:t>hình</a:t>
            </a:r>
            <a:r>
              <a:rPr lang="en-US" sz="1600">
                <a:latin typeface="Lexend Deca" panose="020B0604020202020204" charset="0"/>
              </a:rPr>
              <a:t> </a:t>
            </a:r>
            <a:r>
              <a:rPr lang="en-US" sz="1600" err="1">
                <a:latin typeface="Lexend Deca" panose="020B0604020202020204" charset="0"/>
              </a:rPr>
              <a:t>hồi</a:t>
            </a:r>
            <a:r>
              <a:rPr lang="en-US" sz="1600">
                <a:latin typeface="Lexend Deca" panose="020B0604020202020204" charset="0"/>
              </a:rPr>
              <a:t> </a:t>
            </a:r>
            <a:r>
              <a:rPr lang="en-US" sz="1600" err="1">
                <a:latin typeface="Lexend Deca" panose="020B0604020202020204" charset="0"/>
              </a:rPr>
              <a:t>quy</a:t>
            </a:r>
            <a:r>
              <a:rPr lang="en-US" sz="1600">
                <a:latin typeface="Lexend Deca" panose="020B0604020202020204" charset="0"/>
              </a:rPr>
              <a:t> </a:t>
            </a:r>
            <a:r>
              <a:rPr lang="en-US" sz="1600" err="1">
                <a:latin typeface="Lexend Deca" panose="020B0604020202020204" charset="0"/>
              </a:rPr>
              <a:t>tuyến</a:t>
            </a:r>
            <a:r>
              <a:rPr lang="en-US" sz="1600">
                <a:latin typeface="Lexend Deca" panose="020B0604020202020204" charset="0"/>
              </a:rPr>
              <a:t> </a:t>
            </a:r>
            <a:r>
              <a:rPr lang="en-US" sz="1600" err="1">
                <a:latin typeface="Lexend Deca" panose="020B0604020202020204" charset="0"/>
              </a:rPr>
              <a:t>tính</a:t>
            </a:r>
            <a:r>
              <a:rPr lang="en-US" sz="1600">
                <a:latin typeface="Lexend Deca" panose="020B0604020202020204" charset="0"/>
              </a:rPr>
              <a:t> </a:t>
            </a:r>
            <a:r>
              <a:rPr lang="en-US" sz="1600" err="1">
                <a:latin typeface="Lexend Deca" panose="020B0604020202020204" charset="0"/>
              </a:rPr>
              <a:t>trên</a:t>
            </a:r>
            <a:r>
              <a:rPr lang="en-US" sz="1600">
                <a:latin typeface="Lexend Deca" panose="020B0604020202020204" charset="0"/>
              </a:rPr>
              <a:t> </a:t>
            </a:r>
            <a:r>
              <a:rPr lang="en-US" sz="1600" err="1">
                <a:latin typeface="Lexend Deca" panose="020B0604020202020204" charset="0"/>
              </a:rPr>
              <a:t>tập</a:t>
            </a:r>
            <a:r>
              <a:rPr lang="en-US" sz="1600">
                <a:latin typeface="Lexend Deca" panose="020B0604020202020204" charset="0"/>
              </a:rPr>
              <a:t> </a:t>
            </a:r>
            <a:r>
              <a:rPr lang="en-US" sz="1600" err="1">
                <a:latin typeface="Lexend Deca" panose="020B0604020202020204" charset="0"/>
              </a:rPr>
              <a:t>dữ</a:t>
            </a:r>
            <a:r>
              <a:rPr lang="en-US" sz="1600">
                <a:latin typeface="Lexend Deca" panose="020B0604020202020204" charset="0"/>
              </a:rPr>
              <a:t> </a:t>
            </a:r>
            <a:r>
              <a:rPr lang="en-US" sz="1600" err="1">
                <a:latin typeface="Lexend Deca" panose="020B0604020202020204" charset="0"/>
              </a:rPr>
              <a:t>liệu</a:t>
            </a:r>
            <a:r>
              <a:rPr lang="en-US" sz="1600">
                <a:latin typeface="Lexend Deca" panose="020B0604020202020204" charset="0"/>
              </a:rPr>
              <a:t> Test</a:t>
            </a:r>
          </a:p>
        </p:txBody>
      </p:sp>
      <p:pic>
        <p:nvPicPr>
          <p:cNvPr id="4" name="Picture 3">
            <a:extLst>
              <a:ext uri="{FF2B5EF4-FFF2-40B4-BE49-F238E27FC236}">
                <a16:creationId xmlns:a16="http://schemas.microsoft.com/office/drawing/2014/main" id="{FD52FADE-8607-7105-36DE-24D9969A0582}"/>
              </a:ext>
            </a:extLst>
          </p:cNvPr>
          <p:cNvPicPr>
            <a:picLocks noChangeAspect="1"/>
          </p:cNvPicPr>
          <p:nvPr/>
        </p:nvPicPr>
        <p:blipFill>
          <a:blip r:embed="rId3"/>
          <a:srcRect/>
          <a:stretch/>
        </p:blipFill>
        <p:spPr>
          <a:xfrm>
            <a:off x="1584066" y="1778803"/>
            <a:ext cx="5298532" cy="1585893"/>
          </a:xfrm>
          <a:prstGeom prst="rect">
            <a:avLst/>
          </a:prstGeom>
          <a:ln/>
        </p:spPr>
        <p:style>
          <a:lnRef idx="3">
            <a:schemeClr val="lt1"/>
          </a:lnRef>
          <a:fillRef idx="1">
            <a:schemeClr val="accent1"/>
          </a:fillRef>
          <a:effectRef idx="1">
            <a:schemeClr val="accent1"/>
          </a:effectRef>
          <a:fontRef idx="minor">
            <a:schemeClr val="lt1"/>
          </a:fontRef>
        </p:style>
      </p:pic>
    </p:spTree>
    <p:extLst>
      <p:ext uri="{BB962C8B-B14F-4D97-AF65-F5344CB8AC3E}">
        <p14:creationId xmlns:p14="http://schemas.microsoft.com/office/powerpoint/2010/main" val="29561628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53</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2080260"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4233334" cy="400110"/>
          </a:xfrm>
          <a:prstGeom prst="rect">
            <a:avLst/>
          </a:prstGeom>
          <a:noFill/>
        </p:spPr>
        <p:txBody>
          <a:bodyPr wrap="square" rtlCol="0">
            <a:spAutoFit/>
          </a:bodyPr>
          <a:lstStyle/>
          <a:p>
            <a:r>
              <a:rPr lang="en-US" sz="2000" err="1">
                <a:latin typeface="Lexend Deca" panose="020B0604020202020204" charset="0"/>
              </a:rPr>
              <a:t>Hướng</a:t>
            </a:r>
            <a:r>
              <a:rPr lang="en-US" sz="2000">
                <a:latin typeface="Lexend Deca" panose="020B0604020202020204" charset="0"/>
              </a:rPr>
              <a:t> </a:t>
            </a:r>
            <a:r>
              <a:rPr lang="en-US" sz="2000" err="1">
                <a:latin typeface="Lexend Deca" panose="020B0604020202020204" charset="0"/>
              </a:rPr>
              <a:t>làm</a:t>
            </a:r>
            <a:r>
              <a:rPr lang="en-US" sz="2000">
                <a:latin typeface="Lexend Deca" panose="020B0604020202020204" charset="0"/>
              </a:rPr>
              <a:t> 2</a:t>
            </a:r>
          </a:p>
        </p:txBody>
      </p:sp>
      <p:sp>
        <p:nvSpPr>
          <p:cNvPr id="3" name="TextBox 2">
            <a:extLst>
              <a:ext uri="{FF2B5EF4-FFF2-40B4-BE49-F238E27FC236}">
                <a16:creationId xmlns:a16="http://schemas.microsoft.com/office/drawing/2014/main" id="{18A1F1D4-6E32-E551-231F-E6F62A97BFAA}"/>
              </a:ext>
            </a:extLst>
          </p:cNvPr>
          <p:cNvSpPr txBox="1"/>
          <p:nvPr/>
        </p:nvSpPr>
        <p:spPr>
          <a:xfrm>
            <a:off x="91440" y="574920"/>
            <a:ext cx="6880860" cy="338554"/>
          </a:xfrm>
          <a:prstGeom prst="rect">
            <a:avLst/>
          </a:prstGeom>
          <a:noFill/>
        </p:spPr>
        <p:txBody>
          <a:bodyPr wrap="square" rtlCol="0">
            <a:spAutoFit/>
          </a:bodyPr>
          <a:lstStyle/>
          <a:p>
            <a:r>
              <a:rPr lang="en-US" sz="1600">
                <a:latin typeface="Lexend Deca" panose="020B0604020202020204" charset="0"/>
              </a:rPr>
              <a:t>3. </a:t>
            </a:r>
            <a:r>
              <a:rPr lang="en-US" sz="1600" err="1">
                <a:latin typeface="Lexend Deca" panose="020B0604020202020204" charset="0"/>
              </a:rPr>
              <a:t>Tạo</a:t>
            </a:r>
            <a:r>
              <a:rPr lang="en-US" sz="1600">
                <a:latin typeface="Lexend Deca" panose="020B0604020202020204" charset="0"/>
              </a:rPr>
              <a:t> </a:t>
            </a:r>
            <a:r>
              <a:rPr lang="en-US" sz="1600" err="1">
                <a:latin typeface="Lexend Deca" panose="020B0604020202020204" charset="0"/>
              </a:rPr>
              <a:t>và</a:t>
            </a:r>
            <a:r>
              <a:rPr lang="en-US" sz="1600">
                <a:latin typeface="Lexend Deca" panose="020B0604020202020204" charset="0"/>
              </a:rPr>
              <a:t> </a:t>
            </a:r>
            <a:r>
              <a:rPr lang="en-US" sz="1600" err="1">
                <a:latin typeface="Lexend Deca" panose="020B0604020202020204" charset="0"/>
              </a:rPr>
              <a:t>ứng</a:t>
            </a:r>
            <a:r>
              <a:rPr lang="en-US" sz="1600">
                <a:latin typeface="Lexend Deca" panose="020B0604020202020204" charset="0"/>
              </a:rPr>
              <a:t> </a:t>
            </a:r>
            <a:r>
              <a:rPr lang="en-US" sz="1600" err="1">
                <a:latin typeface="Lexend Deca" panose="020B0604020202020204" charset="0"/>
              </a:rPr>
              <a:t>dụng</a:t>
            </a:r>
            <a:r>
              <a:rPr lang="en-US" sz="1600">
                <a:latin typeface="Lexend Deca" panose="020B0604020202020204" charset="0"/>
              </a:rPr>
              <a:t> </a:t>
            </a:r>
            <a:r>
              <a:rPr lang="en-US" sz="1600" err="1">
                <a:latin typeface="Lexend Deca" panose="020B0604020202020204" charset="0"/>
              </a:rPr>
              <a:t>chỉ</a:t>
            </a:r>
            <a:r>
              <a:rPr lang="en-US" sz="1600">
                <a:latin typeface="Lexend Deca" panose="020B0604020202020204" charset="0"/>
              </a:rPr>
              <a:t> </a:t>
            </a:r>
            <a:r>
              <a:rPr lang="en-US" sz="1600" err="1">
                <a:latin typeface="Lexend Deca" panose="020B0604020202020204" charset="0"/>
              </a:rPr>
              <a:t>số</a:t>
            </a:r>
            <a:r>
              <a:rPr lang="en-US" sz="1600">
                <a:latin typeface="Lexend Deca" panose="020B0604020202020204" charset="0"/>
              </a:rPr>
              <a:t> </a:t>
            </a:r>
            <a:r>
              <a:rPr lang="en-US" sz="1600" err="1">
                <a:latin typeface="Lexend Deca" panose="020B0604020202020204" charset="0"/>
              </a:rPr>
              <a:t>đánh</a:t>
            </a:r>
            <a:r>
              <a:rPr lang="en-US" sz="1600">
                <a:latin typeface="Lexend Deca" panose="020B0604020202020204" charset="0"/>
              </a:rPr>
              <a:t> </a:t>
            </a:r>
            <a:r>
              <a:rPr lang="en-US" sz="1600" err="1">
                <a:latin typeface="Lexend Deca" panose="020B0604020202020204" charset="0"/>
              </a:rPr>
              <a:t>giá</a:t>
            </a:r>
            <a:r>
              <a:rPr lang="en-US" sz="1600">
                <a:latin typeface="Lexend Deca" panose="020B0604020202020204" charset="0"/>
              </a:rPr>
              <a:t> RMSE – Root Mean Square Error </a:t>
            </a:r>
          </a:p>
        </p:txBody>
      </p:sp>
      <p:sp>
        <p:nvSpPr>
          <p:cNvPr id="4" name="TextBox 3">
            <a:extLst>
              <a:ext uri="{FF2B5EF4-FFF2-40B4-BE49-F238E27FC236}">
                <a16:creationId xmlns:a16="http://schemas.microsoft.com/office/drawing/2014/main" id="{3BCC9326-8895-D046-C7D4-8EC808775E68}"/>
              </a:ext>
            </a:extLst>
          </p:cNvPr>
          <p:cNvSpPr txBox="1"/>
          <p:nvPr/>
        </p:nvSpPr>
        <p:spPr>
          <a:xfrm>
            <a:off x="175443" y="1166292"/>
            <a:ext cx="7422842" cy="698717"/>
          </a:xfrm>
          <a:prstGeom prst="rect">
            <a:avLst/>
          </a:prstGeom>
          <a:noFill/>
        </p:spPr>
        <p:txBody>
          <a:bodyPr wrap="square" rtlCol="0">
            <a:spAutoFit/>
          </a:bodyPr>
          <a:lstStyle/>
          <a:p>
            <a:pPr>
              <a:lnSpc>
                <a:spcPct val="150000"/>
              </a:lnSpc>
            </a:pPr>
            <a:r>
              <a:rPr lang="en-GB">
                <a:latin typeface="Lexend Deca" panose="020B0604020202020204" charset="0"/>
              </a:rPr>
              <a:t>U</a:t>
            </a:r>
            <a:r>
              <a:rPr lang="vi-VN" err="1">
                <a:latin typeface="Lexend Deca" panose="020B0604020202020204" charset="0"/>
              </a:rPr>
              <a:t>ớc</a:t>
            </a:r>
            <a:r>
              <a:rPr lang="vi-VN">
                <a:latin typeface="Lexend Deca" panose="020B0604020202020204" charset="0"/>
              </a:rPr>
              <a:t> </a:t>
            </a:r>
            <a:r>
              <a:rPr lang="vi-VN" err="1">
                <a:latin typeface="Lexend Deca" panose="020B0604020202020204" charset="0"/>
              </a:rPr>
              <a:t>tính</a:t>
            </a:r>
            <a:r>
              <a:rPr lang="vi-VN">
                <a:latin typeface="Lexend Deca" panose="020B0604020202020204" charset="0"/>
              </a:rPr>
              <a:t> Sai </a:t>
            </a:r>
            <a:r>
              <a:rPr lang="vi-VN" err="1">
                <a:latin typeface="Lexend Deca" panose="020B0604020202020204" charset="0"/>
              </a:rPr>
              <a:t>số</a:t>
            </a:r>
            <a:r>
              <a:rPr lang="vi-VN">
                <a:latin typeface="Lexend Deca" panose="020B0604020202020204" charset="0"/>
              </a:rPr>
              <a:t> </a:t>
            </a:r>
            <a:r>
              <a:rPr lang="vi-VN" err="1">
                <a:latin typeface="Lexend Deca" panose="020B0604020202020204" charset="0"/>
              </a:rPr>
              <a:t>toàn</a:t>
            </a:r>
            <a:r>
              <a:rPr lang="vi-VN">
                <a:latin typeface="Lexend Deca" panose="020B0604020202020204" charset="0"/>
              </a:rPr>
              <a:t> phương trung </a:t>
            </a:r>
            <a:r>
              <a:rPr lang="vi-VN" err="1">
                <a:latin typeface="Lexend Deca" panose="020B0604020202020204" charset="0"/>
              </a:rPr>
              <a:t>bình</a:t>
            </a:r>
            <a:r>
              <a:rPr lang="vi-VN">
                <a:latin typeface="Lexend Deca" panose="020B0604020202020204" charset="0"/>
              </a:rPr>
              <a:t> căn – </a:t>
            </a:r>
            <a:r>
              <a:rPr lang="vi-VN" err="1">
                <a:latin typeface="Lexend Deca" panose="020B0604020202020204" charset="0"/>
              </a:rPr>
              <a:t>Root</a:t>
            </a:r>
            <a:r>
              <a:rPr lang="vi-VN">
                <a:latin typeface="Lexend Deca" panose="020B0604020202020204" charset="0"/>
              </a:rPr>
              <a:t> </a:t>
            </a:r>
            <a:r>
              <a:rPr lang="vi-VN" err="1">
                <a:latin typeface="Lexend Deca" panose="020B0604020202020204" charset="0"/>
              </a:rPr>
              <a:t>Mean</a:t>
            </a:r>
            <a:r>
              <a:rPr lang="vi-VN">
                <a:latin typeface="Lexend Deca" panose="020B0604020202020204" charset="0"/>
              </a:rPr>
              <a:t> </a:t>
            </a:r>
            <a:r>
              <a:rPr lang="vi-VN" err="1">
                <a:latin typeface="Lexend Deca" panose="020B0604020202020204" charset="0"/>
              </a:rPr>
              <a:t>Square</a:t>
            </a:r>
            <a:r>
              <a:rPr lang="vi-VN">
                <a:latin typeface="Lexend Deca" panose="020B0604020202020204" charset="0"/>
              </a:rPr>
              <a:t> </a:t>
            </a:r>
            <a:r>
              <a:rPr lang="vi-VN" err="1">
                <a:latin typeface="Lexend Deca" panose="020B0604020202020204" charset="0"/>
              </a:rPr>
              <a:t>Error</a:t>
            </a:r>
            <a:r>
              <a:rPr lang="en-GB">
                <a:latin typeface="Lexend Deca" panose="020B0604020202020204" charset="0"/>
              </a:rPr>
              <a:t>.</a:t>
            </a:r>
          </a:p>
          <a:p>
            <a:pPr>
              <a:lnSpc>
                <a:spcPct val="150000"/>
              </a:lnSpc>
            </a:pPr>
            <a:r>
              <a:rPr lang="en-GB" err="1">
                <a:latin typeface="Lexend Deca" panose="020B0604020202020204" charset="0"/>
              </a:rPr>
              <a:t>Công</a:t>
            </a:r>
            <a:r>
              <a:rPr lang="en-GB">
                <a:latin typeface="Lexend Deca" panose="020B0604020202020204" charset="0"/>
              </a:rPr>
              <a:t> </a:t>
            </a:r>
            <a:r>
              <a:rPr lang="en-GB" err="1">
                <a:latin typeface="Lexend Deca" panose="020B0604020202020204" charset="0"/>
              </a:rPr>
              <a:t>thức</a:t>
            </a:r>
            <a:r>
              <a:rPr lang="en-GB">
                <a:latin typeface="Lexend Deca" panose="020B0604020202020204" charset="0"/>
              </a:rPr>
              <a:t>:</a:t>
            </a:r>
          </a:p>
        </p:txBody>
      </p:sp>
      <p:pic>
        <p:nvPicPr>
          <p:cNvPr id="11" name="Picture 10">
            <a:extLst>
              <a:ext uri="{FF2B5EF4-FFF2-40B4-BE49-F238E27FC236}">
                <a16:creationId xmlns:a16="http://schemas.microsoft.com/office/drawing/2014/main" id="{85C0A4FA-338D-CF3F-98C2-0093636133E6}"/>
              </a:ext>
            </a:extLst>
          </p:cNvPr>
          <p:cNvPicPr>
            <a:picLocks noChangeAspect="1"/>
          </p:cNvPicPr>
          <p:nvPr/>
        </p:nvPicPr>
        <p:blipFill>
          <a:blip r:embed="rId3"/>
          <a:stretch>
            <a:fillRect/>
          </a:stretch>
        </p:blipFill>
        <p:spPr>
          <a:xfrm>
            <a:off x="3233962" y="1515650"/>
            <a:ext cx="2676075" cy="1296005"/>
          </a:xfrm>
          <a:prstGeom prst="rect">
            <a:avLst/>
          </a:prstGeom>
        </p:spPr>
      </p:pic>
      <p:pic>
        <p:nvPicPr>
          <p:cNvPr id="13" name="Picture 12">
            <a:extLst>
              <a:ext uri="{FF2B5EF4-FFF2-40B4-BE49-F238E27FC236}">
                <a16:creationId xmlns:a16="http://schemas.microsoft.com/office/drawing/2014/main" id="{15639F0F-6D66-C840-1279-D84B1966A269}"/>
              </a:ext>
            </a:extLst>
          </p:cNvPr>
          <p:cNvPicPr>
            <a:picLocks noChangeAspect="1"/>
          </p:cNvPicPr>
          <p:nvPr/>
        </p:nvPicPr>
        <p:blipFill>
          <a:blip r:embed="rId4"/>
          <a:srcRect/>
          <a:stretch/>
        </p:blipFill>
        <p:spPr>
          <a:xfrm>
            <a:off x="2787796" y="2811655"/>
            <a:ext cx="3568408" cy="1911436"/>
          </a:xfrm>
          <a:prstGeom prst="rect">
            <a:avLst/>
          </a:prstGeom>
          <a:ln/>
        </p:spPr>
        <p:style>
          <a:lnRef idx="3">
            <a:schemeClr val="lt1"/>
          </a:lnRef>
          <a:fillRef idx="1">
            <a:schemeClr val="accent1"/>
          </a:fillRef>
          <a:effectRef idx="1">
            <a:schemeClr val="accent1"/>
          </a:effectRef>
          <a:fontRef idx="minor">
            <a:schemeClr val="lt1"/>
          </a:fontRef>
        </p:style>
      </p:pic>
    </p:spTree>
    <p:extLst>
      <p:ext uri="{BB962C8B-B14F-4D97-AF65-F5344CB8AC3E}">
        <p14:creationId xmlns:p14="http://schemas.microsoft.com/office/powerpoint/2010/main" val="1860541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54</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2080260"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4233334" cy="400110"/>
          </a:xfrm>
          <a:prstGeom prst="rect">
            <a:avLst/>
          </a:prstGeom>
          <a:noFill/>
        </p:spPr>
        <p:txBody>
          <a:bodyPr wrap="square" rtlCol="0">
            <a:spAutoFit/>
          </a:bodyPr>
          <a:lstStyle/>
          <a:p>
            <a:r>
              <a:rPr lang="en-US" sz="2000" err="1">
                <a:latin typeface="Lexend Deca" panose="020B0604020202020204" charset="0"/>
              </a:rPr>
              <a:t>Hướng</a:t>
            </a:r>
            <a:r>
              <a:rPr lang="en-US" sz="2000">
                <a:latin typeface="Lexend Deca" panose="020B0604020202020204" charset="0"/>
              </a:rPr>
              <a:t> </a:t>
            </a:r>
            <a:r>
              <a:rPr lang="en-US" sz="2000" err="1">
                <a:latin typeface="Lexend Deca" panose="020B0604020202020204" charset="0"/>
              </a:rPr>
              <a:t>làm</a:t>
            </a:r>
            <a:r>
              <a:rPr lang="en-US" sz="2000">
                <a:latin typeface="Lexend Deca" panose="020B0604020202020204" charset="0"/>
              </a:rPr>
              <a:t> 2</a:t>
            </a:r>
          </a:p>
        </p:txBody>
      </p:sp>
      <p:sp>
        <p:nvSpPr>
          <p:cNvPr id="3" name="TextBox 2">
            <a:extLst>
              <a:ext uri="{FF2B5EF4-FFF2-40B4-BE49-F238E27FC236}">
                <a16:creationId xmlns:a16="http://schemas.microsoft.com/office/drawing/2014/main" id="{18A1F1D4-6E32-E551-231F-E6F62A97BFAA}"/>
              </a:ext>
            </a:extLst>
          </p:cNvPr>
          <p:cNvSpPr txBox="1"/>
          <p:nvPr/>
        </p:nvSpPr>
        <p:spPr>
          <a:xfrm>
            <a:off x="91440" y="574920"/>
            <a:ext cx="6880860" cy="338554"/>
          </a:xfrm>
          <a:prstGeom prst="rect">
            <a:avLst/>
          </a:prstGeom>
          <a:noFill/>
        </p:spPr>
        <p:txBody>
          <a:bodyPr wrap="square" rtlCol="0">
            <a:spAutoFit/>
          </a:bodyPr>
          <a:lstStyle/>
          <a:p>
            <a:r>
              <a:rPr lang="en-US" sz="1600">
                <a:latin typeface="Lexend Deca" panose="020B0604020202020204" charset="0"/>
              </a:rPr>
              <a:t>3. </a:t>
            </a:r>
            <a:r>
              <a:rPr lang="en-US" sz="1600" err="1">
                <a:latin typeface="Lexend Deca" panose="020B0604020202020204" charset="0"/>
              </a:rPr>
              <a:t>Tạo</a:t>
            </a:r>
            <a:r>
              <a:rPr lang="en-US" sz="1600">
                <a:latin typeface="Lexend Deca" panose="020B0604020202020204" charset="0"/>
              </a:rPr>
              <a:t> </a:t>
            </a:r>
            <a:r>
              <a:rPr lang="en-US" sz="1600" err="1">
                <a:latin typeface="Lexend Deca" panose="020B0604020202020204" charset="0"/>
              </a:rPr>
              <a:t>và</a:t>
            </a:r>
            <a:r>
              <a:rPr lang="en-US" sz="1600">
                <a:latin typeface="Lexend Deca" panose="020B0604020202020204" charset="0"/>
              </a:rPr>
              <a:t> </a:t>
            </a:r>
            <a:r>
              <a:rPr lang="en-US" sz="1600" err="1">
                <a:latin typeface="Lexend Deca" panose="020B0604020202020204" charset="0"/>
              </a:rPr>
              <a:t>ứng</a:t>
            </a:r>
            <a:r>
              <a:rPr lang="en-US" sz="1600">
                <a:latin typeface="Lexend Deca" panose="020B0604020202020204" charset="0"/>
              </a:rPr>
              <a:t> </a:t>
            </a:r>
            <a:r>
              <a:rPr lang="en-US" sz="1600" err="1">
                <a:latin typeface="Lexend Deca" panose="020B0604020202020204" charset="0"/>
              </a:rPr>
              <a:t>dụng</a:t>
            </a:r>
            <a:r>
              <a:rPr lang="en-US" sz="1600">
                <a:latin typeface="Lexend Deca" panose="020B0604020202020204" charset="0"/>
              </a:rPr>
              <a:t> </a:t>
            </a:r>
            <a:r>
              <a:rPr lang="en-US" sz="1600" err="1">
                <a:latin typeface="Lexend Deca" panose="020B0604020202020204" charset="0"/>
              </a:rPr>
              <a:t>chỉ</a:t>
            </a:r>
            <a:r>
              <a:rPr lang="en-US" sz="1600">
                <a:latin typeface="Lexend Deca" panose="020B0604020202020204" charset="0"/>
              </a:rPr>
              <a:t> </a:t>
            </a:r>
            <a:r>
              <a:rPr lang="en-US" sz="1600" err="1">
                <a:latin typeface="Lexend Deca" panose="020B0604020202020204" charset="0"/>
              </a:rPr>
              <a:t>số</a:t>
            </a:r>
            <a:r>
              <a:rPr lang="en-US" sz="1600">
                <a:latin typeface="Lexend Deca" panose="020B0604020202020204" charset="0"/>
              </a:rPr>
              <a:t> </a:t>
            </a:r>
            <a:r>
              <a:rPr lang="en-US" sz="1600" err="1">
                <a:latin typeface="Lexend Deca" panose="020B0604020202020204" charset="0"/>
              </a:rPr>
              <a:t>đánh</a:t>
            </a:r>
            <a:r>
              <a:rPr lang="en-US" sz="1600">
                <a:latin typeface="Lexend Deca" panose="020B0604020202020204" charset="0"/>
              </a:rPr>
              <a:t> </a:t>
            </a:r>
            <a:r>
              <a:rPr lang="en-US" sz="1600" err="1">
                <a:latin typeface="Lexend Deca" panose="020B0604020202020204" charset="0"/>
              </a:rPr>
              <a:t>giá</a:t>
            </a:r>
            <a:r>
              <a:rPr lang="en-US" sz="1600">
                <a:latin typeface="Lexend Deca" panose="020B0604020202020204" charset="0"/>
              </a:rPr>
              <a:t> RMSE – Root Mean Square Error </a:t>
            </a:r>
          </a:p>
        </p:txBody>
      </p:sp>
      <p:pic>
        <p:nvPicPr>
          <p:cNvPr id="2" name="Picture 1">
            <a:extLst>
              <a:ext uri="{FF2B5EF4-FFF2-40B4-BE49-F238E27FC236}">
                <a16:creationId xmlns:a16="http://schemas.microsoft.com/office/drawing/2014/main" id="{41DAB73D-5D89-748F-C8BE-9E9291E5FF43}"/>
              </a:ext>
            </a:extLst>
          </p:cNvPr>
          <p:cNvPicPr>
            <a:picLocks noChangeAspect="1"/>
          </p:cNvPicPr>
          <p:nvPr/>
        </p:nvPicPr>
        <p:blipFill>
          <a:blip r:embed="rId3"/>
          <a:srcRect/>
          <a:stretch/>
        </p:blipFill>
        <p:spPr>
          <a:xfrm>
            <a:off x="2504515" y="1082852"/>
            <a:ext cx="4134970" cy="1028700"/>
          </a:xfrm>
          <a:prstGeom prst="rect">
            <a:avLst/>
          </a:prstGeom>
          <a:ln/>
        </p:spPr>
        <p:style>
          <a:lnRef idx="3">
            <a:schemeClr val="lt1"/>
          </a:lnRef>
          <a:fillRef idx="1">
            <a:schemeClr val="accent1"/>
          </a:fillRef>
          <a:effectRef idx="1">
            <a:schemeClr val="accent1"/>
          </a:effectRef>
          <a:fontRef idx="minor">
            <a:schemeClr val="lt1"/>
          </a:fontRef>
        </p:style>
      </p:pic>
      <p:sp>
        <p:nvSpPr>
          <p:cNvPr id="7" name="TextBox 6">
            <a:extLst>
              <a:ext uri="{FF2B5EF4-FFF2-40B4-BE49-F238E27FC236}">
                <a16:creationId xmlns:a16="http://schemas.microsoft.com/office/drawing/2014/main" id="{D798C558-1F3B-9D83-77C1-0C0B1D0F6298}"/>
              </a:ext>
            </a:extLst>
          </p:cNvPr>
          <p:cNvSpPr txBox="1"/>
          <p:nvPr/>
        </p:nvSpPr>
        <p:spPr>
          <a:xfrm>
            <a:off x="2757718" y="2181964"/>
            <a:ext cx="3628562" cy="377796"/>
          </a:xfrm>
          <a:prstGeom prst="rect">
            <a:avLst/>
          </a:prstGeom>
          <a:noFill/>
        </p:spPr>
        <p:txBody>
          <a:bodyPr wrap="square" rtlCol="0">
            <a:spAutoFit/>
          </a:bodyPr>
          <a:lstStyle/>
          <a:p>
            <a:pPr>
              <a:lnSpc>
                <a:spcPct val="150000"/>
              </a:lnSpc>
            </a:pPr>
            <a:r>
              <a:rPr lang="en-US" err="1">
                <a:latin typeface="Lexend Deca" panose="020B0604020202020204" charset="0"/>
              </a:rPr>
              <a:t>Hàm</a:t>
            </a:r>
            <a:r>
              <a:rPr lang="en-US">
                <a:latin typeface="Lexend Deca" panose="020B0604020202020204" charset="0"/>
              </a:rPr>
              <a:t> </a:t>
            </a:r>
            <a:r>
              <a:rPr lang="en-US" err="1">
                <a:latin typeface="Lexend Deca" panose="020B0604020202020204" charset="0"/>
              </a:rPr>
              <a:t>đánh</a:t>
            </a:r>
            <a:r>
              <a:rPr lang="en-US">
                <a:latin typeface="Lexend Deca" panose="020B0604020202020204" charset="0"/>
              </a:rPr>
              <a:t> </a:t>
            </a:r>
            <a:r>
              <a:rPr lang="en-US" err="1">
                <a:latin typeface="Lexend Deca" panose="020B0604020202020204" charset="0"/>
              </a:rPr>
              <a:t>giá</a:t>
            </a:r>
            <a:r>
              <a:rPr lang="en-US">
                <a:latin typeface="Lexend Deca" panose="020B0604020202020204" charset="0"/>
              </a:rPr>
              <a:t> </a:t>
            </a:r>
            <a:r>
              <a:rPr lang="en-US" err="1">
                <a:latin typeface="Lexend Deca" panose="020B0604020202020204" charset="0"/>
              </a:rPr>
              <a:t>thuật</a:t>
            </a:r>
            <a:r>
              <a:rPr lang="en-US">
                <a:latin typeface="Lexend Deca" panose="020B0604020202020204" charset="0"/>
              </a:rPr>
              <a:t> </a:t>
            </a:r>
            <a:r>
              <a:rPr lang="en-US" err="1">
                <a:latin typeface="Lexend Deca" panose="020B0604020202020204" charset="0"/>
              </a:rPr>
              <a:t>toán</a:t>
            </a:r>
            <a:r>
              <a:rPr lang="en-US">
                <a:latin typeface="Lexend Deca" panose="020B0604020202020204" charset="0"/>
              </a:rPr>
              <a:t> </a:t>
            </a:r>
            <a:r>
              <a:rPr lang="en-US" err="1">
                <a:latin typeface="Lexend Deca" panose="020B0604020202020204" charset="0"/>
              </a:rPr>
              <a:t>trên</a:t>
            </a:r>
            <a:r>
              <a:rPr lang="en-US">
                <a:latin typeface="Lexend Deca" panose="020B0604020202020204" charset="0"/>
              </a:rPr>
              <a:t> </a:t>
            </a:r>
            <a:r>
              <a:rPr lang="en-US" err="1">
                <a:latin typeface="Lexend Deca" panose="020B0604020202020204" charset="0"/>
              </a:rPr>
              <a:t>tập</a:t>
            </a:r>
            <a:r>
              <a:rPr lang="en-US">
                <a:latin typeface="Lexend Deca" panose="020B0604020202020204" charset="0"/>
              </a:rPr>
              <a:t> Train</a:t>
            </a:r>
            <a:endParaRPr lang="en-GB">
              <a:latin typeface="Lexend Deca" panose="020B0604020202020204" charset="0"/>
            </a:endParaRPr>
          </a:p>
        </p:txBody>
      </p:sp>
      <p:pic>
        <p:nvPicPr>
          <p:cNvPr id="8" name="Picture 7">
            <a:extLst>
              <a:ext uri="{FF2B5EF4-FFF2-40B4-BE49-F238E27FC236}">
                <a16:creationId xmlns:a16="http://schemas.microsoft.com/office/drawing/2014/main" id="{44776644-0CE4-202C-B8E6-70DAC30D29D4}"/>
              </a:ext>
            </a:extLst>
          </p:cNvPr>
          <p:cNvPicPr>
            <a:picLocks noChangeAspect="1"/>
          </p:cNvPicPr>
          <p:nvPr/>
        </p:nvPicPr>
        <p:blipFill>
          <a:blip r:embed="rId4"/>
          <a:srcRect/>
          <a:stretch/>
        </p:blipFill>
        <p:spPr>
          <a:xfrm>
            <a:off x="2994471" y="2820168"/>
            <a:ext cx="3155057" cy="804972"/>
          </a:xfrm>
          <a:prstGeom prst="rect">
            <a:avLst/>
          </a:prstGeom>
          <a:ln/>
        </p:spPr>
        <p:style>
          <a:lnRef idx="3">
            <a:schemeClr val="lt1"/>
          </a:lnRef>
          <a:fillRef idx="1">
            <a:schemeClr val="accent1"/>
          </a:fillRef>
          <a:effectRef idx="1">
            <a:schemeClr val="accent1"/>
          </a:effectRef>
          <a:fontRef idx="minor">
            <a:schemeClr val="lt1"/>
          </a:fontRef>
        </p:style>
      </p:pic>
      <p:sp>
        <p:nvSpPr>
          <p:cNvPr id="9" name="TextBox 8">
            <a:extLst>
              <a:ext uri="{FF2B5EF4-FFF2-40B4-BE49-F238E27FC236}">
                <a16:creationId xmlns:a16="http://schemas.microsoft.com/office/drawing/2014/main" id="{FD1EF5D8-5BAA-FE39-6F61-4CB735C9A9AF}"/>
              </a:ext>
            </a:extLst>
          </p:cNvPr>
          <p:cNvSpPr txBox="1"/>
          <p:nvPr/>
        </p:nvSpPr>
        <p:spPr>
          <a:xfrm>
            <a:off x="3604669" y="3682852"/>
            <a:ext cx="1934660" cy="377796"/>
          </a:xfrm>
          <a:prstGeom prst="rect">
            <a:avLst/>
          </a:prstGeom>
          <a:noFill/>
        </p:spPr>
        <p:txBody>
          <a:bodyPr wrap="square" rtlCol="0">
            <a:spAutoFit/>
          </a:bodyPr>
          <a:lstStyle/>
          <a:p>
            <a:pPr>
              <a:lnSpc>
                <a:spcPct val="150000"/>
              </a:lnSpc>
            </a:pPr>
            <a:r>
              <a:rPr lang="en-US" err="1">
                <a:latin typeface="Lexend Deca" panose="020B0604020202020204" charset="0"/>
              </a:rPr>
              <a:t>Đánh</a:t>
            </a:r>
            <a:r>
              <a:rPr lang="en-US">
                <a:latin typeface="Lexend Deca" panose="020B0604020202020204" charset="0"/>
              </a:rPr>
              <a:t> </a:t>
            </a:r>
            <a:r>
              <a:rPr lang="en-US" err="1">
                <a:latin typeface="Lexend Deca" panose="020B0604020202020204" charset="0"/>
              </a:rPr>
              <a:t>giá</a:t>
            </a:r>
            <a:r>
              <a:rPr lang="en-US">
                <a:latin typeface="Lexend Deca" panose="020B0604020202020204" charset="0"/>
              </a:rPr>
              <a:t> </a:t>
            </a:r>
            <a:r>
              <a:rPr lang="en-US" err="1">
                <a:latin typeface="Lexend Deca" panose="020B0604020202020204" charset="0"/>
              </a:rPr>
              <a:t>thuật</a:t>
            </a:r>
            <a:r>
              <a:rPr lang="en-US">
                <a:latin typeface="Lexend Deca" panose="020B0604020202020204" charset="0"/>
              </a:rPr>
              <a:t> </a:t>
            </a:r>
            <a:r>
              <a:rPr lang="en-US" err="1">
                <a:latin typeface="Lexend Deca" panose="020B0604020202020204" charset="0"/>
              </a:rPr>
              <a:t>toán</a:t>
            </a:r>
            <a:endParaRPr lang="en-GB">
              <a:latin typeface="Lexend Deca" panose="020B0604020202020204" charset="0"/>
            </a:endParaRPr>
          </a:p>
        </p:txBody>
      </p:sp>
    </p:spTree>
    <p:extLst>
      <p:ext uri="{BB962C8B-B14F-4D97-AF65-F5344CB8AC3E}">
        <p14:creationId xmlns:p14="http://schemas.microsoft.com/office/powerpoint/2010/main" val="31381501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55</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2080260"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4233334" cy="400110"/>
          </a:xfrm>
          <a:prstGeom prst="rect">
            <a:avLst/>
          </a:prstGeom>
          <a:noFill/>
        </p:spPr>
        <p:txBody>
          <a:bodyPr wrap="square" rtlCol="0">
            <a:spAutoFit/>
          </a:bodyPr>
          <a:lstStyle/>
          <a:p>
            <a:r>
              <a:rPr lang="en-US" sz="2000" err="1">
                <a:latin typeface="Lexend Deca" panose="020B0604020202020204" charset="0"/>
              </a:rPr>
              <a:t>Hướng</a:t>
            </a:r>
            <a:r>
              <a:rPr lang="en-US" sz="2000">
                <a:latin typeface="Lexend Deca" panose="020B0604020202020204" charset="0"/>
              </a:rPr>
              <a:t> </a:t>
            </a:r>
            <a:r>
              <a:rPr lang="en-US" sz="2000" err="1">
                <a:latin typeface="Lexend Deca" panose="020B0604020202020204" charset="0"/>
              </a:rPr>
              <a:t>làm</a:t>
            </a:r>
            <a:r>
              <a:rPr lang="en-US" sz="2000">
                <a:latin typeface="Lexend Deca" panose="020B0604020202020204" charset="0"/>
              </a:rPr>
              <a:t> 2</a:t>
            </a:r>
          </a:p>
        </p:txBody>
      </p:sp>
      <p:sp>
        <p:nvSpPr>
          <p:cNvPr id="3" name="TextBox 2">
            <a:extLst>
              <a:ext uri="{FF2B5EF4-FFF2-40B4-BE49-F238E27FC236}">
                <a16:creationId xmlns:a16="http://schemas.microsoft.com/office/drawing/2014/main" id="{18A1F1D4-6E32-E551-231F-E6F62A97BFAA}"/>
              </a:ext>
            </a:extLst>
          </p:cNvPr>
          <p:cNvSpPr txBox="1"/>
          <p:nvPr/>
        </p:nvSpPr>
        <p:spPr>
          <a:xfrm>
            <a:off x="91440" y="574920"/>
            <a:ext cx="6880860" cy="338554"/>
          </a:xfrm>
          <a:prstGeom prst="rect">
            <a:avLst/>
          </a:prstGeom>
          <a:noFill/>
        </p:spPr>
        <p:txBody>
          <a:bodyPr wrap="square" rtlCol="0">
            <a:spAutoFit/>
          </a:bodyPr>
          <a:lstStyle/>
          <a:p>
            <a:r>
              <a:rPr lang="en-US" sz="1600">
                <a:latin typeface="Lexend Deca" panose="020B0604020202020204" charset="0"/>
              </a:rPr>
              <a:t>4. </a:t>
            </a:r>
            <a:r>
              <a:rPr lang="en-US" sz="1600" err="1">
                <a:latin typeface="Lexend Deca" panose="020B0604020202020204" charset="0"/>
              </a:rPr>
              <a:t>Trực</a:t>
            </a:r>
            <a:r>
              <a:rPr lang="en-US" sz="1600">
                <a:latin typeface="Lexend Deca" panose="020B0604020202020204" charset="0"/>
              </a:rPr>
              <a:t> </a:t>
            </a:r>
            <a:r>
              <a:rPr lang="en-US" sz="1600" err="1">
                <a:latin typeface="Lexend Deca" panose="020B0604020202020204" charset="0"/>
              </a:rPr>
              <a:t>quan</a:t>
            </a:r>
            <a:r>
              <a:rPr lang="en-US" sz="1600">
                <a:latin typeface="Lexend Deca" panose="020B0604020202020204" charset="0"/>
              </a:rPr>
              <a:t> </a:t>
            </a:r>
            <a:r>
              <a:rPr lang="en-US" sz="1600" err="1">
                <a:latin typeface="Lexend Deca" panose="020B0604020202020204" charset="0"/>
              </a:rPr>
              <a:t>hóa</a:t>
            </a:r>
            <a:r>
              <a:rPr lang="en-US" sz="1600">
                <a:latin typeface="Lexend Deca" panose="020B0604020202020204" charset="0"/>
              </a:rPr>
              <a:t> </a:t>
            </a:r>
            <a:r>
              <a:rPr lang="en-US" sz="1600" err="1">
                <a:latin typeface="Lexend Deca" panose="020B0604020202020204" charset="0"/>
              </a:rPr>
              <a:t>và</a:t>
            </a:r>
            <a:r>
              <a:rPr lang="en-US" sz="1600">
                <a:latin typeface="Lexend Deca" panose="020B0604020202020204" charset="0"/>
              </a:rPr>
              <a:t> so </a:t>
            </a:r>
            <a:r>
              <a:rPr lang="en-US" sz="1600" err="1">
                <a:latin typeface="Lexend Deca" panose="020B0604020202020204" charset="0"/>
              </a:rPr>
              <a:t>sánh</a:t>
            </a:r>
            <a:r>
              <a:rPr lang="en-US" sz="1600">
                <a:latin typeface="Lexend Deca" panose="020B0604020202020204" charset="0"/>
              </a:rPr>
              <a:t> </a:t>
            </a:r>
            <a:r>
              <a:rPr lang="en-US" sz="1600" err="1">
                <a:latin typeface="Lexend Deca" panose="020B0604020202020204" charset="0"/>
              </a:rPr>
              <a:t>kết</a:t>
            </a:r>
            <a:r>
              <a:rPr lang="en-US" sz="1600">
                <a:latin typeface="Lexend Deca" panose="020B0604020202020204" charset="0"/>
              </a:rPr>
              <a:t> </a:t>
            </a:r>
            <a:r>
              <a:rPr lang="en-US" sz="1600" err="1">
                <a:latin typeface="Lexend Deca" panose="020B0604020202020204" charset="0"/>
              </a:rPr>
              <a:t>quả</a:t>
            </a:r>
            <a:r>
              <a:rPr lang="en-US" sz="1600">
                <a:latin typeface="Lexend Deca" panose="020B0604020202020204" charset="0"/>
              </a:rPr>
              <a:t> </a:t>
            </a:r>
            <a:r>
              <a:rPr lang="en-US" sz="1600" err="1">
                <a:latin typeface="Lexend Deca" panose="020B0604020202020204" charset="0"/>
              </a:rPr>
              <a:t>với</a:t>
            </a:r>
            <a:r>
              <a:rPr lang="en-US" sz="1600">
                <a:latin typeface="Lexend Deca" panose="020B0604020202020204" charset="0"/>
              </a:rPr>
              <a:t> </a:t>
            </a:r>
            <a:r>
              <a:rPr lang="en-US" sz="1600" err="1">
                <a:latin typeface="Lexend Deca" panose="020B0604020202020204" charset="0"/>
              </a:rPr>
              <a:t>dự</a:t>
            </a:r>
            <a:r>
              <a:rPr lang="en-US" sz="1600">
                <a:latin typeface="Lexend Deca" panose="020B0604020202020204" charset="0"/>
              </a:rPr>
              <a:t> </a:t>
            </a:r>
            <a:r>
              <a:rPr lang="en-US" sz="1600" err="1">
                <a:latin typeface="Lexend Deca" panose="020B0604020202020204" charset="0"/>
              </a:rPr>
              <a:t>đoán</a:t>
            </a:r>
            <a:r>
              <a:rPr lang="en-US" sz="1600">
                <a:latin typeface="Lexend Deca" panose="020B0604020202020204" charset="0"/>
              </a:rPr>
              <a:t> </a:t>
            </a:r>
            <a:r>
              <a:rPr lang="en-US" sz="1600" err="1">
                <a:latin typeface="Lexend Deca" panose="020B0604020202020204" charset="0"/>
              </a:rPr>
              <a:t>thực</a:t>
            </a:r>
            <a:r>
              <a:rPr lang="en-US" sz="1600">
                <a:latin typeface="Lexend Deca" panose="020B0604020202020204" charset="0"/>
              </a:rPr>
              <a:t> </a:t>
            </a:r>
            <a:r>
              <a:rPr lang="en-US" sz="1600" err="1">
                <a:latin typeface="Lexend Deca" panose="020B0604020202020204" charset="0"/>
              </a:rPr>
              <a:t>tế</a:t>
            </a:r>
            <a:endParaRPr lang="en-US" sz="1600">
              <a:latin typeface="Lexend Deca" panose="020B0604020202020204" charset="0"/>
            </a:endParaRPr>
          </a:p>
        </p:txBody>
      </p:sp>
      <p:pic>
        <p:nvPicPr>
          <p:cNvPr id="4" name="Picture 3">
            <a:extLst>
              <a:ext uri="{FF2B5EF4-FFF2-40B4-BE49-F238E27FC236}">
                <a16:creationId xmlns:a16="http://schemas.microsoft.com/office/drawing/2014/main" id="{85180AA4-8A7D-AEAE-C693-F9CAFB9D6842}"/>
              </a:ext>
            </a:extLst>
          </p:cNvPr>
          <p:cNvPicPr>
            <a:picLocks noChangeAspect="1"/>
          </p:cNvPicPr>
          <p:nvPr/>
        </p:nvPicPr>
        <p:blipFill>
          <a:blip r:embed="rId3"/>
          <a:srcRect/>
          <a:stretch/>
        </p:blipFill>
        <p:spPr>
          <a:xfrm>
            <a:off x="2033469" y="1065705"/>
            <a:ext cx="4399726" cy="3403425"/>
          </a:xfrm>
          <a:prstGeom prst="rect">
            <a:avLst/>
          </a:prstGeom>
          <a:ln/>
        </p:spPr>
        <p:style>
          <a:lnRef idx="3">
            <a:schemeClr val="lt1"/>
          </a:lnRef>
          <a:fillRef idx="1">
            <a:schemeClr val="accent1"/>
          </a:fillRef>
          <a:effectRef idx="1">
            <a:schemeClr val="accent1"/>
          </a:effectRef>
          <a:fontRef idx="minor">
            <a:schemeClr val="lt1"/>
          </a:fontRef>
        </p:style>
      </p:pic>
      <p:sp>
        <p:nvSpPr>
          <p:cNvPr id="10" name="TextBox 9">
            <a:extLst>
              <a:ext uri="{FF2B5EF4-FFF2-40B4-BE49-F238E27FC236}">
                <a16:creationId xmlns:a16="http://schemas.microsoft.com/office/drawing/2014/main" id="{BEDF1A87-1363-5AAD-83F3-29B1C5DB80E7}"/>
              </a:ext>
            </a:extLst>
          </p:cNvPr>
          <p:cNvSpPr txBox="1"/>
          <p:nvPr/>
        </p:nvSpPr>
        <p:spPr>
          <a:xfrm>
            <a:off x="1508760" y="4586103"/>
            <a:ext cx="6880860" cy="338554"/>
          </a:xfrm>
          <a:prstGeom prst="rect">
            <a:avLst/>
          </a:prstGeom>
          <a:noFill/>
        </p:spPr>
        <p:txBody>
          <a:bodyPr wrap="square" rtlCol="0">
            <a:spAutoFit/>
          </a:bodyPr>
          <a:lstStyle/>
          <a:p>
            <a:r>
              <a:rPr lang="en-US" sz="1600">
                <a:latin typeface="Lexend Deca" panose="020B0604020202020204" charset="0"/>
              </a:rPr>
              <a:t>So </a:t>
            </a:r>
            <a:r>
              <a:rPr lang="en-US" sz="1600" err="1">
                <a:latin typeface="Lexend Deca" panose="020B0604020202020204" charset="0"/>
              </a:rPr>
              <a:t>sánh</a:t>
            </a:r>
            <a:r>
              <a:rPr lang="en-US" sz="1600">
                <a:latin typeface="Lexend Deca" panose="020B0604020202020204" charset="0"/>
              </a:rPr>
              <a:t> </a:t>
            </a:r>
            <a:r>
              <a:rPr lang="en-US" sz="1600" err="1">
                <a:latin typeface="Lexend Deca" panose="020B0604020202020204" charset="0"/>
              </a:rPr>
              <a:t>kết</a:t>
            </a:r>
            <a:r>
              <a:rPr lang="en-US" sz="1600">
                <a:latin typeface="Lexend Deca" panose="020B0604020202020204" charset="0"/>
              </a:rPr>
              <a:t> </a:t>
            </a:r>
            <a:r>
              <a:rPr lang="en-US" sz="1600" err="1">
                <a:latin typeface="Lexend Deca" panose="020B0604020202020204" charset="0"/>
              </a:rPr>
              <a:t>quả</a:t>
            </a:r>
            <a:r>
              <a:rPr lang="en-US" sz="1600">
                <a:latin typeface="Lexend Deca" panose="020B0604020202020204" charset="0"/>
              </a:rPr>
              <a:t> </a:t>
            </a:r>
            <a:r>
              <a:rPr lang="en-US" sz="1600" err="1">
                <a:latin typeface="Lexend Deca" panose="020B0604020202020204" charset="0"/>
              </a:rPr>
              <a:t>dự</a:t>
            </a:r>
            <a:r>
              <a:rPr lang="en-US" sz="1600">
                <a:latin typeface="Lexend Deca" panose="020B0604020202020204" charset="0"/>
              </a:rPr>
              <a:t> </a:t>
            </a:r>
            <a:r>
              <a:rPr lang="en-US" sz="1600" err="1">
                <a:latin typeface="Lexend Deca" panose="020B0604020202020204" charset="0"/>
              </a:rPr>
              <a:t>đoán</a:t>
            </a:r>
            <a:r>
              <a:rPr lang="en-US" sz="1600">
                <a:latin typeface="Lexend Deca" panose="020B0604020202020204" charset="0"/>
              </a:rPr>
              <a:t> </a:t>
            </a:r>
            <a:r>
              <a:rPr lang="en-US" sz="1600" err="1">
                <a:latin typeface="Lexend Deca" panose="020B0604020202020204" charset="0"/>
              </a:rPr>
              <a:t>trên</a:t>
            </a:r>
            <a:r>
              <a:rPr lang="en-US" sz="1600">
                <a:latin typeface="Lexend Deca" panose="020B0604020202020204" charset="0"/>
              </a:rPr>
              <a:t> </a:t>
            </a:r>
            <a:r>
              <a:rPr lang="en-US" sz="1600" err="1">
                <a:latin typeface="Lexend Deca" panose="020B0604020202020204" charset="0"/>
              </a:rPr>
              <a:t>tập</a:t>
            </a:r>
            <a:r>
              <a:rPr lang="en-US" sz="1600">
                <a:latin typeface="Lexend Deca" panose="020B0604020202020204" charset="0"/>
              </a:rPr>
              <a:t> test </a:t>
            </a:r>
            <a:r>
              <a:rPr lang="en-US" sz="1600" err="1">
                <a:latin typeface="Lexend Deca" panose="020B0604020202020204" charset="0"/>
              </a:rPr>
              <a:t>và</a:t>
            </a:r>
            <a:r>
              <a:rPr lang="en-US" sz="1600">
                <a:latin typeface="Lexend Deca" panose="020B0604020202020204" charset="0"/>
              </a:rPr>
              <a:t> </a:t>
            </a:r>
            <a:r>
              <a:rPr lang="en-US" sz="1600" err="1">
                <a:latin typeface="Lexend Deca" panose="020B0604020202020204" charset="0"/>
              </a:rPr>
              <a:t>tập</a:t>
            </a:r>
            <a:r>
              <a:rPr lang="en-US" sz="1600">
                <a:latin typeface="Lexend Deca" panose="020B0604020202020204" charset="0"/>
              </a:rPr>
              <a:t> </a:t>
            </a:r>
            <a:r>
              <a:rPr lang="en-US" sz="1600" err="1">
                <a:latin typeface="Lexend Deca" panose="020B0604020202020204" charset="0"/>
              </a:rPr>
              <a:t>dự</a:t>
            </a:r>
            <a:r>
              <a:rPr lang="en-US" sz="1600">
                <a:latin typeface="Lexend Deca" panose="020B0604020202020204" charset="0"/>
              </a:rPr>
              <a:t> </a:t>
            </a:r>
            <a:r>
              <a:rPr lang="en-US" sz="1600" err="1">
                <a:latin typeface="Lexend Deca" panose="020B0604020202020204" charset="0"/>
              </a:rPr>
              <a:t>đoán</a:t>
            </a:r>
            <a:endParaRPr lang="en-US" sz="1600">
              <a:latin typeface="Lexend Deca" panose="020B0604020202020204" charset="0"/>
            </a:endParaRPr>
          </a:p>
        </p:txBody>
      </p:sp>
    </p:spTree>
    <p:extLst>
      <p:ext uri="{BB962C8B-B14F-4D97-AF65-F5344CB8AC3E}">
        <p14:creationId xmlns:p14="http://schemas.microsoft.com/office/powerpoint/2010/main" val="748592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56</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2080260"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4233334" cy="400110"/>
          </a:xfrm>
          <a:prstGeom prst="rect">
            <a:avLst/>
          </a:prstGeom>
          <a:noFill/>
        </p:spPr>
        <p:txBody>
          <a:bodyPr wrap="square" rtlCol="0">
            <a:spAutoFit/>
          </a:bodyPr>
          <a:lstStyle/>
          <a:p>
            <a:r>
              <a:rPr lang="en-US" sz="2000" err="1">
                <a:latin typeface="Lexend Deca" panose="020B0604020202020204" charset="0"/>
              </a:rPr>
              <a:t>Hướng</a:t>
            </a:r>
            <a:r>
              <a:rPr lang="en-US" sz="2000">
                <a:latin typeface="Lexend Deca" panose="020B0604020202020204" charset="0"/>
              </a:rPr>
              <a:t> </a:t>
            </a:r>
            <a:r>
              <a:rPr lang="en-US" sz="2000" err="1">
                <a:latin typeface="Lexend Deca" panose="020B0604020202020204" charset="0"/>
              </a:rPr>
              <a:t>làm</a:t>
            </a:r>
            <a:r>
              <a:rPr lang="en-US" sz="2000">
                <a:latin typeface="Lexend Deca" panose="020B0604020202020204" charset="0"/>
              </a:rPr>
              <a:t> 2</a:t>
            </a:r>
          </a:p>
        </p:txBody>
      </p:sp>
      <p:sp>
        <p:nvSpPr>
          <p:cNvPr id="3" name="TextBox 2">
            <a:extLst>
              <a:ext uri="{FF2B5EF4-FFF2-40B4-BE49-F238E27FC236}">
                <a16:creationId xmlns:a16="http://schemas.microsoft.com/office/drawing/2014/main" id="{18A1F1D4-6E32-E551-231F-E6F62A97BFAA}"/>
              </a:ext>
            </a:extLst>
          </p:cNvPr>
          <p:cNvSpPr txBox="1"/>
          <p:nvPr/>
        </p:nvSpPr>
        <p:spPr>
          <a:xfrm>
            <a:off x="91440" y="574920"/>
            <a:ext cx="6880860" cy="338554"/>
          </a:xfrm>
          <a:prstGeom prst="rect">
            <a:avLst/>
          </a:prstGeom>
          <a:noFill/>
        </p:spPr>
        <p:txBody>
          <a:bodyPr wrap="square" rtlCol="0">
            <a:spAutoFit/>
          </a:bodyPr>
          <a:lstStyle/>
          <a:p>
            <a:r>
              <a:rPr lang="en-US" sz="1600">
                <a:latin typeface="Lexend Deca" panose="020B0604020202020204" charset="0"/>
              </a:rPr>
              <a:t>4. </a:t>
            </a:r>
            <a:r>
              <a:rPr lang="en-US" sz="1600" err="1">
                <a:latin typeface="Lexend Deca" panose="020B0604020202020204" charset="0"/>
              </a:rPr>
              <a:t>Trực</a:t>
            </a:r>
            <a:r>
              <a:rPr lang="en-US" sz="1600">
                <a:latin typeface="Lexend Deca" panose="020B0604020202020204" charset="0"/>
              </a:rPr>
              <a:t> </a:t>
            </a:r>
            <a:r>
              <a:rPr lang="en-US" sz="1600" err="1">
                <a:latin typeface="Lexend Deca" panose="020B0604020202020204" charset="0"/>
              </a:rPr>
              <a:t>quan</a:t>
            </a:r>
            <a:r>
              <a:rPr lang="en-US" sz="1600">
                <a:latin typeface="Lexend Deca" panose="020B0604020202020204" charset="0"/>
              </a:rPr>
              <a:t> </a:t>
            </a:r>
            <a:r>
              <a:rPr lang="en-US" sz="1600" err="1">
                <a:latin typeface="Lexend Deca" panose="020B0604020202020204" charset="0"/>
              </a:rPr>
              <a:t>hóa</a:t>
            </a:r>
            <a:r>
              <a:rPr lang="en-US" sz="1600">
                <a:latin typeface="Lexend Deca" panose="020B0604020202020204" charset="0"/>
              </a:rPr>
              <a:t> </a:t>
            </a:r>
            <a:r>
              <a:rPr lang="en-US" sz="1600" err="1">
                <a:latin typeface="Lexend Deca" panose="020B0604020202020204" charset="0"/>
              </a:rPr>
              <a:t>và</a:t>
            </a:r>
            <a:r>
              <a:rPr lang="en-US" sz="1600">
                <a:latin typeface="Lexend Deca" panose="020B0604020202020204" charset="0"/>
              </a:rPr>
              <a:t> so </a:t>
            </a:r>
            <a:r>
              <a:rPr lang="en-US" sz="1600" err="1">
                <a:latin typeface="Lexend Deca" panose="020B0604020202020204" charset="0"/>
              </a:rPr>
              <a:t>sánh</a:t>
            </a:r>
            <a:r>
              <a:rPr lang="en-US" sz="1600">
                <a:latin typeface="Lexend Deca" panose="020B0604020202020204" charset="0"/>
              </a:rPr>
              <a:t> </a:t>
            </a:r>
            <a:r>
              <a:rPr lang="en-US" sz="1600" err="1">
                <a:latin typeface="Lexend Deca" panose="020B0604020202020204" charset="0"/>
              </a:rPr>
              <a:t>kết</a:t>
            </a:r>
            <a:r>
              <a:rPr lang="en-US" sz="1600">
                <a:latin typeface="Lexend Deca" panose="020B0604020202020204" charset="0"/>
              </a:rPr>
              <a:t> </a:t>
            </a:r>
            <a:r>
              <a:rPr lang="en-US" sz="1600" err="1">
                <a:latin typeface="Lexend Deca" panose="020B0604020202020204" charset="0"/>
              </a:rPr>
              <a:t>quả</a:t>
            </a:r>
            <a:r>
              <a:rPr lang="en-US" sz="1600">
                <a:latin typeface="Lexend Deca" panose="020B0604020202020204" charset="0"/>
              </a:rPr>
              <a:t> </a:t>
            </a:r>
            <a:r>
              <a:rPr lang="en-US" sz="1600" err="1">
                <a:latin typeface="Lexend Deca" panose="020B0604020202020204" charset="0"/>
              </a:rPr>
              <a:t>với</a:t>
            </a:r>
            <a:r>
              <a:rPr lang="en-US" sz="1600">
                <a:latin typeface="Lexend Deca" panose="020B0604020202020204" charset="0"/>
              </a:rPr>
              <a:t> </a:t>
            </a:r>
            <a:r>
              <a:rPr lang="en-US" sz="1600" err="1">
                <a:latin typeface="Lexend Deca" panose="020B0604020202020204" charset="0"/>
              </a:rPr>
              <a:t>dự</a:t>
            </a:r>
            <a:r>
              <a:rPr lang="en-US" sz="1600">
                <a:latin typeface="Lexend Deca" panose="020B0604020202020204" charset="0"/>
              </a:rPr>
              <a:t> </a:t>
            </a:r>
            <a:r>
              <a:rPr lang="en-US" sz="1600" err="1">
                <a:latin typeface="Lexend Deca" panose="020B0604020202020204" charset="0"/>
              </a:rPr>
              <a:t>đoán</a:t>
            </a:r>
            <a:r>
              <a:rPr lang="en-US" sz="1600">
                <a:latin typeface="Lexend Deca" panose="020B0604020202020204" charset="0"/>
              </a:rPr>
              <a:t> </a:t>
            </a:r>
            <a:r>
              <a:rPr lang="en-US" sz="1600" err="1">
                <a:latin typeface="Lexend Deca" panose="020B0604020202020204" charset="0"/>
              </a:rPr>
              <a:t>thực</a:t>
            </a:r>
            <a:r>
              <a:rPr lang="en-US" sz="1600">
                <a:latin typeface="Lexend Deca" panose="020B0604020202020204" charset="0"/>
              </a:rPr>
              <a:t> </a:t>
            </a:r>
            <a:r>
              <a:rPr lang="en-US" sz="1600" err="1">
                <a:latin typeface="Lexend Deca" panose="020B0604020202020204" charset="0"/>
              </a:rPr>
              <a:t>tế</a:t>
            </a:r>
            <a:endParaRPr lang="en-US" sz="1600">
              <a:latin typeface="Lexend Deca" panose="020B0604020202020204" charset="0"/>
            </a:endParaRPr>
          </a:p>
        </p:txBody>
      </p:sp>
      <p:sp>
        <p:nvSpPr>
          <p:cNvPr id="10" name="TextBox 9">
            <a:extLst>
              <a:ext uri="{FF2B5EF4-FFF2-40B4-BE49-F238E27FC236}">
                <a16:creationId xmlns:a16="http://schemas.microsoft.com/office/drawing/2014/main" id="{BEDF1A87-1363-5AAD-83F3-29B1C5DB80E7}"/>
              </a:ext>
            </a:extLst>
          </p:cNvPr>
          <p:cNvSpPr txBox="1"/>
          <p:nvPr/>
        </p:nvSpPr>
        <p:spPr>
          <a:xfrm>
            <a:off x="1827318" y="4247618"/>
            <a:ext cx="4812030" cy="338554"/>
          </a:xfrm>
          <a:prstGeom prst="rect">
            <a:avLst/>
          </a:prstGeom>
          <a:noFill/>
        </p:spPr>
        <p:txBody>
          <a:bodyPr wrap="square" rtlCol="0">
            <a:spAutoFit/>
          </a:bodyPr>
          <a:lstStyle/>
          <a:p>
            <a:r>
              <a:rPr lang="en-US" sz="1600" err="1">
                <a:latin typeface="Lexend Deca" panose="020B0604020202020204" charset="0"/>
              </a:rPr>
              <a:t>Trực</a:t>
            </a:r>
            <a:r>
              <a:rPr lang="en-US" sz="1600">
                <a:latin typeface="Lexend Deca" panose="020B0604020202020204" charset="0"/>
              </a:rPr>
              <a:t> </a:t>
            </a:r>
            <a:r>
              <a:rPr lang="en-US" sz="1600" err="1">
                <a:latin typeface="Lexend Deca" panose="020B0604020202020204" charset="0"/>
              </a:rPr>
              <a:t>quan</a:t>
            </a:r>
            <a:r>
              <a:rPr lang="en-US" sz="1600">
                <a:latin typeface="Lexend Deca" panose="020B0604020202020204" charset="0"/>
              </a:rPr>
              <a:t> </a:t>
            </a:r>
            <a:r>
              <a:rPr lang="en-US" sz="1600" err="1">
                <a:latin typeface="Lexend Deca" panose="020B0604020202020204" charset="0"/>
              </a:rPr>
              <a:t>hóa</a:t>
            </a:r>
            <a:r>
              <a:rPr lang="en-US" sz="1600">
                <a:latin typeface="Lexend Deca" panose="020B0604020202020204" charset="0"/>
              </a:rPr>
              <a:t> </a:t>
            </a:r>
            <a:r>
              <a:rPr lang="en-US" sz="1600" err="1">
                <a:latin typeface="Lexend Deca" panose="020B0604020202020204" charset="0"/>
              </a:rPr>
              <a:t>giá</a:t>
            </a:r>
            <a:r>
              <a:rPr lang="en-US" sz="1600">
                <a:latin typeface="Lexend Deca" panose="020B0604020202020204" charset="0"/>
              </a:rPr>
              <a:t> </a:t>
            </a:r>
            <a:r>
              <a:rPr lang="en-US" sz="1600" err="1">
                <a:latin typeface="Lexend Deca" panose="020B0604020202020204" charset="0"/>
              </a:rPr>
              <a:t>trị</a:t>
            </a:r>
            <a:r>
              <a:rPr lang="en-US" sz="1600">
                <a:latin typeface="Lexend Deca" panose="020B0604020202020204" charset="0"/>
              </a:rPr>
              <a:t> </a:t>
            </a:r>
            <a:r>
              <a:rPr lang="en-US" sz="1600" err="1">
                <a:latin typeface="Lexend Deca" panose="020B0604020202020204" charset="0"/>
              </a:rPr>
              <a:t>dự</a:t>
            </a:r>
            <a:r>
              <a:rPr lang="en-US" sz="1600">
                <a:latin typeface="Lexend Deca" panose="020B0604020202020204" charset="0"/>
              </a:rPr>
              <a:t> </a:t>
            </a:r>
            <a:r>
              <a:rPr lang="en-US" sz="1600" err="1">
                <a:latin typeface="Lexend Deca" panose="020B0604020202020204" charset="0"/>
              </a:rPr>
              <a:t>đoán</a:t>
            </a:r>
            <a:r>
              <a:rPr lang="en-US" sz="1600">
                <a:latin typeface="Lexend Deca" panose="020B0604020202020204" charset="0"/>
              </a:rPr>
              <a:t> </a:t>
            </a:r>
            <a:r>
              <a:rPr lang="en-US" sz="1600" err="1">
                <a:latin typeface="Lexend Deca" panose="020B0604020202020204" charset="0"/>
              </a:rPr>
              <a:t>và</a:t>
            </a:r>
            <a:r>
              <a:rPr lang="en-US" sz="1600">
                <a:latin typeface="Lexend Deca" panose="020B0604020202020204" charset="0"/>
              </a:rPr>
              <a:t> </a:t>
            </a:r>
            <a:r>
              <a:rPr lang="en-US" sz="1600" err="1">
                <a:latin typeface="Lexend Deca" panose="020B0604020202020204" charset="0"/>
              </a:rPr>
              <a:t>giá</a:t>
            </a:r>
            <a:r>
              <a:rPr lang="en-US" sz="1600">
                <a:latin typeface="Lexend Deca" panose="020B0604020202020204" charset="0"/>
              </a:rPr>
              <a:t> </a:t>
            </a:r>
            <a:r>
              <a:rPr lang="en-US" sz="1600" err="1">
                <a:latin typeface="Lexend Deca" panose="020B0604020202020204" charset="0"/>
              </a:rPr>
              <a:t>trị</a:t>
            </a:r>
            <a:r>
              <a:rPr lang="en-US" sz="1600">
                <a:latin typeface="Lexend Deca" panose="020B0604020202020204" charset="0"/>
              </a:rPr>
              <a:t> </a:t>
            </a:r>
            <a:r>
              <a:rPr lang="en-US" sz="1600" err="1">
                <a:latin typeface="Lexend Deca" panose="020B0604020202020204" charset="0"/>
              </a:rPr>
              <a:t>thực</a:t>
            </a:r>
            <a:r>
              <a:rPr lang="en-US" sz="1600">
                <a:latin typeface="Lexend Deca" panose="020B0604020202020204" charset="0"/>
              </a:rPr>
              <a:t> </a:t>
            </a:r>
            <a:r>
              <a:rPr lang="en-US" sz="1600" err="1">
                <a:latin typeface="Lexend Deca" panose="020B0604020202020204" charset="0"/>
              </a:rPr>
              <a:t>tế</a:t>
            </a:r>
            <a:endParaRPr lang="en-US" sz="1600">
              <a:latin typeface="Lexend Deca" panose="020B0604020202020204" charset="0"/>
            </a:endParaRPr>
          </a:p>
        </p:txBody>
      </p:sp>
      <p:pic>
        <p:nvPicPr>
          <p:cNvPr id="2" name="Picture 1">
            <a:extLst>
              <a:ext uri="{FF2B5EF4-FFF2-40B4-BE49-F238E27FC236}">
                <a16:creationId xmlns:a16="http://schemas.microsoft.com/office/drawing/2014/main" id="{510E5241-C03F-5F20-AF87-2195129C38BD}"/>
              </a:ext>
            </a:extLst>
          </p:cNvPr>
          <p:cNvPicPr>
            <a:picLocks noChangeAspect="1"/>
          </p:cNvPicPr>
          <p:nvPr/>
        </p:nvPicPr>
        <p:blipFill>
          <a:blip r:embed="rId3"/>
          <a:srcRect/>
          <a:stretch/>
        </p:blipFill>
        <p:spPr>
          <a:xfrm>
            <a:off x="1137805" y="1117600"/>
            <a:ext cx="6696939" cy="2925892"/>
          </a:xfrm>
          <a:prstGeom prst="rect">
            <a:avLst/>
          </a:prstGeom>
          <a:ln/>
        </p:spPr>
        <p:style>
          <a:lnRef idx="3">
            <a:schemeClr val="lt1"/>
          </a:lnRef>
          <a:fillRef idx="1">
            <a:schemeClr val="accent1"/>
          </a:fillRef>
          <a:effectRef idx="1">
            <a:schemeClr val="accent1"/>
          </a:effectRef>
          <a:fontRef idx="minor">
            <a:schemeClr val="lt1"/>
          </a:fontRef>
        </p:style>
      </p:pic>
    </p:spTree>
    <p:extLst>
      <p:ext uri="{BB962C8B-B14F-4D97-AF65-F5344CB8AC3E}">
        <p14:creationId xmlns:p14="http://schemas.microsoft.com/office/powerpoint/2010/main" val="27544733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57</a:t>
            </a:r>
            <a:endParaRPr lang="vi-VN" b="1">
              <a:solidFill>
                <a:schemeClr val="tx1"/>
              </a:solidFill>
              <a:latin typeface="Lexend Deca" pitchFamily="2" charset="0"/>
            </a:endParaRPr>
          </a:p>
        </p:txBody>
      </p:sp>
      <p:sp>
        <p:nvSpPr>
          <p:cNvPr id="2" name="TextBox 1">
            <a:extLst>
              <a:ext uri="{FF2B5EF4-FFF2-40B4-BE49-F238E27FC236}">
                <a16:creationId xmlns:a16="http://schemas.microsoft.com/office/drawing/2014/main" id="{39D8AC4F-5DC3-36F6-5B1C-73CE3BBCF43E}"/>
              </a:ext>
            </a:extLst>
          </p:cNvPr>
          <p:cNvSpPr txBox="1"/>
          <p:nvPr/>
        </p:nvSpPr>
        <p:spPr>
          <a:xfrm>
            <a:off x="2026608" y="1406520"/>
            <a:ext cx="5090784" cy="769441"/>
          </a:xfrm>
          <a:prstGeom prst="rect">
            <a:avLst/>
          </a:prstGeom>
          <a:noFill/>
        </p:spPr>
        <p:txBody>
          <a:bodyPr wrap="square" rtlCol="0">
            <a:spAutoFit/>
          </a:bodyPr>
          <a:lstStyle/>
          <a:p>
            <a:pPr algn="ctr"/>
            <a:r>
              <a:rPr lang="en-US" sz="4400" b="1">
                <a:latin typeface="Lexend Deca" panose="020B0604020202020204" charset="0"/>
              </a:rPr>
              <a:t>HƯỚNG LÀM 3</a:t>
            </a:r>
          </a:p>
        </p:txBody>
      </p:sp>
      <p:sp>
        <p:nvSpPr>
          <p:cNvPr id="3" name="TextBox 2">
            <a:extLst>
              <a:ext uri="{FF2B5EF4-FFF2-40B4-BE49-F238E27FC236}">
                <a16:creationId xmlns:a16="http://schemas.microsoft.com/office/drawing/2014/main" id="{7E2C85FD-26EF-936B-DBCE-9D202214E6E3}"/>
              </a:ext>
            </a:extLst>
          </p:cNvPr>
          <p:cNvSpPr txBox="1"/>
          <p:nvPr/>
        </p:nvSpPr>
        <p:spPr>
          <a:xfrm>
            <a:off x="2926080" y="2331720"/>
            <a:ext cx="3291840" cy="400110"/>
          </a:xfrm>
          <a:prstGeom prst="rect">
            <a:avLst/>
          </a:prstGeom>
          <a:noFill/>
        </p:spPr>
        <p:txBody>
          <a:bodyPr wrap="square" rtlCol="0">
            <a:spAutoFit/>
          </a:bodyPr>
          <a:lstStyle/>
          <a:p>
            <a:r>
              <a:rPr lang="en-US" sz="2000" b="1" err="1">
                <a:latin typeface="Lexend Deca" panose="020B0604020202020204" charset="0"/>
              </a:rPr>
              <a:t>Sử</a:t>
            </a:r>
            <a:r>
              <a:rPr lang="en-US" sz="2000" b="1">
                <a:latin typeface="Lexend Deca" panose="020B0604020202020204" charset="0"/>
              </a:rPr>
              <a:t> </a:t>
            </a:r>
            <a:r>
              <a:rPr lang="en-US" sz="2000" b="1" err="1">
                <a:latin typeface="Lexend Deca" panose="020B0604020202020204" charset="0"/>
              </a:rPr>
              <a:t>dụng</a:t>
            </a:r>
            <a:r>
              <a:rPr lang="en-US" sz="2000" b="1">
                <a:latin typeface="Lexend Deca" panose="020B0604020202020204" charset="0"/>
              </a:rPr>
              <a:t> </a:t>
            </a:r>
            <a:r>
              <a:rPr lang="en-US" sz="2000" b="1" err="1">
                <a:latin typeface="Lexend Deca" panose="020B0604020202020204" charset="0"/>
              </a:rPr>
              <a:t>thư</a:t>
            </a:r>
            <a:r>
              <a:rPr lang="en-US" sz="2000" b="1">
                <a:latin typeface="Lexend Deca" panose="020B0604020202020204" charset="0"/>
              </a:rPr>
              <a:t> </a:t>
            </a:r>
            <a:r>
              <a:rPr lang="en-US" sz="2000" b="1" err="1">
                <a:latin typeface="Lexend Deca" panose="020B0604020202020204" charset="0"/>
              </a:rPr>
              <a:t>viện</a:t>
            </a:r>
            <a:r>
              <a:rPr lang="en-US" sz="2000" b="1">
                <a:latin typeface="Lexend Deca" panose="020B0604020202020204" charset="0"/>
              </a:rPr>
              <a:t> </a:t>
            </a:r>
            <a:r>
              <a:rPr lang="en-US" sz="2000" b="1" err="1">
                <a:latin typeface="Lexend Deca" panose="020B0604020202020204" charset="0"/>
              </a:rPr>
              <a:t>MLlib</a:t>
            </a:r>
            <a:endParaRPr lang="en-US" sz="2000" b="1">
              <a:latin typeface="Lexend Deca" panose="020B0604020202020204" charset="0"/>
            </a:endParaRPr>
          </a:p>
        </p:txBody>
      </p:sp>
    </p:spTree>
    <p:extLst>
      <p:ext uri="{BB962C8B-B14F-4D97-AF65-F5344CB8AC3E}">
        <p14:creationId xmlns:p14="http://schemas.microsoft.com/office/powerpoint/2010/main" val="15124245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58</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2080260"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4233334" cy="400110"/>
          </a:xfrm>
          <a:prstGeom prst="rect">
            <a:avLst/>
          </a:prstGeom>
          <a:noFill/>
        </p:spPr>
        <p:txBody>
          <a:bodyPr wrap="square" rtlCol="0">
            <a:spAutoFit/>
          </a:bodyPr>
          <a:lstStyle/>
          <a:p>
            <a:r>
              <a:rPr lang="en-US" sz="2000" err="1">
                <a:latin typeface="Lexend Deca" panose="020B0604020202020204" charset="0"/>
              </a:rPr>
              <a:t>Hướng</a:t>
            </a:r>
            <a:r>
              <a:rPr lang="en-US" sz="2000">
                <a:latin typeface="Lexend Deca" panose="020B0604020202020204" charset="0"/>
              </a:rPr>
              <a:t> </a:t>
            </a:r>
            <a:r>
              <a:rPr lang="en-US" sz="2000" err="1">
                <a:latin typeface="Lexend Deca" panose="020B0604020202020204" charset="0"/>
              </a:rPr>
              <a:t>làm</a:t>
            </a:r>
            <a:r>
              <a:rPr lang="en-US" sz="2000">
                <a:latin typeface="Lexend Deca" panose="020B0604020202020204" charset="0"/>
              </a:rPr>
              <a:t> 3</a:t>
            </a:r>
          </a:p>
        </p:txBody>
      </p:sp>
      <p:sp>
        <p:nvSpPr>
          <p:cNvPr id="3" name="TextBox 2">
            <a:extLst>
              <a:ext uri="{FF2B5EF4-FFF2-40B4-BE49-F238E27FC236}">
                <a16:creationId xmlns:a16="http://schemas.microsoft.com/office/drawing/2014/main" id="{18A1F1D4-6E32-E551-231F-E6F62A97BFAA}"/>
              </a:ext>
            </a:extLst>
          </p:cNvPr>
          <p:cNvSpPr txBox="1"/>
          <p:nvPr/>
        </p:nvSpPr>
        <p:spPr>
          <a:xfrm>
            <a:off x="91440" y="574920"/>
            <a:ext cx="6880860" cy="338554"/>
          </a:xfrm>
          <a:prstGeom prst="rect">
            <a:avLst/>
          </a:prstGeom>
          <a:noFill/>
        </p:spPr>
        <p:txBody>
          <a:bodyPr wrap="square" rtlCol="0">
            <a:spAutoFit/>
          </a:bodyPr>
          <a:lstStyle/>
          <a:p>
            <a:r>
              <a:rPr lang="en-US" sz="1600">
                <a:latin typeface="Lexend Deca" panose="020B0604020202020204" charset="0"/>
              </a:rPr>
              <a:t>1. </a:t>
            </a:r>
            <a:r>
              <a:rPr lang="en-US" sz="1600" err="1">
                <a:latin typeface="Lexend Deca" panose="020B0604020202020204" charset="0"/>
              </a:rPr>
              <a:t>Chuyển</a:t>
            </a:r>
            <a:r>
              <a:rPr lang="en-US" sz="1600">
                <a:latin typeface="Lexend Deca" panose="020B0604020202020204" charset="0"/>
              </a:rPr>
              <a:t> </a:t>
            </a:r>
            <a:r>
              <a:rPr lang="en-US" sz="1600" err="1">
                <a:latin typeface="Lexend Deca" panose="020B0604020202020204" charset="0"/>
              </a:rPr>
              <a:t>đổi</a:t>
            </a:r>
            <a:r>
              <a:rPr lang="en-US" sz="1600">
                <a:latin typeface="Lexend Deca" panose="020B0604020202020204" charset="0"/>
              </a:rPr>
              <a:t> RDD sang </a:t>
            </a:r>
            <a:r>
              <a:rPr lang="en-US" sz="1600" err="1">
                <a:latin typeface="Lexend Deca" panose="020B0604020202020204" charset="0"/>
              </a:rPr>
              <a:t>Dataframe</a:t>
            </a:r>
            <a:endParaRPr lang="en-US" sz="1600">
              <a:latin typeface="Lexend Deca" panose="020B0604020202020204" charset="0"/>
            </a:endParaRPr>
          </a:p>
        </p:txBody>
      </p:sp>
      <p:pic>
        <p:nvPicPr>
          <p:cNvPr id="2" name="Picture 1">
            <a:extLst>
              <a:ext uri="{FF2B5EF4-FFF2-40B4-BE49-F238E27FC236}">
                <a16:creationId xmlns:a16="http://schemas.microsoft.com/office/drawing/2014/main" id="{816625D9-839C-F926-4BCF-F40E3B1B0E43}"/>
              </a:ext>
            </a:extLst>
          </p:cNvPr>
          <p:cNvPicPr>
            <a:picLocks noChangeAspect="1"/>
          </p:cNvPicPr>
          <p:nvPr/>
        </p:nvPicPr>
        <p:blipFill>
          <a:blip r:embed="rId3"/>
          <a:stretch>
            <a:fillRect/>
          </a:stretch>
        </p:blipFill>
        <p:spPr>
          <a:xfrm>
            <a:off x="1809220" y="1406520"/>
            <a:ext cx="5302368" cy="2020942"/>
          </a:xfrm>
          <a:prstGeom prst="rect">
            <a:avLst/>
          </a:prstGeom>
          <a:ln/>
        </p:spPr>
        <p:style>
          <a:lnRef idx="3">
            <a:schemeClr val="lt1"/>
          </a:lnRef>
          <a:fillRef idx="1">
            <a:schemeClr val="accent1"/>
          </a:fillRef>
          <a:effectRef idx="1">
            <a:schemeClr val="accent1"/>
          </a:effectRef>
          <a:fontRef idx="minor">
            <a:schemeClr val="lt1"/>
          </a:fontRef>
        </p:style>
      </p:pic>
    </p:spTree>
    <p:extLst>
      <p:ext uri="{BB962C8B-B14F-4D97-AF65-F5344CB8AC3E}">
        <p14:creationId xmlns:p14="http://schemas.microsoft.com/office/powerpoint/2010/main" val="31347396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59</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2080260"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4233334" cy="400110"/>
          </a:xfrm>
          <a:prstGeom prst="rect">
            <a:avLst/>
          </a:prstGeom>
          <a:noFill/>
        </p:spPr>
        <p:txBody>
          <a:bodyPr wrap="square" rtlCol="0">
            <a:spAutoFit/>
          </a:bodyPr>
          <a:lstStyle/>
          <a:p>
            <a:r>
              <a:rPr lang="en-US" sz="2000" err="1">
                <a:latin typeface="Lexend Deca" panose="020B0604020202020204" charset="0"/>
              </a:rPr>
              <a:t>Hướng</a:t>
            </a:r>
            <a:r>
              <a:rPr lang="en-US" sz="2000">
                <a:latin typeface="Lexend Deca" panose="020B0604020202020204" charset="0"/>
              </a:rPr>
              <a:t> </a:t>
            </a:r>
            <a:r>
              <a:rPr lang="en-US" sz="2000" err="1">
                <a:latin typeface="Lexend Deca" panose="020B0604020202020204" charset="0"/>
              </a:rPr>
              <a:t>làm</a:t>
            </a:r>
            <a:r>
              <a:rPr lang="en-US" sz="2000">
                <a:latin typeface="Lexend Deca" panose="020B0604020202020204" charset="0"/>
              </a:rPr>
              <a:t> 3</a:t>
            </a:r>
          </a:p>
        </p:txBody>
      </p:sp>
      <p:sp>
        <p:nvSpPr>
          <p:cNvPr id="3" name="TextBox 2">
            <a:extLst>
              <a:ext uri="{FF2B5EF4-FFF2-40B4-BE49-F238E27FC236}">
                <a16:creationId xmlns:a16="http://schemas.microsoft.com/office/drawing/2014/main" id="{18A1F1D4-6E32-E551-231F-E6F62A97BFAA}"/>
              </a:ext>
            </a:extLst>
          </p:cNvPr>
          <p:cNvSpPr txBox="1"/>
          <p:nvPr/>
        </p:nvSpPr>
        <p:spPr>
          <a:xfrm>
            <a:off x="91440" y="574920"/>
            <a:ext cx="6880860" cy="338554"/>
          </a:xfrm>
          <a:prstGeom prst="rect">
            <a:avLst/>
          </a:prstGeom>
          <a:noFill/>
        </p:spPr>
        <p:txBody>
          <a:bodyPr wrap="square" rtlCol="0">
            <a:spAutoFit/>
          </a:bodyPr>
          <a:lstStyle/>
          <a:p>
            <a:r>
              <a:rPr lang="en-US" sz="1600">
                <a:latin typeface="Lexend Deca" panose="020B0604020202020204" charset="0"/>
              </a:rPr>
              <a:t>2. </a:t>
            </a:r>
            <a:r>
              <a:rPr lang="en-US" sz="1600" err="1">
                <a:latin typeface="Lexend Deca" panose="020B0604020202020204" charset="0"/>
              </a:rPr>
              <a:t>Chuyển</a:t>
            </a:r>
            <a:r>
              <a:rPr lang="en-US" sz="1600">
                <a:latin typeface="Lexend Deca" panose="020B0604020202020204" charset="0"/>
              </a:rPr>
              <a:t> </a:t>
            </a:r>
            <a:r>
              <a:rPr lang="en-US" sz="1600" err="1">
                <a:latin typeface="Lexend Deca" panose="020B0604020202020204" charset="0"/>
              </a:rPr>
              <a:t>đổi</a:t>
            </a:r>
            <a:r>
              <a:rPr lang="en-US" sz="1600">
                <a:latin typeface="Lexend Deca" panose="020B0604020202020204" charset="0"/>
              </a:rPr>
              <a:t> </a:t>
            </a:r>
            <a:r>
              <a:rPr lang="en-US" sz="1600" err="1">
                <a:latin typeface="Lexend Deca" panose="020B0604020202020204" charset="0"/>
              </a:rPr>
              <a:t>giá</a:t>
            </a:r>
            <a:r>
              <a:rPr lang="en-US" sz="1600">
                <a:latin typeface="Lexend Deca" panose="020B0604020202020204" charset="0"/>
              </a:rPr>
              <a:t> </a:t>
            </a:r>
            <a:r>
              <a:rPr lang="en-US" sz="1600" err="1">
                <a:latin typeface="Lexend Deca" panose="020B0604020202020204" charset="0"/>
              </a:rPr>
              <a:t>trị</a:t>
            </a:r>
            <a:r>
              <a:rPr lang="en-US" sz="1600">
                <a:latin typeface="Lexend Deca" panose="020B0604020202020204" charset="0"/>
              </a:rPr>
              <a:t> </a:t>
            </a:r>
            <a:r>
              <a:rPr lang="en-US" sz="1600" err="1">
                <a:latin typeface="Lexend Deca" panose="020B0604020202020204" charset="0"/>
              </a:rPr>
              <a:t>cột</a:t>
            </a:r>
            <a:r>
              <a:rPr lang="en-US" sz="1600">
                <a:latin typeface="Lexend Deca" panose="020B0604020202020204" charset="0"/>
              </a:rPr>
              <a:t> Feature </a:t>
            </a:r>
            <a:r>
              <a:rPr lang="en-US" sz="1600" err="1">
                <a:latin typeface="Lexend Deca" panose="020B0604020202020204" charset="0"/>
              </a:rPr>
              <a:t>thông</a:t>
            </a:r>
            <a:r>
              <a:rPr lang="en-US" sz="1600">
                <a:latin typeface="Lexend Deca" panose="020B0604020202020204" charset="0"/>
              </a:rPr>
              <a:t> qua Vector Assembler</a:t>
            </a:r>
          </a:p>
        </p:txBody>
      </p:sp>
      <p:pic>
        <p:nvPicPr>
          <p:cNvPr id="4" name="Picture 3" descr="Table&#10;&#10;Description automatically generated">
            <a:extLst>
              <a:ext uri="{FF2B5EF4-FFF2-40B4-BE49-F238E27FC236}">
                <a16:creationId xmlns:a16="http://schemas.microsoft.com/office/drawing/2014/main" id="{8EA83CD5-3858-0F79-2CD2-2FB5FE552D6A}"/>
              </a:ext>
            </a:extLst>
          </p:cNvPr>
          <p:cNvPicPr>
            <a:picLocks noChangeAspect="1"/>
          </p:cNvPicPr>
          <p:nvPr/>
        </p:nvPicPr>
        <p:blipFill>
          <a:blip r:embed="rId3"/>
          <a:stretch>
            <a:fillRect/>
          </a:stretch>
        </p:blipFill>
        <p:spPr>
          <a:xfrm>
            <a:off x="412934" y="1042845"/>
            <a:ext cx="2456261" cy="3804056"/>
          </a:xfrm>
          <a:prstGeom prst="rect">
            <a:avLst/>
          </a:prstGeom>
          <a:ln/>
        </p:spPr>
        <p:style>
          <a:lnRef idx="3">
            <a:schemeClr val="lt1"/>
          </a:lnRef>
          <a:fillRef idx="1">
            <a:schemeClr val="accent1"/>
          </a:fillRef>
          <a:effectRef idx="1">
            <a:schemeClr val="accent1"/>
          </a:effectRef>
          <a:fontRef idx="minor">
            <a:schemeClr val="lt1"/>
          </a:fontRef>
        </p:style>
      </p:pic>
      <p:pic>
        <p:nvPicPr>
          <p:cNvPr id="7" name="Picture 6" descr="Table&#10;&#10;Description automatically generated">
            <a:extLst>
              <a:ext uri="{FF2B5EF4-FFF2-40B4-BE49-F238E27FC236}">
                <a16:creationId xmlns:a16="http://schemas.microsoft.com/office/drawing/2014/main" id="{6EBB7E69-DF69-B988-CC7F-A102469616E7}"/>
              </a:ext>
            </a:extLst>
          </p:cNvPr>
          <p:cNvPicPr>
            <a:picLocks noChangeAspect="1"/>
          </p:cNvPicPr>
          <p:nvPr/>
        </p:nvPicPr>
        <p:blipFill>
          <a:blip r:embed="rId4"/>
          <a:stretch>
            <a:fillRect/>
          </a:stretch>
        </p:blipFill>
        <p:spPr>
          <a:xfrm>
            <a:off x="3526380" y="1562100"/>
            <a:ext cx="4343400" cy="2019300"/>
          </a:xfrm>
          <a:prstGeom prst="rect">
            <a:avLst/>
          </a:prstGeom>
          <a:ln/>
        </p:spPr>
        <p:style>
          <a:lnRef idx="3">
            <a:schemeClr val="lt1"/>
          </a:lnRef>
          <a:fillRef idx="1">
            <a:schemeClr val="accent1"/>
          </a:fillRef>
          <a:effectRef idx="1">
            <a:schemeClr val="accent1"/>
          </a:effectRef>
          <a:fontRef idx="minor">
            <a:schemeClr val="lt1"/>
          </a:fontRef>
        </p:style>
      </p:pic>
    </p:spTree>
    <p:extLst>
      <p:ext uri="{BB962C8B-B14F-4D97-AF65-F5344CB8AC3E}">
        <p14:creationId xmlns:p14="http://schemas.microsoft.com/office/powerpoint/2010/main" val="2638786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901" name="Google Shape;901;p39"/>
          <p:cNvSpPr txBox="1"/>
          <p:nvPr/>
        </p:nvSpPr>
        <p:spPr>
          <a:xfrm>
            <a:off x="257083" y="200055"/>
            <a:ext cx="7024249" cy="4339935"/>
          </a:xfrm>
          <a:prstGeom prst="rect">
            <a:avLst/>
          </a:prstGeom>
          <a:noFill/>
          <a:ln>
            <a:noFill/>
          </a:ln>
        </p:spPr>
        <p:txBody>
          <a:bodyPr spcFirstLastPara="1" wrap="square" lIns="91425" tIns="91425" rIns="91425" bIns="91425" anchor="ctr"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en-US" sz="1600" dirty="0" err="1">
                <a:solidFill>
                  <a:schemeClr val="lt1"/>
                </a:solidFill>
                <a:latin typeface="Lexend Deca" pitchFamily="2" charset="0"/>
                <a:ea typeface="Anton"/>
                <a:cs typeface="Anton"/>
                <a:sym typeface="Anton"/>
              </a:rPr>
              <a:t>Hiểu</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và</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nắm</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được</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dữ</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liệu</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bài</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toán</a:t>
            </a:r>
            <a:r>
              <a:rPr lang="vi-VN" sz="1600" dirty="0">
                <a:solidFill>
                  <a:schemeClr val="lt1"/>
                </a:solidFill>
                <a:latin typeface="Lexend Deca" pitchFamily="2" charset="0"/>
                <a:ea typeface="Anton"/>
                <a:cs typeface="Anton"/>
                <a:sym typeface="Anton"/>
              </a:rPr>
              <a:t>.</a:t>
            </a:r>
          </a:p>
          <a:p>
            <a:pPr marL="285750" lvl="0" indent="-285750" algn="l" rtl="0">
              <a:lnSpc>
                <a:spcPct val="150000"/>
              </a:lnSpc>
              <a:spcBef>
                <a:spcPts val="0"/>
              </a:spcBef>
              <a:spcAft>
                <a:spcPts val="0"/>
              </a:spcAft>
              <a:buFont typeface="Arial" panose="020B0604020202020204" pitchFamily="34" charset="0"/>
              <a:buChar char="•"/>
            </a:pPr>
            <a:r>
              <a:rPr lang="en-US" sz="1600" dirty="0" err="1">
                <a:solidFill>
                  <a:schemeClr val="lt1"/>
                </a:solidFill>
                <a:latin typeface="Lexend Deca" pitchFamily="2" charset="0"/>
                <a:ea typeface="Anton"/>
                <a:cs typeface="Anton"/>
                <a:sym typeface="Anton"/>
              </a:rPr>
              <a:t>Có</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thể</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xử</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lý</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làm</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sạch</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dữ</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liệu</a:t>
            </a:r>
            <a:r>
              <a:rPr lang="en-US" sz="1600" dirty="0">
                <a:solidFill>
                  <a:schemeClr val="lt1"/>
                </a:solidFill>
                <a:latin typeface="Lexend Deca" pitchFamily="2" charset="0"/>
                <a:ea typeface="Anton"/>
                <a:cs typeface="Anton"/>
                <a:sym typeface="Anton"/>
              </a:rPr>
              <a:t> ban </a:t>
            </a:r>
            <a:r>
              <a:rPr lang="en-US" sz="1600" dirty="0" err="1">
                <a:solidFill>
                  <a:schemeClr val="lt1"/>
                </a:solidFill>
                <a:latin typeface="Lexend Deca" pitchFamily="2" charset="0"/>
                <a:ea typeface="Anton"/>
                <a:cs typeface="Anton"/>
                <a:sym typeface="Anton"/>
              </a:rPr>
              <a:t>đầu</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thành</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nguồn</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dữ</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liệu</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có</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giá</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trị</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phục</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vụ</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giải</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quyết</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vấn</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đề</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đặt</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ra</a:t>
            </a:r>
            <a:r>
              <a:rPr lang="vi-VN" sz="1600" dirty="0">
                <a:solidFill>
                  <a:schemeClr val="lt1"/>
                </a:solidFill>
                <a:latin typeface="Lexend Deca" pitchFamily="2" charset="0"/>
                <a:ea typeface="Anton"/>
                <a:cs typeface="Anton"/>
                <a:sym typeface="Anton"/>
              </a:rPr>
              <a:t>.</a:t>
            </a:r>
          </a:p>
          <a:p>
            <a:pPr marL="285750" lvl="0" indent="-285750" algn="l" rtl="0">
              <a:lnSpc>
                <a:spcPct val="150000"/>
              </a:lnSpc>
              <a:spcBef>
                <a:spcPts val="0"/>
              </a:spcBef>
              <a:spcAft>
                <a:spcPts val="0"/>
              </a:spcAft>
              <a:buFont typeface="Arial" panose="020B0604020202020204" pitchFamily="34" charset="0"/>
              <a:buChar char="•"/>
            </a:pPr>
            <a:r>
              <a:rPr lang="en-US" sz="1600" dirty="0" err="1">
                <a:solidFill>
                  <a:schemeClr val="lt1"/>
                </a:solidFill>
                <a:latin typeface="Lexend Deca" pitchFamily="2" charset="0"/>
                <a:ea typeface="Anton"/>
                <a:cs typeface="Anton"/>
                <a:sym typeface="Anton"/>
              </a:rPr>
              <a:t>Khám</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phá</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phân</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tích</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và</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trực</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quan</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hóa</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tập</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dữ</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liệu</a:t>
            </a:r>
            <a:r>
              <a:rPr lang="vi-VN" sz="1600" dirty="0">
                <a:solidFill>
                  <a:schemeClr val="lt1"/>
                </a:solidFill>
                <a:latin typeface="Lexend Deca" pitchFamily="2" charset="0"/>
                <a:ea typeface="Anton"/>
                <a:cs typeface="Anton"/>
                <a:sym typeface="Anton"/>
              </a:rPr>
              <a:t>.</a:t>
            </a:r>
            <a:endParaRPr lang="en-US" sz="1600" dirty="0">
              <a:solidFill>
                <a:schemeClr val="lt1"/>
              </a:solidFill>
              <a:latin typeface="Lexend Deca" pitchFamily="2" charset="0"/>
              <a:ea typeface="Anton"/>
              <a:cs typeface="Anton"/>
              <a:sym typeface="Anton"/>
            </a:endParaRPr>
          </a:p>
          <a:p>
            <a:pPr marL="285750" lvl="0" indent="-285750" algn="l" rtl="0">
              <a:lnSpc>
                <a:spcPct val="150000"/>
              </a:lnSpc>
              <a:spcBef>
                <a:spcPts val="0"/>
              </a:spcBef>
              <a:spcAft>
                <a:spcPts val="0"/>
              </a:spcAft>
              <a:buFont typeface="Arial" panose="020B0604020202020204" pitchFamily="34" charset="0"/>
              <a:buChar char="•"/>
            </a:pPr>
            <a:r>
              <a:rPr lang="en-US" sz="1600" dirty="0" err="1">
                <a:solidFill>
                  <a:schemeClr val="lt1"/>
                </a:solidFill>
                <a:latin typeface="Lexend Deca" pitchFamily="2" charset="0"/>
                <a:ea typeface="Anton"/>
                <a:cs typeface="Anton"/>
                <a:sym typeface="Anton"/>
              </a:rPr>
              <a:t>Tự</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xây</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dựng</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được</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mô</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hình</a:t>
            </a:r>
            <a:r>
              <a:rPr lang="en-US" sz="1600" dirty="0">
                <a:solidFill>
                  <a:schemeClr val="lt1"/>
                </a:solidFill>
                <a:latin typeface="Lexend Deca" pitchFamily="2" charset="0"/>
                <a:ea typeface="Anton"/>
                <a:cs typeface="Anton"/>
                <a:sym typeface="Anton"/>
              </a:rPr>
              <a:t> </a:t>
            </a:r>
            <a:r>
              <a:rPr lang="en-US" sz="1600" b="1" dirty="0">
                <a:solidFill>
                  <a:schemeClr val="lt1"/>
                </a:solidFill>
                <a:latin typeface="Lexend Deca" pitchFamily="2" charset="0"/>
                <a:ea typeface="Anton"/>
                <a:cs typeface="Anton"/>
                <a:sym typeface="Anton"/>
              </a:rPr>
              <a:t>Linear Regression</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để</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dự</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đoán</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lợi</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nhuận</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và</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chỉ</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số</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đánh</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giá</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độ</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chính</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xác</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của</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mô</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hình</a:t>
            </a:r>
            <a:r>
              <a:rPr lang="en-US" sz="1600" dirty="0">
                <a:solidFill>
                  <a:schemeClr val="lt1"/>
                </a:solidFill>
                <a:latin typeface="Lexend Deca" pitchFamily="2" charset="0"/>
                <a:ea typeface="Anton"/>
                <a:cs typeface="Anton"/>
                <a:sym typeface="Anton"/>
              </a:rPr>
              <a:t>,</a:t>
            </a:r>
          </a:p>
          <a:p>
            <a:pPr marL="285750" lvl="0" indent="-285750" algn="l" rtl="0">
              <a:lnSpc>
                <a:spcPct val="150000"/>
              </a:lnSpc>
              <a:spcBef>
                <a:spcPts val="0"/>
              </a:spcBef>
              <a:spcAft>
                <a:spcPts val="0"/>
              </a:spcAft>
              <a:buFont typeface="Arial" panose="020B0604020202020204" pitchFamily="34" charset="0"/>
              <a:buChar char="•"/>
            </a:pPr>
            <a:r>
              <a:rPr lang="en-US" sz="1600" dirty="0">
                <a:solidFill>
                  <a:schemeClr val="lt1"/>
                </a:solidFill>
                <a:latin typeface="Lexend Deca" pitchFamily="2" charset="0"/>
                <a:ea typeface="Anton"/>
                <a:cs typeface="Anton"/>
                <a:sym typeface="Anton"/>
              </a:rPr>
              <a:t>So </a:t>
            </a:r>
            <a:r>
              <a:rPr lang="en-US" sz="1600" dirty="0" err="1">
                <a:solidFill>
                  <a:schemeClr val="lt1"/>
                </a:solidFill>
                <a:latin typeface="Lexend Deca" pitchFamily="2" charset="0"/>
                <a:ea typeface="Anton"/>
                <a:cs typeface="Anton"/>
                <a:sym typeface="Anton"/>
              </a:rPr>
              <a:t>sánh</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đánh</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giá</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được</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sự</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hiệu</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quả</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tính</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chính</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xác</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ưu</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nhược</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điểm</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giữa</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các</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mô</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hình</a:t>
            </a:r>
            <a:r>
              <a:rPr lang="en-US" sz="1600" dirty="0">
                <a:solidFill>
                  <a:schemeClr val="lt1"/>
                </a:solidFill>
                <a:latin typeface="Lexend Deca" pitchFamily="2" charset="0"/>
                <a:ea typeface="Anton"/>
                <a:cs typeface="Anton"/>
                <a:sym typeface="Anton"/>
              </a:rPr>
              <a:t> </a:t>
            </a:r>
            <a:r>
              <a:rPr lang="en-US" sz="1600" b="1" dirty="0">
                <a:solidFill>
                  <a:schemeClr val="lt1"/>
                </a:solidFill>
                <a:latin typeface="Lexend Deca" pitchFamily="2" charset="0"/>
                <a:ea typeface="Anton"/>
                <a:cs typeface="Anton"/>
                <a:sym typeface="Anton"/>
              </a:rPr>
              <a:t>Linear Regression</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tự</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xây</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dựng</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với</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thư</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viện</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Mllib</a:t>
            </a:r>
            <a:r>
              <a:rPr lang="en-US" sz="1600" dirty="0">
                <a:solidFill>
                  <a:schemeClr val="lt1"/>
                </a:solidFill>
                <a:latin typeface="Lexend Deca" pitchFamily="2" charset="0"/>
                <a:ea typeface="Anton"/>
                <a:cs typeface="Anton"/>
                <a:sym typeface="Anton"/>
              </a:rPr>
              <a:t>.</a:t>
            </a:r>
            <a:endParaRPr lang="vi-VN" sz="1600" dirty="0">
              <a:solidFill>
                <a:schemeClr val="lt1"/>
              </a:solidFill>
              <a:latin typeface="Lexend Deca" pitchFamily="2" charset="0"/>
              <a:ea typeface="Anton"/>
              <a:cs typeface="Anton"/>
              <a:sym typeface="Anton"/>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06</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1286933"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0" y="0"/>
            <a:ext cx="2813422" cy="400110"/>
          </a:xfrm>
          <a:prstGeom prst="rect">
            <a:avLst/>
          </a:prstGeom>
          <a:noFill/>
        </p:spPr>
        <p:txBody>
          <a:bodyPr wrap="square" rtlCol="0">
            <a:spAutoFit/>
          </a:bodyPr>
          <a:lstStyle/>
          <a:p>
            <a:r>
              <a:rPr lang="en-US" sz="2000" dirty="0" err="1">
                <a:latin typeface="Lexend Deca" panose="020B0604020202020204" charset="0"/>
              </a:rPr>
              <a:t>Mục</a:t>
            </a:r>
            <a:r>
              <a:rPr lang="en-US" sz="2000" dirty="0">
                <a:latin typeface="Lexend Deca" panose="020B0604020202020204" charset="0"/>
              </a:rPr>
              <a:t> </a:t>
            </a:r>
            <a:r>
              <a:rPr lang="en-US" sz="2000" dirty="0" err="1">
                <a:latin typeface="Lexend Deca" panose="020B0604020202020204" charset="0"/>
              </a:rPr>
              <a:t>tiêu</a:t>
            </a:r>
            <a:endParaRPr lang="en-US" sz="2000" dirty="0">
              <a:latin typeface="Lexend Deca" panose="020B0604020202020204" charset="0"/>
            </a:endParaRPr>
          </a:p>
        </p:txBody>
      </p:sp>
    </p:spTree>
    <p:extLst>
      <p:ext uri="{BB962C8B-B14F-4D97-AF65-F5344CB8AC3E}">
        <p14:creationId xmlns:p14="http://schemas.microsoft.com/office/powerpoint/2010/main" val="20855069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60</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2080260"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4233334" cy="400110"/>
          </a:xfrm>
          <a:prstGeom prst="rect">
            <a:avLst/>
          </a:prstGeom>
          <a:noFill/>
        </p:spPr>
        <p:txBody>
          <a:bodyPr wrap="square" rtlCol="0">
            <a:spAutoFit/>
          </a:bodyPr>
          <a:lstStyle/>
          <a:p>
            <a:r>
              <a:rPr lang="en-US" sz="2000" err="1">
                <a:latin typeface="Lexend Deca" panose="020B0604020202020204" charset="0"/>
              </a:rPr>
              <a:t>Hướng</a:t>
            </a:r>
            <a:r>
              <a:rPr lang="en-US" sz="2000">
                <a:latin typeface="Lexend Deca" panose="020B0604020202020204" charset="0"/>
              </a:rPr>
              <a:t> </a:t>
            </a:r>
            <a:r>
              <a:rPr lang="en-US" sz="2000" err="1">
                <a:latin typeface="Lexend Deca" panose="020B0604020202020204" charset="0"/>
              </a:rPr>
              <a:t>làm</a:t>
            </a:r>
            <a:r>
              <a:rPr lang="en-US" sz="2000">
                <a:latin typeface="Lexend Deca" panose="020B0604020202020204" charset="0"/>
              </a:rPr>
              <a:t> 3</a:t>
            </a:r>
          </a:p>
        </p:txBody>
      </p:sp>
      <p:sp>
        <p:nvSpPr>
          <p:cNvPr id="3" name="TextBox 2">
            <a:extLst>
              <a:ext uri="{FF2B5EF4-FFF2-40B4-BE49-F238E27FC236}">
                <a16:creationId xmlns:a16="http://schemas.microsoft.com/office/drawing/2014/main" id="{18A1F1D4-6E32-E551-231F-E6F62A97BFAA}"/>
              </a:ext>
            </a:extLst>
          </p:cNvPr>
          <p:cNvSpPr txBox="1"/>
          <p:nvPr/>
        </p:nvSpPr>
        <p:spPr>
          <a:xfrm>
            <a:off x="91440" y="574920"/>
            <a:ext cx="6880860" cy="338554"/>
          </a:xfrm>
          <a:prstGeom prst="rect">
            <a:avLst/>
          </a:prstGeom>
          <a:noFill/>
        </p:spPr>
        <p:txBody>
          <a:bodyPr wrap="square" rtlCol="0">
            <a:spAutoFit/>
          </a:bodyPr>
          <a:lstStyle/>
          <a:p>
            <a:r>
              <a:rPr lang="en-US" sz="1600">
                <a:latin typeface="Lexend Deca" panose="020B0604020202020204" charset="0"/>
              </a:rPr>
              <a:t>3. </a:t>
            </a:r>
            <a:r>
              <a:rPr lang="en-US" sz="1600" err="1">
                <a:latin typeface="Lexend Deca" panose="020B0604020202020204" charset="0"/>
              </a:rPr>
              <a:t>Ứng</a:t>
            </a:r>
            <a:r>
              <a:rPr lang="en-US" sz="1600">
                <a:latin typeface="Lexend Deca" panose="020B0604020202020204" charset="0"/>
              </a:rPr>
              <a:t> </a:t>
            </a:r>
            <a:r>
              <a:rPr lang="en-US" sz="1600" err="1">
                <a:latin typeface="Lexend Deca" panose="020B0604020202020204" charset="0"/>
              </a:rPr>
              <a:t>dụng</a:t>
            </a:r>
            <a:r>
              <a:rPr lang="en-US" sz="1600">
                <a:latin typeface="Lexend Deca" panose="020B0604020202020204" charset="0"/>
              </a:rPr>
              <a:t> </a:t>
            </a:r>
            <a:r>
              <a:rPr lang="en-US" sz="1600" err="1">
                <a:latin typeface="Lexend Deca" panose="020B0604020202020204" charset="0"/>
              </a:rPr>
              <a:t>mô</a:t>
            </a:r>
            <a:r>
              <a:rPr lang="en-US" sz="1600">
                <a:latin typeface="Lexend Deca" panose="020B0604020202020204" charset="0"/>
              </a:rPr>
              <a:t> </a:t>
            </a:r>
            <a:r>
              <a:rPr lang="en-US" sz="1600" err="1">
                <a:latin typeface="Lexend Deca" panose="020B0604020202020204" charset="0"/>
              </a:rPr>
              <a:t>hình</a:t>
            </a:r>
            <a:r>
              <a:rPr lang="en-US" sz="1600">
                <a:latin typeface="Lexend Deca" panose="020B0604020202020204" charset="0"/>
              </a:rPr>
              <a:t> </a:t>
            </a:r>
            <a:r>
              <a:rPr lang="en-US" sz="1600" err="1">
                <a:latin typeface="Lexend Deca" panose="020B0604020202020204" charset="0"/>
              </a:rPr>
              <a:t>hồi</a:t>
            </a:r>
            <a:r>
              <a:rPr lang="en-US" sz="1600">
                <a:latin typeface="Lexend Deca" panose="020B0604020202020204" charset="0"/>
              </a:rPr>
              <a:t> </a:t>
            </a:r>
            <a:r>
              <a:rPr lang="en-US" sz="1600" err="1">
                <a:latin typeface="Lexend Deca" panose="020B0604020202020204" charset="0"/>
              </a:rPr>
              <a:t>quy</a:t>
            </a:r>
            <a:r>
              <a:rPr lang="en-US" sz="1600">
                <a:latin typeface="Lexend Deca" panose="020B0604020202020204" charset="0"/>
              </a:rPr>
              <a:t> </a:t>
            </a:r>
            <a:r>
              <a:rPr lang="en-US" sz="1600" err="1">
                <a:latin typeface="Lexend Deca" panose="020B0604020202020204" charset="0"/>
              </a:rPr>
              <a:t>tuyến</a:t>
            </a:r>
            <a:r>
              <a:rPr lang="en-US" sz="1600">
                <a:latin typeface="Lexend Deca" panose="020B0604020202020204" charset="0"/>
              </a:rPr>
              <a:t> </a:t>
            </a:r>
            <a:r>
              <a:rPr lang="en-US" sz="1600" err="1">
                <a:latin typeface="Lexend Deca" panose="020B0604020202020204" charset="0"/>
              </a:rPr>
              <a:t>tính</a:t>
            </a:r>
            <a:r>
              <a:rPr lang="en-US" sz="1600">
                <a:latin typeface="Lexend Deca" panose="020B0604020202020204" charset="0"/>
              </a:rPr>
              <a:t> </a:t>
            </a:r>
            <a:r>
              <a:rPr lang="en-US" sz="1600" err="1">
                <a:latin typeface="Lexend Deca" panose="020B0604020202020204" charset="0"/>
              </a:rPr>
              <a:t>trên</a:t>
            </a:r>
            <a:r>
              <a:rPr lang="en-US" sz="1600">
                <a:latin typeface="Lexend Deca" panose="020B0604020202020204" charset="0"/>
              </a:rPr>
              <a:t> </a:t>
            </a:r>
            <a:r>
              <a:rPr lang="en-US" sz="1600" err="1">
                <a:latin typeface="Lexend Deca" panose="020B0604020202020204" charset="0"/>
              </a:rPr>
              <a:t>tập</a:t>
            </a:r>
            <a:r>
              <a:rPr lang="en-US" sz="1600">
                <a:latin typeface="Lexend Deca" panose="020B0604020202020204" charset="0"/>
              </a:rPr>
              <a:t> </a:t>
            </a:r>
            <a:r>
              <a:rPr lang="en-US" sz="1600" err="1">
                <a:latin typeface="Lexend Deca" panose="020B0604020202020204" charset="0"/>
              </a:rPr>
              <a:t>dữ</a:t>
            </a:r>
            <a:r>
              <a:rPr lang="en-US" sz="1600">
                <a:latin typeface="Lexend Deca" panose="020B0604020202020204" charset="0"/>
              </a:rPr>
              <a:t> </a:t>
            </a:r>
            <a:r>
              <a:rPr lang="en-US" sz="1600" err="1">
                <a:latin typeface="Lexend Deca" panose="020B0604020202020204" charset="0"/>
              </a:rPr>
              <a:t>liệu</a:t>
            </a:r>
            <a:r>
              <a:rPr lang="en-US" sz="1600">
                <a:latin typeface="Lexend Deca" panose="020B0604020202020204" charset="0"/>
              </a:rPr>
              <a:t> Test</a:t>
            </a:r>
          </a:p>
        </p:txBody>
      </p:sp>
      <p:pic>
        <p:nvPicPr>
          <p:cNvPr id="2" name="Picture 1" descr="Graphical user interface, text, application&#10;&#10;Description automatically generated">
            <a:extLst>
              <a:ext uri="{FF2B5EF4-FFF2-40B4-BE49-F238E27FC236}">
                <a16:creationId xmlns:a16="http://schemas.microsoft.com/office/drawing/2014/main" id="{AEEF55A4-DD37-480F-DC05-F69AB626BD6D}"/>
              </a:ext>
            </a:extLst>
          </p:cNvPr>
          <p:cNvPicPr>
            <a:picLocks noChangeAspect="1"/>
          </p:cNvPicPr>
          <p:nvPr/>
        </p:nvPicPr>
        <p:blipFill>
          <a:blip r:embed="rId3"/>
          <a:stretch>
            <a:fillRect/>
          </a:stretch>
        </p:blipFill>
        <p:spPr>
          <a:xfrm>
            <a:off x="1261533" y="1728645"/>
            <a:ext cx="5943600" cy="1871980"/>
          </a:xfrm>
          <a:prstGeom prst="rect">
            <a:avLst/>
          </a:prstGeom>
          <a:ln/>
        </p:spPr>
        <p:style>
          <a:lnRef idx="3">
            <a:schemeClr val="lt1"/>
          </a:lnRef>
          <a:fillRef idx="1">
            <a:schemeClr val="accent1"/>
          </a:fillRef>
          <a:effectRef idx="1">
            <a:schemeClr val="accent1"/>
          </a:effectRef>
          <a:fontRef idx="minor">
            <a:schemeClr val="lt1"/>
          </a:fontRef>
        </p:style>
      </p:pic>
    </p:spTree>
    <p:extLst>
      <p:ext uri="{BB962C8B-B14F-4D97-AF65-F5344CB8AC3E}">
        <p14:creationId xmlns:p14="http://schemas.microsoft.com/office/powerpoint/2010/main" val="28967645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61</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2080260"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4233334" cy="400110"/>
          </a:xfrm>
          <a:prstGeom prst="rect">
            <a:avLst/>
          </a:prstGeom>
          <a:noFill/>
        </p:spPr>
        <p:txBody>
          <a:bodyPr wrap="square" rtlCol="0">
            <a:spAutoFit/>
          </a:bodyPr>
          <a:lstStyle/>
          <a:p>
            <a:r>
              <a:rPr lang="en-US" sz="2000" err="1">
                <a:latin typeface="Lexend Deca" panose="020B0604020202020204" charset="0"/>
              </a:rPr>
              <a:t>Hướng</a:t>
            </a:r>
            <a:r>
              <a:rPr lang="en-US" sz="2000">
                <a:latin typeface="Lexend Deca" panose="020B0604020202020204" charset="0"/>
              </a:rPr>
              <a:t> </a:t>
            </a:r>
            <a:r>
              <a:rPr lang="en-US" sz="2000" err="1">
                <a:latin typeface="Lexend Deca" panose="020B0604020202020204" charset="0"/>
              </a:rPr>
              <a:t>làm</a:t>
            </a:r>
            <a:r>
              <a:rPr lang="en-US" sz="2000">
                <a:latin typeface="Lexend Deca" panose="020B0604020202020204" charset="0"/>
              </a:rPr>
              <a:t> 3</a:t>
            </a:r>
          </a:p>
        </p:txBody>
      </p:sp>
      <p:sp>
        <p:nvSpPr>
          <p:cNvPr id="3" name="TextBox 2">
            <a:extLst>
              <a:ext uri="{FF2B5EF4-FFF2-40B4-BE49-F238E27FC236}">
                <a16:creationId xmlns:a16="http://schemas.microsoft.com/office/drawing/2014/main" id="{18A1F1D4-6E32-E551-231F-E6F62A97BFAA}"/>
              </a:ext>
            </a:extLst>
          </p:cNvPr>
          <p:cNvSpPr txBox="1"/>
          <p:nvPr/>
        </p:nvSpPr>
        <p:spPr>
          <a:xfrm>
            <a:off x="91440" y="574920"/>
            <a:ext cx="6880860" cy="338554"/>
          </a:xfrm>
          <a:prstGeom prst="rect">
            <a:avLst/>
          </a:prstGeom>
          <a:noFill/>
        </p:spPr>
        <p:txBody>
          <a:bodyPr wrap="square" rtlCol="0">
            <a:spAutoFit/>
          </a:bodyPr>
          <a:lstStyle/>
          <a:p>
            <a:r>
              <a:rPr lang="en-US" sz="1600">
                <a:latin typeface="Lexend Deca" panose="020B0604020202020204" charset="0"/>
              </a:rPr>
              <a:t>3. </a:t>
            </a:r>
            <a:r>
              <a:rPr lang="en-US" sz="1600" err="1">
                <a:latin typeface="Lexend Deca" panose="020B0604020202020204" charset="0"/>
              </a:rPr>
              <a:t>Ứng</a:t>
            </a:r>
            <a:r>
              <a:rPr lang="en-US" sz="1600">
                <a:latin typeface="Lexend Deca" panose="020B0604020202020204" charset="0"/>
              </a:rPr>
              <a:t> </a:t>
            </a:r>
            <a:r>
              <a:rPr lang="en-US" sz="1600" err="1">
                <a:latin typeface="Lexend Deca" panose="020B0604020202020204" charset="0"/>
              </a:rPr>
              <a:t>dụng</a:t>
            </a:r>
            <a:r>
              <a:rPr lang="en-US" sz="1600">
                <a:latin typeface="Lexend Deca" panose="020B0604020202020204" charset="0"/>
              </a:rPr>
              <a:t> </a:t>
            </a:r>
            <a:r>
              <a:rPr lang="en-US" sz="1600" err="1">
                <a:latin typeface="Lexend Deca" panose="020B0604020202020204" charset="0"/>
              </a:rPr>
              <a:t>mô</a:t>
            </a:r>
            <a:r>
              <a:rPr lang="en-US" sz="1600">
                <a:latin typeface="Lexend Deca" panose="020B0604020202020204" charset="0"/>
              </a:rPr>
              <a:t> </a:t>
            </a:r>
            <a:r>
              <a:rPr lang="en-US" sz="1600" err="1">
                <a:latin typeface="Lexend Deca" panose="020B0604020202020204" charset="0"/>
              </a:rPr>
              <a:t>hình</a:t>
            </a:r>
            <a:r>
              <a:rPr lang="en-US" sz="1600">
                <a:latin typeface="Lexend Deca" panose="020B0604020202020204" charset="0"/>
              </a:rPr>
              <a:t> </a:t>
            </a:r>
            <a:r>
              <a:rPr lang="en-US" sz="1600" err="1">
                <a:latin typeface="Lexend Deca" panose="020B0604020202020204" charset="0"/>
              </a:rPr>
              <a:t>hồi</a:t>
            </a:r>
            <a:r>
              <a:rPr lang="en-US" sz="1600">
                <a:latin typeface="Lexend Deca" panose="020B0604020202020204" charset="0"/>
              </a:rPr>
              <a:t> </a:t>
            </a:r>
            <a:r>
              <a:rPr lang="en-US" sz="1600" err="1">
                <a:latin typeface="Lexend Deca" panose="020B0604020202020204" charset="0"/>
              </a:rPr>
              <a:t>quy</a:t>
            </a:r>
            <a:r>
              <a:rPr lang="en-US" sz="1600">
                <a:latin typeface="Lexend Deca" panose="020B0604020202020204" charset="0"/>
              </a:rPr>
              <a:t> </a:t>
            </a:r>
            <a:r>
              <a:rPr lang="en-US" sz="1600" err="1">
                <a:latin typeface="Lexend Deca" panose="020B0604020202020204" charset="0"/>
              </a:rPr>
              <a:t>tuyến</a:t>
            </a:r>
            <a:r>
              <a:rPr lang="en-US" sz="1600">
                <a:latin typeface="Lexend Deca" panose="020B0604020202020204" charset="0"/>
              </a:rPr>
              <a:t> </a:t>
            </a:r>
            <a:r>
              <a:rPr lang="en-US" sz="1600" err="1">
                <a:latin typeface="Lexend Deca" panose="020B0604020202020204" charset="0"/>
              </a:rPr>
              <a:t>tính</a:t>
            </a:r>
            <a:r>
              <a:rPr lang="en-US" sz="1600">
                <a:latin typeface="Lexend Deca" panose="020B0604020202020204" charset="0"/>
              </a:rPr>
              <a:t> </a:t>
            </a:r>
            <a:r>
              <a:rPr lang="en-US" sz="1600" err="1">
                <a:latin typeface="Lexend Deca" panose="020B0604020202020204" charset="0"/>
              </a:rPr>
              <a:t>trên</a:t>
            </a:r>
            <a:r>
              <a:rPr lang="en-US" sz="1600">
                <a:latin typeface="Lexend Deca" panose="020B0604020202020204" charset="0"/>
              </a:rPr>
              <a:t> </a:t>
            </a:r>
            <a:r>
              <a:rPr lang="en-US" sz="1600" err="1">
                <a:latin typeface="Lexend Deca" panose="020B0604020202020204" charset="0"/>
              </a:rPr>
              <a:t>tập</a:t>
            </a:r>
            <a:r>
              <a:rPr lang="en-US" sz="1600">
                <a:latin typeface="Lexend Deca" panose="020B0604020202020204" charset="0"/>
              </a:rPr>
              <a:t> </a:t>
            </a:r>
            <a:r>
              <a:rPr lang="en-US" sz="1600" err="1">
                <a:latin typeface="Lexend Deca" panose="020B0604020202020204" charset="0"/>
              </a:rPr>
              <a:t>dữ</a:t>
            </a:r>
            <a:r>
              <a:rPr lang="en-US" sz="1600">
                <a:latin typeface="Lexend Deca" panose="020B0604020202020204" charset="0"/>
              </a:rPr>
              <a:t> </a:t>
            </a:r>
            <a:r>
              <a:rPr lang="en-US" sz="1600" err="1">
                <a:latin typeface="Lexend Deca" panose="020B0604020202020204" charset="0"/>
              </a:rPr>
              <a:t>liệu</a:t>
            </a:r>
            <a:r>
              <a:rPr lang="en-US" sz="1600">
                <a:latin typeface="Lexend Deca" panose="020B0604020202020204" charset="0"/>
              </a:rPr>
              <a:t> Test</a:t>
            </a:r>
          </a:p>
        </p:txBody>
      </p:sp>
      <p:pic>
        <p:nvPicPr>
          <p:cNvPr id="4" name="Picture 3" descr="Table&#10;&#10;Description automatically generated">
            <a:extLst>
              <a:ext uri="{FF2B5EF4-FFF2-40B4-BE49-F238E27FC236}">
                <a16:creationId xmlns:a16="http://schemas.microsoft.com/office/drawing/2014/main" id="{2EFDF57E-B1C5-43E8-F142-8CCC221BEC83}"/>
              </a:ext>
            </a:extLst>
          </p:cNvPr>
          <p:cNvPicPr>
            <a:picLocks noChangeAspect="1"/>
          </p:cNvPicPr>
          <p:nvPr/>
        </p:nvPicPr>
        <p:blipFill>
          <a:blip r:embed="rId3"/>
          <a:stretch>
            <a:fillRect/>
          </a:stretch>
        </p:blipFill>
        <p:spPr>
          <a:xfrm>
            <a:off x="1707303" y="990720"/>
            <a:ext cx="5052060" cy="3337274"/>
          </a:xfrm>
          <a:prstGeom prst="rect">
            <a:avLst/>
          </a:prstGeom>
          <a:ln/>
        </p:spPr>
        <p:style>
          <a:lnRef idx="3">
            <a:schemeClr val="lt1"/>
          </a:lnRef>
          <a:fillRef idx="1">
            <a:schemeClr val="accent1"/>
          </a:fillRef>
          <a:effectRef idx="1">
            <a:schemeClr val="accent1"/>
          </a:effectRef>
          <a:fontRef idx="minor">
            <a:schemeClr val="lt1"/>
          </a:fontRef>
        </p:style>
      </p:pic>
      <p:sp>
        <p:nvSpPr>
          <p:cNvPr id="7" name="TextBox 6">
            <a:extLst>
              <a:ext uri="{FF2B5EF4-FFF2-40B4-BE49-F238E27FC236}">
                <a16:creationId xmlns:a16="http://schemas.microsoft.com/office/drawing/2014/main" id="{CD440975-FBF7-182E-B77C-0E32D351002A}"/>
              </a:ext>
            </a:extLst>
          </p:cNvPr>
          <p:cNvSpPr txBox="1"/>
          <p:nvPr/>
        </p:nvSpPr>
        <p:spPr>
          <a:xfrm>
            <a:off x="2263140" y="4399303"/>
            <a:ext cx="6880860" cy="338554"/>
          </a:xfrm>
          <a:prstGeom prst="rect">
            <a:avLst/>
          </a:prstGeom>
          <a:noFill/>
        </p:spPr>
        <p:txBody>
          <a:bodyPr wrap="square" rtlCol="0">
            <a:spAutoFit/>
          </a:bodyPr>
          <a:lstStyle/>
          <a:p>
            <a:r>
              <a:rPr lang="en-US" sz="1600" err="1">
                <a:latin typeface="Lexend Deca" panose="020B0604020202020204" charset="0"/>
              </a:rPr>
              <a:t>Thêm</a:t>
            </a:r>
            <a:r>
              <a:rPr lang="en-US" sz="1600">
                <a:latin typeface="Lexend Deca" panose="020B0604020202020204" charset="0"/>
              </a:rPr>
              <a:t> </a:t>
            </a:r>
            <a:r>
              <a:rPr lang="en-US" sz="1600" err="1">
                <a:latin typeface="Lexend Deca" panose="020B0604020202020204" charset="0"/>
              </a:rPr>
              <a:t>giá</a:t>
            </a:r>
            <a:r>
              <a:rPr lang="en-US" sz="1600">
                <a:latin typeface="Lexend Deca" panose="020B0604020202020204" charset="0"/>
              </a:rPr>
              <a:t> </a:t>
            </a:r>
            <a:r>
              <a:rPr lang="en-US" sz="1600" err="1">
                <a:latin typeface="Lexend Deca" panose="020B0604020202020204" charset="0"/>
              </a:rPr>
              <a:t>trị</a:t>
            </a:r>
            <a:r>
              <a:rPr lang="en-US" sz="1600">
                <a:latin typeface="Lexend Deca" panose="020B0604020202020204" charset="0"/>
              </a:rPr>
              <a:t> </a:t>
            </a:r>
            <a:r>
              <a:rPr lang="en-US" sz="1600" err="1">
                <a:latin typeface="Lexend Deca" panose="020B0604020202020204" charset="0"/>
              </a:rPr>
              <a:t>dự</a:t>
            </a:r>
            <a:r>
              <a:rPr lang="en-US" sz="1600">
                <a:latin typeface="Lexend Deca" panose="020B0604020202020204" charset="0"/>
              </a:rPr>
              <a:t> </a:t>
            </a:r>
            <a:r>
              <a:rPr lang="en-US" sz="1600" err="1">
                <a:latin typeface="Lexend Deca" panose="020B0604020202020204" charset="0"/>
              </a:rPr>
              <a:t>đoán</a:t>
            </a:r>
            <a:r>
              <a:rPr lang="en-US" sz="1600">
                <a:latin typeface="Lexend Deca" panose="020B0604020202020204" charset="0"/>
              </a:rPr>
              <a:t> </a:t>
            </a:r>
            <a:r>
              <a:rPr lang="en-US" sz="1600" err="1">
                <a:latin typeface="Lexend Deca" panose="020B0604020202020204" charset="0"/>
              </a:rPr>
              <a:t>vào</a:t>
            </a:r>
            <a:r>
              <a:rPr lang="en-US" sz="1600">
                <a:latin typeface="Lexend Deca" panose="020B0604020202020204" charset="0"/>
              </a:rPr>
              <a:t> Data Frame</a:t>
            </a:r>
          </a:p>
        </p:txBody>
      </p:sp>
    </p:spTree>
    <p:extLst>
      <p:ext uri="{BB962C8B-B14F-4D97-AF65-F5344CB8AC3E}">
        <p14:creationId xmlns:p14="http://schemas.microsoft.com/office/powerpoint/2010/main" val="40858910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62</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2080260"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4233334" cy="400110"/>
          </a:xfrm>
          <a:prstGeom prst="rect">
            <a:avLst/>
          </a:prstGeom>
          <a:noFill/>
        </p:spPr>
        <p:txBody>
          <a:bodyPr wrap="square" rtlCol="0">
            <a:spAutoFit/>
          </a:bodyPr>
          <a:lstStyle/>
          <a:p>
            <a:r>
              <a:rPr lang="en-US" sz="2000" err="1">
                <a:latin typeface="Lexend Deca" panose="020B0604020202020204" charset="0"/>
              </a:rPr>
              <a:t>Hướng</a:t>
            </a:r>
            <a:r>
              <a:rPr lang="en-US" sz="2000">
                <a:latin typeface="Lexend Deca" panose="020B0604020202020204" charset="0"/>
              </a:rPr>
              <a:t> </a:t>
            </a:r>
            <a:r>
              <a:rPr lang="en-US" sz="2000" err="1">
                <a:latin typeface="Lexend Deca" panose="020B0604020202020204" charset="0"/>
              </a:rPr>
              <a:t>làm</a:t>
            </a:r>
            <a:r>
              <a:rPr lang="en-US" sz="2000">
                <a:latin typeface="Lexend Deca" panose="020B0604020202020204" charset="0"/>
              </a:rPr>
              <a:t> 3</a:t>
            </a:r>
          </a:p>
        </p:txBody>
      </p:sp>
      <p:sp>
        <p:nvSpPr>
          <p:cNvPr id="3" name="TextBox 2">
            <a:extLst>
              <a:ext uri="{FF2B5EF4-FFF2-40B4-BE49-F238E27FC236}">
                <a16:creationId xmlns:a16="http://schemas.microsoft.com/office/drawing/2014/main" id="{18A1F1D4-6E32-E551-231F-E6F62A97BFAA}"/>
              </a:ext>
            </a:extLst>
          </p:cNvPr>
          <p:cNvSpPr txBox="1"/>
          <p:nvPr/>
        </p:nvSpPr>
        <p:spPr>
          <a:xfrm>
            <a:off x="91440" y="574920"/>
            <a:ext cx="6880860" cy="338554"/>
          </a:xfrm>
          <a:prstGeom prst="rect">
            <a:avLst/>
          </a:prstGeom>
          <a:noFill/>
        </p:spPr>
        <p:txBody>
          <a:bodyPr wrap="square" rtlCol="0">
            <a:spAutoFit/>
          </a:bodyPr>
          <a:lstStyle/>
          <a:p>
            <a:r>
              <a:rPr lang="en-US" sz="1600">
                <a:latin typeface="Lexend Deca" panose="020B0604020202020204" charset="0"/>
              </a:rPr>
              <a:t>4. </a:t>
            </a:r>
            <a:r>
              <a:rPr lang="en-US" sz="1600" err="1">
                <a:latin typeface="Lexend Deca" panose="020B0604020202020204" charset="0"/>
              </a:rPr>
              <a:t>Tạo</a:t>
            </a:r>
            <a:r>
              <a:rPr lang="en-US" sz="1600">
                <a:latin typeface="Lexend Deca" panose="020B0604020202020204" charset="0"/>
              </a:rPr>
              <a:t> </a:t>
            </a:r>
            <a:r>
              <a:rPr lang="en-US" sz="1600" err="1">
                <a:latin typeface="Lexend Deca" panose="020B0604020202020204" charset="0"/>
              </a:rPr>
              <a:t>và</a:t>
            </a:r>
            <a:r>
              <a:rPr lang="en-US" sz="1600">
                <a:latin typeface="Lexend Deca" panose="020B0604020202020204" charset="0"/>
              </a:rPr>
              <a:t> </a:t>
            </a:r>
            <a:r>
              <a:rPr lang="en-US" sz="1600" err="1">
                <a:latin typeface="Lexend Deca" panose="020B0604020202020204" charset="0"/>
              </a:rPr>
              <a:t>ứng</a:t>
            </a:r>
            <a:r>
              <a:rPr lang="en-US" sz="1600">
                <a:latin typeface="Lexend Deca" panose="020B0604020202020204" charset="0"/>
              </a:rPr>
              <a:t> </a:t>
            </a:r>
            <a:r>
              <a:rPr lang="en-US" sz="1600" err="1">
                <a:latin typeface="Lexend Deca" panose="020B0604020202020204" charset="0"/>
              </a:rPr>
              <a:t>dụng</a:t>
            </a:r>
            <a:r>
              <a:rPr lang="en-US" sz="1600">
                <a:latin typeface="Lexend Deca" panose="020B0604020202020204" charset="0"/>
              </a:rPr>
              <a:t> </a:t>
            </a:r>
            <a:r>
              <a:rPr lang="en-US" sz="1600" err="1">
                <a:latin typeface="Lexend Deca" panose="020B0604020202020204" charset="0"/>
              </a:rPr>
              <a:t>chỉ</a:t>
            </a:r>
            <a:r>
              <a:rPr lang="en-US" sz="1600">
                <a:latin typeface="Lexend Deca" panose="020B0604020202020204" charset="0"/>
              </a:rPr>
              <a:t> </a:t>
            </a:r>
            <a:r>
              <a:rPr lang="en-US" sz="1600" err="1">
                <a:latin typeface="Lexend Deca" panose="020B0604020202020204" charset="0"/>
              </a:rPr>
              <a:t>số</a:t>
            </a:r>
            <a:r>
              <a:rPr lang="en-US" sz="1600">
                <a:latin typeface="Lexend Deca" panose="020B0604020202020204" charset="0"/>
              </a:rPr>
              <a:t> </a:t>
            </a:r>
            <a:r>
              <a:rPr lang="en-US" sz="1600" err="1">
                <a:latin typeface="Lexend Deca" panose="020B0604020202020204" charset="0"/>
              </a:rPr>
              <a:t>đánh</a:t>
            </a:r>
            <a:r>
              <a:rPr lang="en-US" sz="1600">
                <a:latin typeface="Lexend Deca" panose="020B0604020202020204" charset="0"/>
              </a:rPr>
              <a:t> </a:t>
            </a:r>
            <a:r>
              <a:rPr lang="en-US" sz="1600" err="1">
                <a:latin typeface="Lexend Deca" panose="020B0604020202020204" charset="0"/>
              </a:rPr>
              <a:t>giá</a:t>
            </a:r>
            <a:r>
              <a:rPr lang="en-US" sz="1600">
                <a:latin typeface="Lexend Deca" panose="020B0604020202020204" charset="0"/>
              </a:rPr>
              <a:t> RMSE – Root Mean Square Error </a:t>
            </a:r>
          </a:p>
        </p:txBody>
      </p:sp>
      <p:pic>
        <p:nvPicPr>
          <p:cNvPr id="2" name="Picture 1" descr="Text&#10;&#10;Description automatically generated">
            <a:extLst>
              <a:ext uri="{FF2B5EF4-FFF2-40B4-BE49-F238E27FC236}">
                <a16:creationId xmlns:a16="http://schemas.microsoft.com/office/drawing/2014/main" id="{87DDF195-2A77-CDC3-9667-31AEB72BB43B}"/>
              </a:ext>
            </a:extLst>
          </p:cNvPr>
          <p:cNvPicPr>
            <a:picLocks noChangeAspect="1"/>
          </p:cNvPicPr>
          <p:nvPr/>
        </p:nvPicPr>
        <p:blipFill>
          <a:blip r:embed="rId3"/>
          <a:stretch>
            <a:fillRect/>
          </a:stretch>
        </p:blipFill>
        <p:spPr>
          <a:xfrm>
            <a:off x="481795" y="1290637"/>
            <a:ext cx="7503076" cy="2275523"/>
          </a:xfrm>
          <a:prstGeom prst="rect">
            <a:avLst/>
          </a:prstGeom>
          <a:ln/>
        </p:spPr>
        <p:style>
          <a:lnRef idx="3">
            <a:schemeClr val="lt1"/>
          </a:lnRef>
          <a:fillRef idx="1">
            <a:schemeClr val="accent1"/>
          </a:fillRef>
          <a:effectRef idx="1">
            <a:schemeClr val="accent1"/>
          </a:effectRef>
          <a:fontRef idx="minor">
            <a:schemeClr val="lt1"/>
          </a:fontRef>
        </p:style>
      </p:pic>
    </p:spTree>
    <p:extLst>
      <p:ext uri="{BB962C8B-B14F-4D97-AF65-F5344CB8AC3E}">
        <p14:creationId xmlns:p14="http://schemas.microsoft.com/office/powerpoint/2010/main" val="14799201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63</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2080260"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4233334" cy="400110"/>
          </a:xfrm>
          <a:prstGeom prst="rect">
            <a:avLst/>
          </a:prstGeom>
          <a:noFill/>
        </p:spPr>
        <p:txBody>
          <a:bodyPr wrap="square" rtlCol="0">
            <a:spAutoFit/>
          </a:bodyPr>
          <a:lstStyle/>
          <a:p>
            <a:r>
              <a:rPr lang="en-US" sz="2000" err="1">
                <a:latin typeface="Lexend Deca" panose="020B0604020202020204" charset="0"/>
              </a:rPr>
              <a:t>Hướng</a:t>
            </a:r>
            <a:r>
              <a:rPr lang="en-US" sz="2000">
                <a:latin typeface="Lexend Deca" panose="020B0604020202020204" charset="0"/>
              </a:rPr>
              <a:t> </a:t>
            </a:r>
            <a:r>
              <a:rPr lang="en-US" sz="2000" err="1">
                <a:latin typeface="Lexend Deca" panose="020B0604020202020204" charset="0"/>
              </a:rPr>
              <a:t>làm</a:t>
            </a:r>
            <a:r>
              <a:rPr lang="en-US" sz="2000">
                <a:latin typeface="Lexend Deca" panose="020B0604020202020204" charset="0"/>
              </a:rPr>
              <a:t> 3</a:t>
            </a:r>
          </a:p>
        </p:txBody>
      </p:sp>
      <p:sp>
        <p:nvSpPr>
          <p:cNvPr id="3" name="TextBox 2">
            <a:extLst>
              <a:ext uri="{FF2B5EF4-FFF2-40B4-BE49-F238E27FC236}">
                <a16:creationId xmlns:a16="http://schemas.microsoft.com/office/drawing/2014/main" id="{18A1F1D4-6E32-E551-231F-E6F62A97BFAA}"/>
              </a:ext>
            </a:extLst>
          </p:cNvPr>
          <p:cNvSpPr txBox="1"/>
          <p:nvPr/>
        </p:nvSpPr>
        <p:spPr>
          <a:xfrm>
            <a:off x="91440" y="574920"/>
            <a:ext cx="6880860" cy="338554"/>
          </a:xfrm>
          <a:prstGeom prst="rect">
            <a:avLst/>
          </a:prstGeom>
          <a:noFill/>
        </p:spPr>
        <p:txBody>
          <a:bodyPr wrap="square" rtlCol="0">
            <a:spAutoFit/>
          </a:bodyPr>
          <a:lstStyle/>
          <a:p>
            <a:r>
              <a:rPr lang="en-US" sz="1600">
                <a:latin typeface="Lexend Deca" panose="020B0604020202020204" charset="0"/>
              </a:rPr>
              <a:t>5. </a:t>
            </a:r>
            <a:r>
              <a:rPr lang="en-US" sz="1600" err="1">
                <a:latin typeface="Lexend Deca" panose="020B0604020202020204" charset="0"/>
              </a:rPr>
              <a:t>Trực</a:t>
            </a:r>
            <a:r>
              <a:rPr lang="en-US" sz="1600">
                <a:latin typeface="Lexend Deca" panose="020B0604020202020204" charset="0"/>
              </a:rPr>
              <a:t> </a:t>
            </a:r>
            <a:r>
              <a:rPr lang="en-US" sz="1600" err="1">
                <a:latin typeface="Lexend Deca" panose="020B0604020202020204" charset="0"/>
              </a:rPr>
              <a:t>quan</a:t>
            </a:r>
            <a:r>
              <a:rPr lang="en-US" sz="1600">
                <a:latin typeface="Lexend Deca" panose="020B0604020202020204" charset="0"/>
              </a:rPr>
              <a:t> </a:t>
            </a:r>
            <a:r>
              <a:rPr lang="en-US" sz="1600" err="1">
                <a:latin typeface="Lexend Deca" panose="020B0604020202020204" charset="0"/>
              </a:rPr>
              <a:t>hóa</a:t>
            </a:r>
            <a:r>
              <a:rPr lang="en-US" sz="1600">
                <a:latin typeface="Lexend Deca" panose="020B0604020202020204" charset="0"/>
              </a:rPr>
              <a:t> </a:t>
            </a:r>
            <a:r>
              <a:rPr lang="en-US" sz="1600" err="1">
                <a:latin typeface="Lexend Deca" panose="020B0604020202020204" charset="0"/>
              </a:rPr>
              <a:t>và</a:t>
            </a:r>
            <a:r>
              <a:rPr lang="en-US" sz="1600">
                <a:latin typeface="Lexend Deca" panose="020B0604020202020204" charset="0"/>
              </a:rPr>
              <a:t> so </a:t>
            </a:r>
            <a:r>
              <a:rPr lang="en-US" sz="1600" err="1">
                <a:latin typeface="Lexend Deca" panose="020B0604020202020204" charset="0"/>
              </a:rPr>
              <a:t>sánh</a:t>
            </a:r>
            <a:r>
              <a:rPr lang="en-US" sz="1600">
                <a:latin typeface="Lexend Deca" panose="020B0604020202020204" charset="0"/>
              </a:rPr>
              <a:t> </a:t>
            </a:r>
            <a:r>
              <a:rPr lang="en-US" sz="1600" err="1">
                <a:latin typeface="Lexend Deca" panose="020B0604020202020204" charset="0"/>
              </a:rPr>
              <a:t>kết</a:t>
            </a:r>
            <a:r>
              <a:rPr lang="en-US" sz="1600">
                <a:latin typeface="Lexend Deca" panose="020B0604020202020204" charset="0"/>
              </a:rPr>
              <a:t> </a:t>
            </a:r>
            <a:r>
              <a:rPr lang="en-US" sz="1600" err="1">
                <a:latin typeface="Lexend Deca" panose="020B0604020202020204" charset="0"/>
              </a:rPr>
              <a:t>quả</a:t>
            </a:r>
            <a:r>
              <a:rPr lang="en-US" sz="1600">
                <a:latin typeface="Lexend Deca" panose="020B0604020202020204" charset="0"/>
              </a:rPr>
              <a:t> </a:t>
            </a:r>
            <a:r>
              <a:rPr lang="en-US" sz="1600" err="1">
                <a:latin typeface="Lexend Deca" panose="020B0604020202020204" charset="0"/>
              </a:rPr>
              <a:t>dự</a:t>
            </a:r>
            <a:r>
              <a:rPr lang="en-US" sz="1600">
                <a:latin typeface="Lexend Deca" panose="020B0604020202020204" charset="0"/>
              </a:rPr>
              <a:t> </a:t>
            </a:r>
            <a:r>
              <a:rPr lang="en-US" sz="1600" err="1">
                <a:latin typeface="Lexend Deca" panose="020B0604020202020204" charset="0"/>
              </a:rPr>
              <a:t>đoán</a:t>
            </a:r>
            <a:r>
              <a:rPr lang="en-US" sz="1600">
                <a:latin typeface="Lexend Deca" panose="020B0604020202020204" charset="0"/>
              </a:rPr>
              <a:t> </a:t>
            </a:r>
            <a:r>
              <a:rPr lang="en-US" sz="1600" err="1">
                <a:latin typeface="Lexend Deca" panose="020B0604020202020204" charset="0"/>
              </a:rPr>
              <a:t>với</a:t>
            </a:r>
            <a:r>
              <a:rPr lang="en-US" sz="1600">
                <a:latin typeface="Lexend Deca" panose="020B0604020202020204" charset="0"/>
              </a:rPr>
              <a:t> </a:t>
            </a:r>
            <a:r>
              <a:rPr lang="en-US" sz="1600" err="1">
                <a:latin typeface="Lexend Deca" panose="020B0604020202020204" charset="0"/>
              </a:rPr>
              <a:t>thực</a:t>
            </a:r>
            <a:r>
              <a:rPr lang="en-US" sz="1600">
                <a:latin typeface="Lexend Deca" panose="020B0604020202020204" charset="0"/>
              </a:rPr>
              <a:t> </a:t>
            </a:r>
            <a:r>
              <a:rPr lang="en-US" sz="1600" err="1">
                <a:latin typeface="Lexend Deca" panose="020B0604020202020204" charset="0"/>
              </a:rPr>
              <a:t>tế</a:t>
            </a:r>
            <a:endParaRPr lang="en-US" sz="1600">
              <a:latin typeface="Lexend Deca" panose="020B0604020202020204" charset="0"/>
            </a:endParaRPr>
          </a:p>
        </p:txBody>
      </p:sp>
      <p:pic>
        <p:nvPicPr>
          <p:cNvPr id="4" name="Picture 3" descr="Graphical user interface, text, application&#10;&#10;Description automatically generated">
            <a:extLst>
              <a:ext uri="{FF2B5EF4-FFF2-40B4-BE49-F238E27FC236}">
                <a16:creationId xmlns:a16="http://schemas.microsoft.com/office/drawing/2014/main" id="{26B7D2E2-3EE5-15CA-2127-397A1F991879}"/>
              </a:ext>
            </a:extLst>
          </p:cNvPr>
          <p:cNvPicPr>
            <a:picLocks noChangeAspect="1"/>
          </p:cNvPicPr>
          <p:nvPr/>
        </p:nvPicPr>
        <p:blipFill>
          <a:blip r:embed="rId3"/>
          <a:stretch>
            <a:fillRect/>
          </a:stretch>
        </p:blipFill>
        <p:spPr>
          <a:xfrm>
            <a:off x="818653" y="1165383"/>
            <a:ext cx="6829360" cy="2812733"/>
          </a:xfrm>
          <a:prstGeom prst="rect">
            <a:avLst/>
          </a:prstGeom>
          <a:ln/>
        </p:spPr>
        <p:style>
          <a:lnRef idx="3">
            <a:schemeClr val="lt1"/>
          </a:lnRef>
          <a:fillRef idx="1">
            <a:schemeClr val="accent1"/>
          </a:fillRef>
          <a:effectRef idx="1">
            <a:schemeClr val="accent1"/>
          </a:effectRef>
          <a:fontRef idx="minor">
            <a:schemeClr val="lt1"/>
          </a:fontRef>
        </p:style>
      </p:pic>
      <p:sp>
        <p:nvSpPr>
          <p:cNvPr id="7" name="TextBox 6">
            <a:extLst>
              <a:ext uri="{FF2B5EF4-FFF2-40B4-BE49-F238E27FC236}">
                <a16:creationId xmlns:a16="http://schemas.microsoft.com/office/drawing/2014/main" id="{6E800576-9E65-D422-1892-3666202E3AEB}"/>
              </a:ext>
            </a:extLst>
          </p:cNvPr>
          <p:cNvSpPr txBox="1"/>
          <p:nvPr/>
        </p:nvSpPr>
        <p:spPr>
          <a:xfrm>
            <a:off x="11853" y="4367261"/>
            <a:ext cx="8442960" cy="338554"/>
          </a:xfrm>
          <a:prstGeom prst="rect">
            <a:avLst/>
          </a:prstGeom>
          <a:noFill/>
        </p:spPr>
        <p:txBody>
          <a:bodyPr wrap="square" rtlCol="0">
            <a:spAutoFit/>
          </a:bodyPr>
          <a:lstStyle/>
          <a:p>
            <a:r>
              <a:rPr lang="en-US" sz="1600" err="1">
                <a:latin typeface="Lexend Deca" panose="020B0604020202020204" charset="0"/>
              </a:rPr>
              <a:t>Đưa</a:t>
            </a:r>
            <a:r>
              <a:rPr lang="en-US" sz="1600">
                <a:latin typeface="Lexend Deca" panose="020B0604020202020204" charset="0"/>
              </a:rPr>
              <a:t> </a:t>
            </a:r>
            <a:r>
              <a:rPr lang="en-US" sz="1600" err="1">
                <a:latin typeface="Lexend Deca" panose="020B0604020202020204" charset="0"/>
              </a:rPr>
              <a:t>giá</a:t>
            </a:r>
            <a:r>
              <a:rPr lang="en-US" sz="1600">
                <a:latin typeface="Lexend Deca" panose="020B0604020202020204" charset="0"/>
              </a:rPr>
              <a:t> </a:t>
            </a:r>
            <a:r>
              <a:rPr lang="en-US" sz="1600" err="1">
                <a:latin typeface="Lexend Deca" panose="020B0604020202020204" charset="0"/>
              </a:rPr>
              <a:t>trị</a:t>
            </a:r>
            <a:r>
              <a:rPr lang="en-US" sz="1600">
                <a:latin typeface="Lexend Deca" panose="020B0604020202020204" charset="0"/>
              </a:rPr>
              <a:t> test </a:t>
            </a:r>
            <a:r>
              <a:rPr lang="en-US" sz="1600" err="1">
                <a:latin typeface="Lexend Deca" panose="020B0604020202020204" charset="0"/>
              </a:rPr>
              <a:t>và</a:t>
            </a:r>
            <a:r>
              <a:rPr lang="en-US" sz="1600">
                <a:latin typeface="Lexend Deca" panose="020B0604020202020204" charset="0"/>
              </a:rPr>
              <a:t> </a:t>
            </a:r>
            <a:r>
              <a:rPr lang="en-US" sz="1600" err="1">
                <a:latin typeface="Lexend Deca" panose="020B0604020202020204" charset="0"/>
              </a:rPr>
              <a:t>dự</a:t>
            </a:r>
            <a:r>
              <a:rPr lang="en-US" sz="1600">
                <a:latin typeface="Lexend Deca" panose="020B0604020202020204" charset="0"/>
              </a:rPr>
              <a:t> </a:t>
            </a:r>
            <a:r>
              <a:rPr lang="en-US" sz="1600" err="1">
                <a:latin typeface="Lexend Deca" panose="020B0604020202020204" charset="0"/>
              </a:rPr>
              <a:t>đoán</a:t>
            </a:r>
            <a:r>
              <a:rPr lang="en-US" sz="1600">
                <a:latin typeface="Lexend Deca" panose="020B0604020202020204" charset="0"/>
              </a:rPr>
              <a:t> </a:t>
            </a:r>
            <a:r>
              <a:rPr lang="en-US" sz="1600" err="1">
                <a:latin typeface="Lexend Deca" panose="020B0604020202020204" charset="0"/>
              </a:rPr>
              <a:t>vào</a:t>
            </a:r>
            <a:r>
              <a:rPr lang="en-US" sz="1600">
                <a:latin typeface="Lexend Deca" panose="020B0604020202020204" charset="0"/>
              </a:rPr>
              <a:t> Data Frame </a:t>
            </a:r>
            <a:r>
              <a:rPr lang="en-US" sz="1600" err="1">
                <a:latin typeface="Lexend Deca" panose="020B0604020202020204" charset="0"/>
              </a:rPr>
              <a:t>để</a:t>
            </a:r>
            <a:r>
              <a:rPr lang="en-US" sz="1600">
                <a:latin typeface="Lexend Deca" panose="020B0604020202020204" charset="0"/>
              </a:rPr>
              <a:t> </a:t>
            </a:r>
            <a:r>
              <a:rPr lang="en-US" sz="1600" err="1">
                <a:latin typeface="Lexend Deca" panose="020B0604020202020204" charset="0"/>
              </a:rPr>
              <a:t>tiến</a:t>
            </a:r>
            <a:r>
              <a:rPr lang="en-US" sz="1600">
                <a:latin typeface="Lexend Deca" panose="020B0604020202020204" charset="0"/>
              </a:rPr>
              <a:t> </a:t>
            </a:r>
            <a:r>
              <a:rPr lang="en-US" sz="1600" err="1">
                <a:latin typeface="Lexend Deca" panose="020B0604020202020204" charset="0"/>
              </a:rPr>
              <a:t>hành</a:t>
            </a:r>
            <a:r>
              <a:rPr lang="en-US" sz="1600">
                <a:latin typeface="Lexend Deca" panose="020B0604020202020204" charset="0"/>
              </a:rPr>
              <a:t> so </a:t>
            </a:r>
            <a:r>
              <a:rPr lang="en-US" sz="1600" err="1">
                <a:latin typeface="Lexend Deca" panose="020B0604020202020204" charset="0"/>
              </a:rPr>
              <a:t>sánh</a:t>
            </a:r>
            <a:r>
              <a:rPr lang="en-US" sz="1600">
                <a:latin typeface="Lexend Deca" panose="020B0604020202020204" charset="0"/>
              </a:rPr>
              <a:t> </a:t>
            </a:r>
            <a:r>
              <a:rPr lang="en-US" sz="1600" err="1">
                <a:latin typeface="Lexend Deca" panose="020B0604020202020204" charset="0"/>
              </a:rPr>
              <a:t>và</a:t>
            </a:r>
            <a:r>
              <a:rPr lang="en-US" sz="1600">
                <a:latin typeface="Lexend Deca" panose="020B0604020202020204" charset="0"/>
              </a:rPr>
              <a:t> </a:t>
            </a:r>
            <a:r>
              <a:rPr lang="en-US" sz="1600" err="1">
                <a:latin typeface="Lexend Deca" panose="020B0604020202020204" charset="0"/>
              </a:rPr>
              <a:t>trực</a:t>
            </a:r>
            <a:r>
              <a:rPr lang="en-US" sz="1600">
                <a:latin typeface="Lexend Deca" panose="020B0604020202020204" charset="0"/>
              </a:rPr>
              <a:t> </a:t>
            </a:r>
            <a:r>
              <a:rPr lang="en-US" sz="1600" err="1">
                <a:latin typeface="Lexend Deca" panose="020B0604020202020204" charset="0"/>
              </a:rPr>
              <a:t>quan</a:t>
            </a:r>
            <a:r>
              <a:rPr lang="en-US" sz="1600">
                <a:latin typeface="Lexend Deca" panose="020B0604020202020204" charset="0"/>
              </a:rPr>
              <a:t> </a:t>
            </a:r>
            <a:r>
              <a:rPr lang="en-US" sz="1600" err="1">
                <a:latin typeface="Lexend Deca" panose="020B0604020202020204" charset="0"/>
              </a:rPr>
              <a:t>hóa</a:t>
            </a:r>
            <a:endParaRPr lang="en-US" sz="1600">
              <a:latin typeface="Lexend Deca" panose="020B0604020202020204" charset="0"/>
            </a:endParaRPr>
          </a:p>
        </p:txBody>
      </p:sp>
    </p:spTree>
    <p:extLst>
      <p:ext uri="{BB962C8B-B14F-4D97-AF65-F5344CB8AC3E}">
        <p14:creationId xmlns:p14="http://schemas.microsoft.com/office/powerpoint/2010/main" val="12502885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64</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2080260"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4233334" cy="400110"/>
          </a:xfrm>
          <a:prstGeom prst="rect">
            <a:avLst/>
          </a:prstGeom>
          <a:noFill/>
        </p:spPr>
        <p:txBody>
          <a:bodyPr wrap="square" rtlCol="0">
            <a:spAutoFit/>
          </a:bodyPr>
          <a:lstStyle/>
          <a:p>
            <a:r>
              <a:rPr lang="en-US" sz="2000" err="1">
                <a:latin typeface="Lexend Deca" panose="020B0604020202020204" charset="0"/>
              </a:rPr>
              <a:t>Hướng</a:t>
            </a:r>
            <a:r>
              <a:rPr lang="en-US" sz="2000">
                <a:latin typeface="Lexend Deca" panose="020B0604020202020204" charset="0"/>
              </a:rPr>
              <a:t> </a:t>
            </a:r>
            <a:r>
              <a:rPr lang="en-US" sz="2000" err="1">
                <a:latin typeface="Lexend Deca" panose="020B0604020202020204" charset="0"/>
              </a:rPr>
              <a:t>làm</a:t>
            </a:r>
            <a:r>
              <a:rPr lang="en-US" sz="2000">
                <a:latin typeface="Lexend Deca" panose="020B0604020202020204" charset="0"/>
              </a:rPr>
              <a:t> 3</a:t>
            </a:r>
          </a:p>
        </p:txBody>
      </p:sp>
      <p:sp>
        <p:nvSpPr>
          <p:cNvPr id="3" name="TextBox 2">
            <a:extLst>
              <a:ext uri="{FF2B5EF4-FFF2-40B4-BE49-F238E27FC236}">
                <a16:creationId xmlns:a16="http://schemas.microsoft.com/office/drawing/2014/main" id="{18A1F1D4-6E32-E551-231F-E6F62A97BFAA}"/>
              </a:ext>
            </a:extLst>
          </p:cNvPr>
          <p:cNvSpPr txBox="1"/>
          <p:nvPr/>
        </p:nvSpPr>
        <p:spPr>
          <a:xfrm>
            <a:off x="91440" y="574920"/>
            <a:ext cx="6880860" cy="338554"/>
          </a:xfrm>
          <a:prstGeom prst="rect">
            <a:avLst/>
          </a:prstGeom>
          <a:noFill/>
        </p:spPr>
        <p:txBody>
          <a:bodyPr wrap="square" rtlCol="0">
            <a:spAutoFit/>
          </a:bodyPr>
          <a:lstStyle/>
          <a:p>
            <a:r>
              <a:rPr lang="en-US" sz="1600">
                <a:latin typeface="Lexend Deca" panose="020B0604020202020204" charset="0"/>
              </a:rPr>
              <a:t>5. </a:t>
            </a:r>
            <a:r>
              <a:rPr lang="en-US" sz="1600" err="1">
                <a:latin typeface="Lexend Deca" panose="020B0604020202020204" charset="0"/>
              </a:rPr>
              <a:t>Trực</a:t>
            </a:r>
            <a:r>
              <a:rPr lang="en-US" sz="1600">
                <a:latin typeface="Lexend Deca" panose="020B0604020202020204" charset="0"/>
              </a:rPr>
              <a:t> </a:t>
            </a:r>
            <a:r>
              <a:rPr lang="en-US" sz="1600" err="1">
                <a:latin typeface="Lexend Deca" panose="020B0604020202020204" charset="0"/>
              </a:rPr>
              <a:t>quan</a:t>
            </a:r>
            <a:r>
              <a:rPr lang="en-US" sz="1600">
                <a:latin typeface="Lexend Deca" panose="020B0604020202020204" charset="0"/>
              </a:rPr>
              <a:t> </a:t>
            </a:r>
            <a:r>
              <a:rPr lang="en-US" sz="1600" err="1">
                <a:latin typeface="Lexend Deca" panose="020B0604020202020204" charset="0"/>
              </a:rPr>
              <a:t>hóa</a:t>
            </a:r>
            <a:r>
              <a:rPr lang="en-US" sz="1600">
                <a:latin typeface="Lexend Deca" panose="020B0604020202020204" charset="0"/>
              </a:rPr>
              <a:t> </a:t>
            </a:r>
            <a:r>
              <a:rPr lang="en-US" sz="1600" err="1">
                <a:latin typeface="Lexend Deca" panose="020B0604020202020204" charset="0"/>
              </a:rPr>
              <a:t>và</a:t>
            </a:r>
            <a:r>
              <a:rPr lang="en-US" sz="1600">
                <a:latin typeface="Lexend Deca" panose="020B0604020202020204" charset="0"/>
              </a:rPr>
              <a:t> so </a:t>
            </a:r>
            <a:r>
              <a:rPr lang="en-US" sz="1600" err="1">
                <a:latin typeface="Lexend Deca" panose="020B0604020202020204" charset="0"/>
              </a:rPr>
              <a:t>sánh</a:t>
            </a:r>
            <a:r>
              <a:rPr lang="en-US" sz="1600">
                <a:latin typeface="Lexend Deca" panose="020B0604020202020204" charset="0"/>
              </a:rPr>
              <a:t> </a:t>
            </a:r>
            <a:r>
              <a:rPr lang="en-US" sz="1600" err="1">
                <a:latin typeface="Lexend Deca" panose="020B0604020202020204" charset="0"/>
              </a:rPr>
              <a:t>kết</a:t>
            </a:r>
            <a:r>
              <a:rPr lang="en-US" sz="1600">
                <a:latin typeface="Lexend Deca" panose="020B0604020202020204" charset="0"/>
              </a:rPr>
              <a:t> </a:t>
            </a:r>
            <a:r>
              <a:rPr lang="en-US" sz="1600" err="1">
                <a:latin typeface="Lexend Deca" panose="020B0604020202020204" charset="0"/>
              </a:rPr>
              <a:t>quả</a:t>
            </a:r>
            <a:r>
              <a:rPr lang="en-US" sz="1600">
                <a:latin typeface="Lexend Deca" panose="020B0604020202020204" charset="0"/>
              </a:rPr>
              <a:t> </a:t>
            </a:r>
            <a:r>
              <a:rPr lang="en-US" sz="1600" err="1">
                <a:latin typeface="Lexend Deca" panose="020B0604020202020204" charset="0"/>
              </a:rPr>
              <a:t>dự</a:t>
            </a:r>
            <a:r>
              <a:rPr lang="en-US" sz="1600">
                <a:latin typeface="Lexend Deca" panose="020B0604020202020204" charset="0"/>
              </a:rPr>
              <a:t> </a:t>
            </a:r>
            <a:r>
              <a:rPr lang="en-US" sz="1600" err="1">
                <a:latin typeface="Lexend Deca" panose="020B0604020202020204" charset="0"/>
              </a:rPr>
              <a:t>đoán</a:t>
            </a:r>
            <a:r>
              <a:rPr lang="en-US" sz="1600">
                <a:latin typeface="Lexend Deca" panose="020B0604020202020204" charset="0"/>
              </a:rPr>
              <a:t> </a:t>
            </a:r>
            <a:r>
              <a:rPr lang="en-US" sz="1600" err="1">
                <a:latin typeface="Lexend Deca" panose="020B0604020202020204" charset="0"/>
              </a:rPr>
              <a:t>với</a:t>
            </a:r>
            <a:r>
              <a:rPr lang="en-US" sz="1600">
                <a:latin typeface="Lexend Deca" panose="020B0604020202020204" charset="0"/>
              </a:rPr>
              <a:t> </a:t>
            </a:r>
            <a:r>
              <a:rPr lang="en-US" sz="1600" err="1">
                <a:latin typeface="Lexend Deca" panose="020B0604020202020204" charset="0"/>
              </a:rPr>
              <a:t>thực</a:t>
            </a:r>
            <a:r>
              <a:rPr lang="en-US" sz="1600">
                <a:latin typeface="Lexend Deca" panose="020B0604020202020204" charset="0"/>
              </a:rPr>
              <a:t> </a:t>
            </a:r>
            <a:r>
              <a:rPr lang="en-US" sz="1600" err="1">
                <a:latin typeface="Lexend Deca" panose="020B0604020202020204" charset="0"/>
              </a:rPr>
              <a:t>tế</a:t>
            </a:r>
            <a:endParaRPr lang="en-US" sz="1600">
              <a:latin typeface="Lexend Deca" panose="020B0604020202020204" charset="0"/>
            </a:endParaRPr>
          </a:p>
        </p:txBody>
      </p:sp>
      <p:pic>
        <p:nvPicPr>
          <p:cNvPr id="2" name="Picture 1" descr="Chart, line chart&#10;&#10;Description automatically generated">
            <a:extLst>
              <a:ext uri="{FF2B5EF4-FFF2-40B4-BE49-F238E27FC236}">
                <a16:creationId xmlns:a16="http://schemas.microsoft.com/office/drawing/2014/main" id="{D95AD99E-34AC-8C03-36A0-A4ECD4661DE0}"/>
              </a:ext>
            </a:extLst>
          </p:cNvPr>
          <p:cNvPicPr>
            <a:picLocks noChangeAspect="1"/>
          </p:cNvPicPr>
          <p:nvPr/>
        </p:nvPicPr>
        <p:blipFill>
          <a:blip r:embed="rId3"/>
          <a:stretch>
            <a:fillRect/>
          </a:stretch>
        </p:blipFill>
        <p:spPr>
          <a:xfrm>
            <a:off x="701024" y="1065705"/>
            <a:ext cx="7064618" cy="2877926"/>
          </a:xfrm>
          <a:prstGeom prst="rect">
            <a:avLst/>
          </a:prstGeom>
          <a:ln/>
        </p:spPr>
        <p:style>
          <a:lnRef idx="3">
            <a:schemeClr val="lt1"/>
          </a:lnRef>
          <a:fillRef idx="1">
            <a:schemeClr val="accent1"/>
          </a:fillRef>
          <a:effectRef idx="1">
            <a:schemeClr val="accent1"/>
          </a:effectRef>
          <a:fontRef idx="minor">
            <a:schemeClr val="lt1"/>
          </a:fontRef>
        </p:style>
      </p:pic>
      <p:sp>
        <p:nvSpPr>
          <p:cNvPr id="8" name="TextBox 7">
            <a:extLst>
              <a:ext uri="{FF2B5EF4-FFF2-40B4-BE49-F238E27FC236}">
                <a16:creationId xmlns:a16="http://schemas.microsoft.com/office/drawing/2014/main" id="{39153B4B-1B74-5EAE-14BF-A474B5F241B8}"/>
              </a:ext>
            </a:extLst>
          </p:cNvPr>
          <p:cNvSpPr txBox="1"/>
          <p:nvPr/>
        </p:nvSpPr>
        <p:spPr>
          <a:xfrm>
            <a:off x="1827318" y="4247618"/>
            <a:ext cx="4812030" cy="338554"/>
          </a:xfrm>
          <a:prstGeom prst="rect">
            <a:avLst/>
          </a:prstGeom>
          <a:noFill/>
        </p:spPr>
        <p:txBody>
          <a:bodyPr wrap="square" rtlCol="0">
            <a:spAutoFit/>
          </a:bodyPr>
          <a:lstStyle/>
          <a:p>
            <a:r>
              <a:rPr lang="en-US" sz="1600" err="1">
                <a:latin typeface="Lexend Deca" panose="020B0604020202020204" charset="0"/>
              </a:rPr>
              <a:t>Trực</a:t>
            </a:r>
            <a:r>
              <a:rPr lang="en-US" sz="1600">
                <a:latin typeface="Lexend Deca" panose="020B0604020202020204" charset="0"/>
              </a:rPr>
              <a:t> </a:t>
            </a:r>
            <a:r>
              <a:rPr lang="en-US" sz="1600" err="1">
                <a:latin typeface="Lexend Deca" panose="020B0604020202020204" charset="0"/>
              </a:rPr>
              <a:t>quan</a:t>
            </a:r>
            <a:r>
              <a:rPr lang="en-US" sz="1600">
                <a:latin typeface="Lexend Deca" panose="020B0604020202020204" charset="0"/>
              </a:rPr>
              <a:t> </a:t>
            </a:r>
            <a:r>
              <a:rPr lang="en-US" sz="1600" err="1">
                <a:latin typeface="Lexend Deca" panose="020B0604020202020204" charset="0"/>
              </a:rPr>
              <a:t>hóa</a:t>
            </a:r>
            <a:r>
              <a:rPr lang="en-US" sz="1600">
                <a:latin typeface="Lexend Deca" panose="020B0604020202020204" charset="0"/>
              </a:rPr>
              <a:t> </a:t>
            </a:r>
            <a:r>
              <a:rPr lang="en-US" sz="1600" err="1">
                <a:latin typeface="Lexend Deca" panose="020B0604020202020204" charset="0"/>
              </a:rPr>
              <a:t>giá</a:t>
            </a:r>
            <a:r>
              <a:rPr lang="en-US" sz="1600">
                <a:latin typeface="Lexend Deca" panose="020B0604020202020204" charset="0"/>
              </a:rPr>
              <a:t> </a:t>
            </a:r>
            <a:r>
              <a:rPr lang="en-US" sz="1600" err="1">
                <a:latin typeface="Lexend Deca" panose="020B0604020202020204" charset="0"/>
              </a:rPr>
              <a:t>trị</a:t>
            </a:r>
            <a:r>
              <a:rPr lang="en-US" sz="1600">
                <a:latin typeface="Lexend Deca" panose="020B0604020202020204" charset="0"/>
              </a:rPr>
              <a:t> </a:t>
            </a:r>
            <a:r>
              <a:rPr lang="en-US" sz="1600" err="1">
                <a:latin typeface="Lexend Deca" panose="020B0604020202020204" charset="0"/>
              </a:rPr>
              <a:t>dự</a:t>
            </a:r>
            <a:r>
              <a:rPr lang="en-US" sz="1600">
                <a:latin typeface="Lexend Deca" panose="020B0604020202020204" charset="0"/>
              </a:rPr>
              <a:t> </a:t>
            </a:r>
            <a:r>
              <a:rPr lang="en-US" sz="1600" err="1">
                <a:latin typeface="Lexend Deca" panose="020B0604020202020204" charset="0"/>
              </a:rPr>
              <a:t>đoán</a:t>
            </a:r>
            <a:r>
              <a:rPr lang="en-US" sz="1600">
                <a:latin typeface="Lexend Deca" panose="020B0604020202020204" charset="0"/>
              </a:rPr>
              <a:t> </a:t>
            </a:r>
            <a:r>
              <a:rPr lang="en-US" sz="1600" err="1">
                <a:latin typeface="Lexend Deca" panose="020B0604020202020204" charset="0"/>
              </a:rPr>
              <a:t>và</a:t>
            </a:r>
            <a:r>
              <a:rPr lang="en-US" sz="1600">
                <a:latin typeface="Lexend Deca" panose="020B0604020202020204" charset="0"/>
              </a:rPr>
              <a:t> </a:t>
            </a:r>
            <a:r>
              <a:rPr lang="en-US" sz="1600" err="1">
                <a:latin typeface="Lexend Deca" panose="020B0604020202020204" charset="0"/>
              </a:rPr>
              <a:t>giá</a:t>
            </a:r>
            <a:r>
              <a:rPr lang="en-US" sz="1600">
                <a:latin typeface="Lexend Deca" panose="020B0604020202020204" charset="0"/>
              </a:rPr>
              <a:t> </a:t>
            </a:r>
            <a:r>
              <a:rPr lang="en-US" sz="1600" err="1">
                <a:latin typeface="Lexend Deca" panose="020B0604020202020204" charset="0"/>
              </a:rPr>
              <a:t>trị</a:t>
            </a:r>
            <a:r>
              <a:rPr lang="en-US" sz="1600">
                <a:latin typeface="Lexend Deca" panose="020B0604020202020204" charset="0"/>
              </a:rPr>
              <a:t> </a:t>
            </a:r>
            <a:r>
              <a:rPr lang="en-US" sz="1600" err="1">
                <a:latin typeface="Lexend Deca" panose="020B0604020202020204" charset="0"/>
              </a:rPr>
              <a:t>thực</a:t>
            </a:r>
            <a:r>
              <a:rPr lang="en-US" sz="1600">
                <a:latin typeface="Lexend Deca" panose="020B0604020202020204" charset="0"/>
              </a:rPr>
              <a:t> </a:t>
            </a:r>
            <a:r>
              <a:rPr lang="en-US" sz="1600" err="1">
                <a:latin typeface="Lexend Deca" panose="020B0604020202020204" charset="0"/>
              </a:rPr>
              <a:t>tế</a:t>
            </a:r>
            <a:endParaRPr lang="en-US" sz="1600">
              <a:latin typeface="Lexend Deca" panose="020B0604020202020204" charset="0"/>
            </a:endParaRPr>
          </a:p>
        </p:txBody>
      </p:sp>
    </p:spTree>
    <p:extLst>
      <p:ext uri="{BB962C8B-B14F-4D97-AF65-F5344CB8AC3E}">
        <p14:creationId xmlns:p14="http://schemas.microsoft.com/office/powerpoint/2010/main" val="27550583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33"/>
          <p:cNvSpPr/>
          <p:nvPr/>
        </p:nvSpPr>
        <p:spPr>
          <a:xfrm flipH="1">
            <a:off x="1066020" y="3240100"/>
            <a:ext cx="899100" cy="899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68" name="Google Shape;768;p33"/>
          <p:cNvSpPr txBox="1">
            <a:spLocks noGrp="1"/>
          </p:cNvSpPr>
          <p:nvPr>
            <p:ph type="title"/>
          </p:nvPr>
        </p:nvSpPr>
        <p:spPr>
          <a:xfrm flipH="1">
            <a:off x="3459985" y="1"/>
            <a:ext cx="5684015" cy="21262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a:latin typeface="Lexend Deca" pitchFamily="2" charset="0"/>
              </a:rPr>
              <a:t>SO SÁNH</a:t>
            </a:r>
            <a:br>
              <a:rPr lang="en-US" b="1">
                <a:latin typeface="Lexend Deca" pitchFamily="2" charset="0"/>
              </a:rPr>
            </a:br>
            <a:r>
              <a:rPr lang="en-US" b="1">
                <a:latin typeface="Lexend Deca" pitchFamily="2" charset="0"/>
              </a:rPr>
              <a:t>THUẬT </a:t>
            </a:r>
            <a:r>
              <a:rPr lang="en-US" b="1" dirty="0">
                <a:latin typeface="Lexend Deca" pitchFamily="2" charset="0"/>
              </a:rPr>
              <a:t>TOÁN</a:t>
            </a:r>
            <a:endParaRPr b="1" dirty="0">
              <a:latin typeface="Lexend Deca" pitchFamily="2" charset="0"/>
            </a:endParaRPr>
          </a:p>
        </p:txBody>
      </p:sp>
      <p:sp>
        <p:nvSpPr>
          <p:cNvPr id="770" name="Google Shape;770;p33"/>
          <p:cNvSpPr txBox="1">
            <a:spLocks noGrp="1"/>
          </p:cNvSpPr>
          <p:nvPr>
            <p:ph type="title" idx="2"/>
          </p:nvPr>
        </p:nvSpPr>
        <p:spPr>
          <a:xfrm flipH="1">
            <a:off x="1230950" y="3627900"/>
            <a:ext cx="1598700" cy="100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Lexend Deca" pitchFamily="2" charset="0"/>
              </a:rPr>
              <a:t>0</a:t>
            </a:r>
            <a:r>
              <a:rPr lang="en-US" b="1" dirty="0">
                <a:latin typeface="Lexend Deca" pitchFamily="2" charset="0"/>
              </a:rPr>
              <a:t>7</a:t>
            </a:r>
            <a:endParaRPr b="1" dirty="0">
              <a:latin typeface="Lexend Deca" pitchFamily="2" charset="0"/>
            </a:endParaRPr>
          </a:p>
        </p:txBody>
      </p:sp>
      <p:sp>
        <p:nvSpPr>
          <p:cNvPr id="771" name="Google Shape;771;p33"/>
          <p:cNvSpPr/>
          <p:nvPr/>
        </p:nvSpPr>
        <p:spPr>
          <a:xfrm rot="5400000">
            <a:off x="6470391" y="2122892"/>
            <a:ext cx="3025755" cy="3015469"/>
          </a:xfrm>
          <a:custGeom>
            <a:avLst/>
            <a:gdLst/>
            <a:ahLst/>
            <a:cxnLst/>
            <a:rect l="l" t="t" r="r" b="b"/>
            <a:pathLst>
              <a:path w="21704" h="21703" extrusionOk="0">
                <a:moveTo>
                  <a:pt x="1" y="0"/>
                </a:moveTo>
                <a:lnTo>
                  <a:pt x="1" y="21703"/>
                </a:lnTo>
                <a:lnTo>
                  <a:pt x="21703" y="21703"/>
                </a:lnTo>
                <a:lnTo>
                  <a:pt x="21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2" name="Google Shape;772;p33"/>
          <p:cNvSpPr/>
          <p:nvPr/>
        </p:nvSpPr>
        <p:spPr>
          <a:xfrm rot="5400000">
            <a:off x="3457124" y="2124976"/>
            <a:ext cx="3025755" cy="3011301"/>
          </a:xfrm>
          <a:custGeom>
            <a:avLst/>
            <a:gdLst/>
            <a:ahLst/>
            <a:cxnLst/>
            <a:rect l="l" t="t" r="r" b="b"/>
            <a:pathLst>
              <a:path w="21704" h="21673" extrusionOk="0">
                <a:moveTo>
                  <a:pt x="1" y="1"/>
                </a:moveTo>
                <a:lnTo>
                  <a:pt x="1" y="21673"/>
                </a:lnTo>
                <a:lnTo>
                  <a:pt x="21703" y="21673"/>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3" name="Google Shape;773;p33"/>
          <p:cNvSpPr/>
          <p:nvPr/>
        </p:nvSpPr>
        <p:spPr>
          <a:xfrm rot="5400000">
            <a:off x="6470391" y="2122892"/>
            <a:ext cx="3025755" cy="3015469"/>
          </a:xfrm>
          <a:custGeom>
            <a:avLst/>
            <a:gdLst/>
            <a:ahLst/>
            <a:cxnLst/>
            <a:rect l="l" t="t" r="r" b="b"/>
            <a:pathLst>
              <a:path w="21704" h="21703" extrusionOk="0">
                <a:moveTo>
                  <a:pt x="1" y="0"/>
                </a:moveTo>
                <a:lnTo>
                  <a:pt x="1" y="21703"/>
                </a:lnTo>
                <a:lnTo>
                  <a:pt x="578" y="21703"/>
                </a:lnTo>
                <a:cubicBezTo>
                  <a:pt x="12281" y="21399"/>
                  <a:pt x="21703" y="11794"/>
                  <a:pt x="2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4" name="Google Shape;774;p33"/>
          <p:cNvSpPr/>
          <p:nvPr/>
        </p:nvSpPr>
        <p:spPr>
          <a:xfrm rot="5400000">
            <a:off x="7523747" y="2129557"/>
            <a:ext cx="1970560" cy="1963952"/>
          </a:xfrm>
          <a:custGeom>
            <a:avLst/>
            <a:gdLst/>
            <a:ahLst/>
            <a:cxnLst/>
            <a:rect l="l" t="t" r="r" b="b"/>
            <a:pathLst>
              <a:path w="14135" h="14135" extrusionOk="0">
                <a:moveTo>
                  <a:pt x="1" y="0"/>
                </a:moveTo>
                <a:lnTo>
                  <a:pt x="1" y="14134"/>
                </a:lnTo>
                <a:cubicBezTo>
                  <a:pt x="7782" y="14134"/>
                  <a:pt x="14135" y="7842"/>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5" name="Google Shape;775;p33"/>
          <p:cNvSpPr/>
          <p:nvPr/>
        </p:nvSpPr>
        <p:spPr>
          <a:xfrm rot="5400000">
            <a:off x="5472887" y="4140739"/>
            <a:ext cx="1004449" cy="1001081"/>
          </a:xfrm>
          <a:custGeom>
            <a:avLst/>
            <a:gdLst/>
            <a:ahLst/>
            <a:cxnLst/>
            <a:rect l="l" t="t" r="r" b="b"/>
            <a:pathLst>
              <a:path w="7205" h="7205" extrusionOk="0">
                <a:moveTo>
                  <a:pt x="1" y="1"/>
                </a:moveTo>
                <a:lnTo>
                  <a:pt x="7204" y="7205"/>
                </a:lnTo>
                <a:lnTo>
                  <a:pt x="7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6" name="Google Shape;776;p33"/>
          <p:cNvSpPr/>
          <p:nvPr/>
        </p:nvSpPr>
        <p:spPr>
          <a:xfrm rot="5400000">
            <a:off x="5470796" y="3134338"/>
            <a:ext cx="1008631" cy="1001081"/>
          </a:xfrm>
          <a:custGeom>
            <a:avLst/>
            <a:gdLst/>
            <a:ahLst/>
            <a:cxnLst/>
            <a:rect l="l" t="t" r="r" b="b"/>
            <a:pathLst>
              <a:path w="7235" h="7205" extrusionOk="0">
                <a:moveTo>
                  <a:pt x="0" y="1"/>
                </a:moveTo>
                <a:lnTo>
                  <a:pt x="7235" y="7205"/>
                </a:lnTo>
                <a:lnTo>
                  <a:pt x="72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7" name="Google Shape;777;p33"/>
          <p:cNvSpPr/>
          <p:nvPr/>
        </p:nvSpPr>
        <p:spPr>
          <a:xfrm rot="5400000">
            <a:off x="5468635" y="2123685"/>
            <a:ext cx="1012953" cy="1001081"/>
          </a:xfrm>
          <a:custGeom>
            <a:avLst/>
            <a:gdLst/>
            <a:ahLst/>
            <a:cxnLst/>
            <a:rect l="l" t="t" r="r" b="b"/>
            <a:pathLst>
              <a:path w="7266" h="7205" extrusionOk="0">
                <a:moveTo>
                  <a:pt x="1" y="1"/>
                </a:moveTo>
                <a:lnTo>
                  <a:pt x="7265" y="7205"/>
                </a:lnTo>
                <a:lnTo>
                  <a:pt x="7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8" name="Google Shape;778;p33"/>
          <p:cNvSpPr/>
          <p:nvPr/>
        </p:nvSpPr>
        <p:spPr>
          <a:xfrm rot="5400000">
            <a:off x="2707449" y="2870333"/>
            <a:ext cx="3025755" cy="1520587"/>
          </a:xfrm>
          <a:custGeom>
            <a:avLst/>
            <a:gdLst/>
            <a:ahLst/>
            <a:cxnLst/>
            <a:rect l="l" t="t" r="r" b="b"/>
            <a:pathLst>
              <a:path w="21704" h="10944" extrusionOk="0">
                <a:moveTo>
                  <a:pt x="10883" y="1"/>
                </a:moveTo>
                <a:cubicBezTo>
                  <a:pt x="4895" y="1"/>
                  <a:pt x="1" y="4864"/>
                  <a:pt x="1" y="10852"/>
                </a:cubicBezTo>
                <a:lnTo>
                  <a:pt x="1" y="10943"/>
                </a:lnTo>
                <a:lnTo>
                  <a:pt x="21703" y="10943"/>
                </a:lnTo>
                <a:lnTo>
                  <a:pt x="21703" y="10882"/>
                </a:lnTo>
                <a:lnTo>
                  <a:pt x="21703" y="10822"/>
                </a:lnTo>
                <a:cubicBezTo>
                  <a:pt x="21703" y="4803"/>
                  <a:pt x="16840" y="1"/>
                  <a:pt x="108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9" name="Google Shape;779;p33"/>
          <p:cNvSpPr/>
          <p:nvPr/>
        </p:nvSpPr>
        <p:spPr>
          <a:xfrm rot="5400000">
            <a:off x="434375" y="-17800"/>
            <a:ext cx="3025755" cy="3025755"/>
          </a:xfrm>
          <a:custGeom>
            <a:avLst/>
            <a:gdLst/>
            <a:ahLst/>
            <a:cxnLst/>
            <a:rect l="l" t="t" r="r" b="b"/>
            <a:pathLst>
              <a:path w="21704" h="21704" extrusionOk="0">
                <a:moveTo>
                  <a:pt x="1" y="1"/>
                </a:moveTo>
                <a:lnTo>
                  <a:pt x="1" y="21703"/>
                </a:lnTo>
                <a:lnTo>
                  <a:pt x="21703" y="21703"/>
                </a:lnTo>
                <a:lnTo>
                  <a:pt x="21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0" name="Google Shape;780;p33"/>
          <p:cNvSpPr/>
          <p:nvPr/>
        </p:nvSpPr>
        <p:spPr>
          <a:xfrm rot="5400000">
            <a:off x="-2591178" y="-17730"/>
            <a:ext cx="3025755" cy="3025615"/>
          </a:xfrm>
          <a:custGeom>
            <a:avLst/>
            <a:gdLst/>
            <a:ahLst/>
            <a:cxnLst/>
            <a:rect l="l" t="t" r="r" b="b"/>
            <a:pathLst>
              <a:path w="21704" h="21703" extrusionOk="0">
                <a:moveTo>
                  <a:pt x="1" y="0"/>
                </a:moveTo>
                <a:lnTo>
                  <a:pt x="1" y="21703"/>
                </a:lnTo>
                <a:lnTo>
                  <a:pt x="21703" y="21703"/>
                </a:lnTo>
                <a:lnTo>
                  <a:pt x="21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1" name="Google Shape;781;p33"/>
          <p:cNvSpPr/>
          <p:nvPr/>
        </p:nvSpPr>
        <p:spPr>
          <a:xfrm rot="5400000">
            <a:off x="-324159" y="740730"/>
            <a:ext cx="3025755" cy="1508695"/>
          </a:xfrm>
          <a:custGeom>
            <a:avLst/>
            <a:gdLst/>
            <a:ahLst/>
            <a:cxnLst/>
            <a:rect l="l" t="t" r="r" b="b"/>
            <a:pathLst>
              <a:path w="21704" h="10822" extrusionOk="0">
                <a:moveTo>
                  <a:pt x="10883" y="1"/>
                </a:moveTo>
                <a:lnTo>
                  <a:pt x="5442" y="5381"/>
                </a:lnTo>
                <a:lnTo>
                  <a:pt x="1" y="10821"/>
                </a:lnTo>
                <a:lnTo>
                  <a:pt x="21703" y="10821"/>
                </a:lnTo>
                <a:lnTo>
                  <a:pt x="16263" y="5381"/>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2" name="Google Shape;782;p33"/>
          <p:cNvSpPr/>
          <p:nvPr/>
        </p:nvSpPr>
        <p:spPr>
          <a:xfrm rot="5400000">
            <a:off x="-2591178" y="-17730"/>
            <a:ext cx="3025755" cy="3025615"/>
          </a:xfrm>
          <a:custGeom>
            <a:avLst/>
            <a:gdLst/>
            <a:ahLst/>
            <a:cxnLst/>
            <a:rect l="l" t="t" r="r" b="b"/>
            <a:pathLst>
              <a:path w="21704" h="21703" extrusionOk="0">
                <a:moveTo>
                  <a:pt x="1" y="0"/>
                </a:moveTo>
                <a:lnTo>
                  <a:pt x="1" y="21703"/>
                </a:lnTo>
                <a:lnTo>
                  <a:pt x="578" y="21703"/>
                </a:lnTo>
                <a:cubicBezTo>
                  <a:pt x="12281" y="21399"/>
                  <a:pt x="21703" y="11794"/>
                  <a:pt x="2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3" name="Google Shape;783;p33"/>
          <p:cNvSpPr/>
          <p:nvPr/>
        </p:nvSpPr>
        <p:spPr>
          <a:xfrm rot="5400000">
            <a:off x="-1536054" y="-9296"/>
            <a:ext cx="1970560" cy="1970560"/>
          </a:xfrm>
          <a:custGeom>
            <a:avLst/>
            <a:gdLst/>
            <a:ahLst/>
            <a:cxnLst/>
            <a:rect l="l" t="t" r="r" b="b"/>
            <a:pathLst>
              <a:path w="14135" h="14135" extrusionOk="0">
                <a:moveTo>
                  <a:pt x="1" y="0"/>
                </a:moveTo>
                <a:lnTo>
                  <a:pt x="1" y="14134"/>
                </a:lnTo>
                <a:cubicBezTo>
                  <a:pt x="7782" y="14134"/>
                  <a:pt x="14135" y="7842"/>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4" name="Google Shape;784;p33"/>
          <p:cNvSpPr/>
          <p:nvPr/>
        </p:nvSpPr>
        <p:spPr>
          <a:xfrm rot="5400000">
            <a:off x="2566122" y="2113472"/>
            <a:ext cx="889993" cy="898979"/>
          </a:xfrm>
          <a:custGeom>
            <a:avLst/>
            <a:gdLst/>
            <a:ahLst/>
            <a:cxnLst/>
            <a:rect l="l" t="t" r="r" b="b"/>
            <a:pathLst>
              <a:path w="6384" h="6384" extrusionOk="0">
                <a:moveTo>
                  <a:pt x="0" y="1"/>
                </a:moveTo>
                <a:cubicBezTo>
                  <a:pt x="0" y="3527"/>
                  <a:pt x="2857" y="6384"/>
                  <a:pt x="6383" y="6384"/>
                </a:cubicBezTo>
                <a:lnTo>
                  <a:pt x="6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5" name="Google Shape;785;p33"/>
          <p:cNvSpPr/>
          <p:nvPr/>
        </p:nvSpPr>
        <p:spPr>
          <a:xfrm rot="5400000">
            <a:off x="1938679" y="-13548"/>
            <a:ext cx="1517199" cy="1508695"/>
          </a:xfrm>
          <a:custGeom>
            <a:avLst/>
            <a:gdLst/>
            <a:ahLst/>
            <a:cxnLst/>
            <a:rect l="l" t="t" r="r" b="b"/>
            <a:pathLst>
              <a:path w="10883" h="10822" extrusionOk="0">
                <a:moveTo>
                  <a:pt x="1" y="1"/>
                </a:moveTo>
                <a:lnTo>
                  <a:pt x="1" y="10822"/>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23" name="Rectangle: Rounded Corners 22">
            <a:extLst>
              <a:ext uri="{FF2B5EF4-FFF2-40B4-BE49-F238E27FC236}">
                <a16:creationId xmlns:a16="http://schemas.microsoft.com/office/drawing/2014/main" id="{56E90F46-AFEE-C509-B6E2-F2A7C0F1B760}"/>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65</a:t>
            </a:r>
            <a:endParaRPr lang="vi-VN" b="1">
              <a:solidFill>
                <a:schemeClr val="tx1"/>
              </a:solidFill>
              <a:latin typeface="Lexend Deca" pitchFamily="2" charset="0"/>
            </a:endParaRPr>
          </a:p>
        </p:txBody>
      </p:sp>
    </p:spTree>
    <p:extLst>
      <p:ext uri="{BB962C8B-B14F-4D97-AF65-F5344CB8AC3E}">
        <p14:creationId xmlns:p14="http://schemas.microsoft.com/office/powerpoint/2010/main" val="10124668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66</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2080260"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4233334" cy="400110"/>
          </a:xfrm>
          <a:prstGeom prst="rect">
            <a:avLst/>
          </a:prstGeom>
          <a:noFill/>
        </p:spPr>
        <p:txBody>
          <a:bodyPr wrap="square" rtlCol="0">
            <a:spAutoFit/>
          </a:bodyPr>
          <a:lstStyle/>
          <a:p>
            <a:r>
              <a:rPr lang="en-US" sz="2000">
                <a:latin typeface="Lexend Deca" panose="020B0604020202020204" charset="0"/>
              </a:rPr>
              <a:t>SO SÁNH THỜI GIAN CHẠY</a:t>
            </a:r>
          </a:p>
        </p:txBody>
      </p:sp>
      <p:pic>
        <p:nvPicPr>
          <p:cNvPr id="1026" name="Picture 2">
            <a:extLst>
              <a:ext uri="{FF2B5EF4-FFF2-40B4-BE49-F238E27FC236}">
                <a16:creationId xmlns:a16="http://schemas.microsoft.com/office/drawing/2014/main" id="{6DEB5E77-AF8D-80C7-B642-57F0BD67AC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5540" y="644409"/>
            <a:ext cx="5492920" cy="3854681"/>
          </a:xfrm>
          <a:prstGeom prst="rect">
            <a:avLst/>
          </a:prstGeom>
          <a:noFill/>
          <a:ln w="28575">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5788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67</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2080260"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5859008" cy="400110"/>
          </a:xfrm>
          <a:prstGeom prst="rect">
            <a:avLst/>
          </a:prstGeom>
          <a:noFill/>
        </p:spPr>
        <p:txBody>
          <a:bodyPr wrap="square" rtlCol="0">
            <a:spAutoFit/>
          </a:bodyPr>
          <a:lstStyle/>
          <a:p>
            <a:r>
              <a:rPr lang="en-US" sz="2000">
                <a:latin typeface="Lexend Deca" panose="020B0604020202020204" charset="0"/>
              </a:rPr>
              <a:t>SO SÁNH ĐỘ CHÍNH XÁC QUA CHỈ SỐ RMSE</a:t>
            </a:r>
          </a:p>
        </p:txBody>
      </p:sp>
      <p:pic>
        <p:nvPicPr>
          <p:cNvPr id="1026" name="Picture 2">
            <a:extLst>
              <a:ext uri="{FF2B5EF4-FFF2-40B4-BE49-F238E27FC236}">
                <a16:creationId xmlns:a16="http://schemas.microsoft.com/office/drawing/2014/main" id="{6DEB5E77-AF8D-80C7-B642-57F0BD67AC58}"/>
              </a:ext>
            </a:extLst>
          </p:cNvPr>
          <p:cNvPicPr>
            <a:picLocks noChangeAspect="1" noChangeArrowheads="1"/>
          </p:cNvPicPr>
          <p:nvPr/>
        </p:nvPicPr>
        <p:blipFill>
          <a:blip r:embed="rId3"/>
          <a:srcRect/>
          <a:stretch/>
        </p:blipFill>
        <p:spPr bwMode="auto">
          <a:xfrm>
            <a:off x="1825540" y="702415"/>
            <a:ext cx="5492920" cy="3738669"/>
          </a:xfrm>
          <a:prstGeom prst="rect">
            <a:avLst/>
          </a:prstGeom>
          <a:noFill/>
          <a:ln w="28575">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72750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68</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2080260"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6710290" cy="400110"/>
          </a:xfrm>
          <a:prstGeom prst="rect">
            <a:avLst/>
          </a:prstGeom>
          <a:noFill/>
        </p:spPr>
        <p:txBody>
          <a:bodyPr wrap="square" rtlCol="0">
            <a:spAutoFit/>
          </a:bodyPr>
          <a:lstStyle/>
          <a:p>
            <a:r>
              <a:rPr lang="en-US" sz="2000">
                <a:latin typeface="Lexend Deca" panose="020B0604020202020204" charset="0"/>
              </a:rPr>
              <a:t>SO SÁNH ĐỘ CHÍNH XÁC QUA TRỰC QUA DỮ LIỆU</a:t>
            </a:r>
          </a:p>
        </p:txBody>
      </p:sp>
      <p:pic>
        <p:nvPicPr>
          <p:cNvPr id="1026" name="Picture 2">
            <a:extLst>
              <a:ext uri="{FF2B5EF4-FFF2-40B4-BE49-F238E27FC236}">
                <a16:creationId xmlns:a16="http://schemas.microsoft.com/office/drawing/2014/main" id="{6DEB5E77-AF8D-80C7-B642-57F0BD67AC58}"/>
              </a:ext>
            </a:extLst>
          </p:cNvPr>
          <p:cNvPicPr>
            <a:picLocks noChangeAspect="1" noChangeArrowheads="1"/>
          </p:cNvPicPr>
          <p:nvPr/>
        </p:nvPicPr>
        <p:blipFill>
          <a:blip r:embed="rId3"/>
          <a:srcRect/>
          <a:stretch/>
        </p:blipFill>
        <p:spPr bwMode="auto">
          <a:xfrm>
            <a:off x="1825540" y="723850"/>
            <a:ext cx="5492920" cy="3695799"/>
          </a:xfrm>
          <a:prstGeom prst="rect">
            <a:avLst/>
          </a:prstGeom>
          <a:noFill/>
          <a:ln w="28575">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7356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33"/>
          <p:cNvSpPr/>
          <p:nvPr/>
        </p:nvSpPr>
        <p:spPr>
          <a:xfrm flipH="1">
            <a:off x="1066020" y="3240100"/>
            <a:ext cx="899100" cy="899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68" name="Google Shape;768;p33"/>
          <p:cNvSpPr txBox="1">
            <a:spLocks noGrp="1"/>
          </p:cNvSpPr>
          <p:nvPr>
            <p:ph type="title"/>
          </p:nvPr>
        </p:nvSpPr>
        <p:spPr>
          <a:xfrm flipH="1">
            <a:off x="3459985" y="1"/>
            <a:ext cx="5684015" cy="21262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a:latin typeface="Lexend Deca" pitchFamily="2" charset="0"/>
              </a:rPr>
              <a:t>KẾT LUẬN</a:t>
            </a:r>
            <a:endParaRPr b="1" dirty="0">
              <a:latin typeface="Lexend Deca" pitchFamily="2" charset="0"/>
            </a:endParaRPr>
          </a:p>
        </p:txBody>
      </p:sp>
      <p:sp>
        <p:nvSpPr>
          <p:cNvPr id="770" name="Google Shape;770;p33"/>
          <p:cNvSpPr txBox="1">
            <a:spLocks noGrp="1"/>
          </p:cNvSpPr>
          <p:nvPr>
            <p:ph type="title" idx="2"/>
          </p:nvPr>
        </p:nvSpPr>
        <p:spPr>
          <a:xfrm flipH="1">
            <a:off x="1230950" y="3627900"/>
            <a:ext cx="1598700" cy="100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Lexend Deca" pitchFamily="2" charset="0"/>
              </a:rPr>
              <a:t>0</a:t>
            </a:r>
            <a:r>
              <a:rPr lang="en-US" b="1" dirty="0">
                <a:latin typeface="Lexend Deca" pitchFamily="2" charset="0"/>
              </a:rPr>
              <a:t>8</a:t>
            </a:r>
            <a:endParaRPr b="1" dirty="0">
              <a:latin typeface="Lexend Deca" pitchFamily="2" charset="0"/>
            </a:endParaRPr>
          </a:p>
        </p:txBody>
      </p:sp>
      <p:sp>
        <p:nvSpPr>
          <p:cNvPr id="771" name="Google Shape;771;p33"/>
          <p:cNvSpPr/>
          <p:nvPr/>
        </p:nvSpPr>
        <p:spPr>
          <a:xfrm rot="5400000">
            <a:off x="6470391" y="2122892"/>
            <a:ext cx="3025755" cy="3015469"/>
          </a:xfrm>
          <a:custGeom>
            <a:avLst/>
            <a:gdLst/>
            <a:ahLst/>
            <a:cxnLst/>
            <a:rect l="l" t="t" r="r" b="b"/>
            <a:pathLst>
              <a:path w="21704" h="21703" extrusionOk="0">
                <a:moveTo>
                  <a:pt x="1" y="0"/>
                </a:moveTo>
                <a:lnTo>
                  <a:pt x="1" y="21703"/>
                </a:lnTo>
                <a:lnTo>
                  <a:pt x="21703" y="21703"/>
                </a:lnTo>
                <a:lnTo>
                  <a:pt x="21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2" name="Google Shape;772;p33"/>
          <p:cNvSpPr/>
          <p:nvPr/>
        </p:nvSpPr>
        <p:spPr>
          <a:xfrm rot="5400000">
            <a:off x="3457124" y="2124976"/>
            <a:ext cx="3025755" cy="3011301"/>
          </a:xfrm>
          <a:custGeom>
            <a:avLst/>
            <a:gdLst/>
            <a:ahLst/>
            <a:cxnLst/>
            <a:rect l="l" t="t" r="r" b="b"/>
            <a:pathLst>
              <a:path w="21704" h="21673" extrusionOk="0">
                <a:moveTo>
                  <a:pt x="1" y="1"/>
                </a:moveTo>
                <a:lnTo>
                  <a:pt x="1" y="21673"/>
                </a:lnTo>
                <a:lnTo>
                  <a:pt x="21703" y="21673"/>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3" name="Google Shape;773;p33"/>
          <p:cNvSpPr/>
          <p:nvPr/>
        </p:nvSpPr>
        <p:spPr>
          <a:xfrm rot="5400000">
            <a:off x="6470391" y="2122892"/>
            <a:ext cx="3025755" cy="3015469"/>
          </a:xfrm>
          <a:custGeom>
            <a:avLst/>
            <a:gdLst/>
            <a:ahLst/>
            <a:cxnLst/>
            <a:rect l="l" t="t" r="r" b="b"/>
            <a:pathLst>
              <a:path w="21704" h="21703" extrusionOk="0">
                <a:moveTo>
                  <a:pt x="1" y="0"/>
                </a:moveTo>
                <a:lnTo>
                  <a:pt x="1" y="21703"/>
                </a:lnTo>
                <a:lnTo>
                  <a:pt x="578" y="21703"/>
                </a:lnTo>
                <a:cubicBezTo>
                  <a:pt x="12281" y="21399"/>
                  <a:pt x="21703" y="11794"/>
                  <a:pt x="2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4" name="Google Shape;774;p33"/>
          <p:cNvSpPr/>
          <p:nvPr/>
        </p:nvSpPr>
        <p:spPr>
          <a:xfrm rot="5400000">
            <a:off x="7523747" y="2129557"/>
            <a:ext cx="1970560" cy="1963952"/>
          </a:xfrm>
          <a:custGeom>
            <a:avLst/>
            <a:gdLst/>
            <a:ahLst/>
            <a:cxnLst/>
            <a:rect l="l" t="t" r="r" b="b"/>
            <a:pathLst>
              <a:path w="14135" h="14135" extrusionOk="0">
                <a:moveTo>
                  <a:pt x="1" y="0"/>
                </a:moveTo>
                <a:lnTo>
                  <a:pt x="1" y="14134"/>
                </a:lnTo>
                <a:cubicBezTo>
                  <a:pt x="7782" y="14134"/>
                  <a:pt x="14135" y="7842"/>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5" name="Google Shape;775;p33"/>
          <p:cNvSpPr/>
          <p:nvPr/>
        </p:nvSpPr>
        <p:spPr>
          <a:xfrm rot="5400000">
            <a:off x="5472887" y="4140739"/>
            <a:ext cx="1004449" cy="1001081"/>
          </a:xfrm>
          <a:custGeom>
            <a:avLst/>
            <a:gdLst/>
            <a:ahLst/>
            <a:cxnLst/>
            <a:rect l="l" t="t" r="r" b="b"/>
            <a:pathLst>
              <a:path w="7205" h="7205" extrusionOk="0">
                <a:moveTo>
                  <a:pt x="1" y="1"/>
                </a:moveTo>
                <a:lnTo>
                  <a:pt x="7204" y="7205"/>
                </a:lnTo>
                <a:lnTo>
                  <a:pt x="7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6" name="Google Shape;776;p33"/>
          <p:cNvSpPr/>
          <p:nvPr/>
        </p:nvSpPr>
        <p:spPr>
          <a:xfrm rot="5400000">
            <a:off x="5470796" y="3134338"/>
            <a:ext cx="1008631" cy="1001081"/>
          </a:xfrm>
          <a:custGeom>
            <a:avLst/>
            <a:gdLst/>
            <a:ahLst/>
            <a:cxnLst/>
            <a:rect l="l" t="t" r="r" b="b"/>
            <a:pathLst>
              <a:path w="7235" h="7205" extrusionOk="0">
                <a:moveTo>
                  <a:pt x="0" y="1"/>
                </a:moveTo>
                <a:lnTo>
                  <a:pt x="7235" y="7205"/>
                </a:lnTo>
                <a:lnTo>
                  <a:pt x="72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7" name="Google Shape;777;p33"/>
          <p:cNvSpPr/>
          <p:nvPr/>
        </p:nvSpPr>
        <p:spPr>
          <a:xfrm rot="5400000">
            <a:off x="5468635" y="2123685"/>
            <a:ext cx="1012953" cy="1001081"/>
          </a:xfrm>
          <a:custGeom>
            <a:avLst/>
            <a:gdLst/>
            <a:ahLst/>
            <a:cxnLst/>
            <a:rect l="l" t="t" r="r" b="b"/>
            <a:pathLst>
              <a:path w="7266" h="7205" extrusionOk="0">
                <a:moveTo>
                  <a:pt x="1" y="1"/>
                </a:moveTo>
                <a:lnTo>
                  <a:pt x="7265" y="7205"/>
                </a:lnTo>
                <a:lnTo>
                  <a:pt x="7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8" name="Google Shape;778;p33"/>
          <p:cNvSpPr/>
          <p:nvPr/>
        </p:nvSpPr>
        <p:spPr>
          <a:xfrm rot="5400000">
            <a:off x="2707449" y="2870333"/>
            <a:ext cx="3025755" cy="1520587"/>
          </a:xfrm>
          <a:custGeom>
            <a:avLst/>
            <a:gdLst/>
            <a:ahLst/>
            <a:cxnLst/>
            <a:rect l="l" t="t" r="r" b="b"/>
            <a:pathLst>
              <a:path w="21704" h="10944" extrusionOk="0">
                <a:moveTo>
                  <a:pt x="10883" y="1"/>
                </a:moveTo>
                <a:cubicBezTo>
                  <a:pt x="4895" y="1"/>
                  <a:pt x="1" y="4864"/>
                  <a:pt x="1" y="10852"/>
                </a:cubicBezTo>
                <a:lnTo>
                  <a:pt x="1" y="10943"/>
                </a:lnTo>
                <a:lnTo>
                  <a:pt x="21703" y="10943"/>
                </a:lnTo>
                <a:lnTo>
                  <a:pt x="21703" y="10882"/>
                </a:lnTo>
                <a:lnTo>
                  <a:pt x="21703" y="10822"/>
                </a:lnTo>
                <a:cubicBezTo>
                  <a:pt x="21703" y="4803"/>
                  <a:pt x="16840" y="1"/>
                  <a:pt x="108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9" name="Google Shape;779;p33"/>
          <p:cNvSpPr/>
          <p:nvPr/>
        </p:nvSpPr>
        <p:spPr>
          <a:xfrm rot="5400000">
            <a:off x="434375" y="-17800"/>
            <a:ext cx="3025755" cy="3025755"/>
          </a:xfrm>
          <a:custGeom>
            <a:avLst/>
            <a:gdLst/>
            <a:ahLst/>
            <a:cxnLst/>
            <a:rect l="l" t="t" r="r" b="b"/>
            <a:pathLst>
              <a:path w="21704" h="21704" extrusionOk="0">
                <a:moveTo>
                  <a:pt x="1" y="1"/>
                </a:moveTo>
                <a:lnTo>
                  <a:pt x="1" y="21703"/>
                </a:lnTo>
                <a:lnTo>
                  <a:pt x="21703" y="21703"/>
                </a:lnTo>
                <a:lnTo>
                  <a:pt x="21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0" name="Google Shape;780;p33"/>
          <p:cNvSpPr/>
          <p:nvPr/>
        </p:nvSpPr>
        <p:spPr>
          <a:xfrm rot="5400000">
            <a:off x="-2591178" y="-17730"/>
            <a:ext cx="3025755" cy="3025615"/>
          </a:xfrm>
          <a:custGeom>
            <a:avLst/>
            <a:gdLst/>
            <a:ahLst/>
            <a:cxnLst/>
            <a:rect l="l" t="t" r="r" b="b"/>
            <a:pathLst>
              <a:path w="21704" h="21703" extrusionOk="0">
                <a:moveTo>
                  <a:pt x="1" y="0"/>
                </a:moveTo>
                <a:lnTo>
                  <a:pt x="1" y="21703"/>
                </a:lnTo>
                <a:lnTo>
                  <a:pt x="21703" y="21703"/>
                </a:lnTo>
                <a:lnTo>
                  <a:pt x="21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1" name="Google Shape;781;p33"/>
          <p:cNvSpPr/>
          <p:nvPr/>
        </p:nvSpPr>
        <p:spPr>
          <a:xfrm rot="5400000">
            <a:off x="-324159" y="740730"/>
            <a:ext cx="3025755" cy="1508695"/>
          </a:xfrm>
          <a:custGeom>
            <a:avLst/>
            <a:gdLst/>
            <a:ahLst/>
            <a:cxnLst/>
            <a:rect l="l" t="t" r="r" b="b"/>
            <a:pathLst>
              <a:path w="21704" h="10822" extrusionOk="0">
                <a:moveTo>
                  <a:pt x="10883" y="1"/>
                </a:moveTo>
                <a:lnTo>
                  <a:pt x="5442" y="5381"/>
                </a:lnTo>
                <a:lnTo>
                  <a:pt x="1" y="10821"/>
                </a:lnTo>
                <a:lnTo>
                  <a:pt x="21703" y="10821"/>
                </a:lnTo>
                <a:lnTo>
                  <a:pt x="16263" y="5381"/>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2" name="Google Shape;782;p33"/>
          <p:cNvSpPr/>
          <p:nvPr/>
        </p:nvSpPr>
        <p:spPr>
          <a:xfrm rot="5400000">
            <a:off x="-2591178" y="-17730"/>
            <a:ext cx="3025755" cy="3025615"/>
          </a:xfrm>
          <a:custGeom>
            <a:avLst/>
            <a:gdLst/>
            <a:ahLst/>
            <a:cxnLst/>
            <a:rect l="l" t="t" r="r" b="b"/>
            <a:pathLst>
              <a:path w="21704" h="21703" extrusionOk="0">
                <a:moveTo>
                  <a:pt x="1" y="0"/>
                </a:moveTo>
                <a:lnTo>
                  <a:pt x="1" y="21703"/>
                </a:lnTo>
                <a:lnTo>
                  <a:pt x="578" y="21703"/>
                </a:lnTo>
                <a:cubicBezTo>
                  <a:pt x="12281" y="21399"/>
                  <a:pt x="21703" y="11794"/>
                  <a:pt x="2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3" name="Google Shape;783;p33"/>
          <p:cNvSpPr/>
          <p:nvPr/>
        </p:nvSpPr>
        <p:spPr>
          <a:xfrm rot="5400000">
            <a:off x="-1536054" y="-9296"/>
            <a:ext cx="1970560" cy="1970560"/>
          </a:xfrm>
          <a:custGeom>
            <a:avLst/>
            <a:gdLst/>
            <a:ahLst/>
            <a:cxnLst/>
            <a:rect l="l" t="t" r="r" b="b"/>
            <a:pathLst>
              <a:path w="14135" h="14135" extrusionOk="0">
                <a:moveTo>
                  <a:pt x="1" y="0"/>
                </a:moveTo>
                <a:lnTo>
                  <a:pt x="1" y="14134"/>
                </a:lnTo>
                <a:cubicBezTo>
                  <a:pt x="7782" y="14134"/>
                  <a:pt x="14135" y="7842"/>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4" name="Google Shape;784;p33"/>
          <p:cNvSpPr/>
          <p:nvPr/>
        </p:nvSpPr>
        <p:spPr>
          <a:xfrm rot="5400000">
            <a:off x="2566122" y="2113472"/>
            <a:ext cx="889993" cy="898979"/>
          </a:xfrm>
          <a:custGeom>
            <a:avLst/>
            <a:gdLst/>
            <a:ahLst/>
            <a:cxnLst/>
            <a:rect l="l" t="t" r="r" b="b"/>
            <a:pathLst>
              <a:path w="6384" h="6384" extrusionOk="0">
                <a:moveTo>
                  <a:pt x="0" y="1"/>
                </a:moveTo>
                <a:cubicBezTo>
                  <a:pt x="0" y="3527"/>
                  <a:pt x="2857" y="6384"/>
                  <a:pt x="6383" y="6384"/>
                </a:cubicBezTo>
                <a:lnTo>
                  <a:pt x="6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5" name="Google Shape;785;p33"/>
          <p:cNvSpPr/>
          <p:nvPr/>
        </p:nvSpPr>
        <p:spPr>
          <a:xfrm rot="5400000">
            <a:off x="1938679" y="-13548"/>
            <a:ext cx="1517199" cy="1508695"/>
          </a:xfrm>
          <a:custGeom>
            <a:avLst/>
            <a:gdLst/>
            <a:ahLst/>
            <a:cxnLst/>
            <a:rect l="l" t="t" r="r" b="b"/>
            <a:pathLst>
              <a:path w="10883" h="10822" extrusionOk="0">
                <a:moveTo>
                  <a:pt x="1" y="1"/>
                </a:moveTo>
                <a:lnTo>
                  <a:pt x="1" y="10822"/>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23" name="Rectangle: Rounded Corners 22">
            <a:extLst>
              <a:ext uri="{FF2B5EF4-FFF2-40B4-BE49-F238E27FC236}">
                <a16:creationId xmlns:a16="http://schemas.microsoft.com/office/drawing/2014/main" id="{56E90F46-AFEE-C509-B6E2-F2A7C0F1B760}"/>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69</a:t>
            </a:r>
            <a:endParaRPr lang="vi-VN" b="1">
              <a:solidFill>
                <a:schemeClr val="tx1"/>
              </a:solidFill>
              <a:latin typeface="Lexend Deca" pitchFamily="2" charset="0"/>
            </a:endParaRPr>
          </a:p>
        </p:txBody>
      </p:sp>
    </p:spTree>
    <p:extLst>
      <p:ext uri="{BB962C8B-B14F-4D97-AF65-F5344CB8AC3E}">
        <p14:creationId xmlns:p14="http://schemas.microsoft.com/office/powerpoint/2010/main" val="1604838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901" name="Google Shape;901;p39"/>
          <p:cNvSpPr txBox="1"/>
          <p:nvPr/>
        </p:nvSpPr>
        <p:spPr>
          <a:xfrm>
            <a:off x="211927" y="365880"/>
            <a:ext cx="7893495" cy="4339935"/>
          </a:xfrm>
          <a:prstGeom prst="rect">
            <a:avLst/>
          </a:prstGeom>
          <a:noFill/>
          <a:ln>
            <a:noFill/>
          </a:ln>
        </p:spPr>
        <p:txBody>
          <a:bodyPr spcFirstLastPara="1" wrap="square" lIns="91425" tIns="91425" rIns="91425" bIns="91425" anchor="ctr" anchorCtr="0">
            <a:noAutofit/>
          </a:bodyPr>
          <a:lstStyle/>
          <a:p>
            <a:pPr marL="342900" lvl="0" indent="-342900" algn="l" rtl="0">
              <a:lnSpc>
                <a:spcPct val="150000"/>
              </a:lnSpc>
              <a:spcBef>
                <a:spcPts val="0"/>
              </a:spcBef>
              <a:spcAft>
                <a:spcPts val="0"/>
              </a:spcAft>
              <a:buAutoNum type="arabicPeriod"/>
            </a:pPr>
            <a:r>
              <a:rPr lang="en-US" sz="1600" dirty="0" err="1">
                <a:solidFill>
                  <a:schemeClr val="lt1"/>
                </a:solidFill>
                <a:latin typeface="Lexend Deca" pitchFamily="2" charset="0"/>
                <a:ea typeface="Anton"/>
                <a:cs typeface="Anton"/>
                <a:sym typeface="Anton"/>
              </a:rPr>
              <a:t>Xác</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định</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rõ</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mục</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tiêu</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trước</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và</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sau</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của</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dự</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án</a:t>
            </a:r>
            <a:r>
              <a:rPr lang="en-US" sz="1600" dirty="0">
                <a:solidFill>
                  <a:schemeClr val="lt1"/>
                </a:solidFill>
                <a:latin typeface="Lexend Deca" pitchFamily="2" charset="0"/>
                <a:ea typeface="Anton"/>
                <a:cs typeface="Anton"/>
                <a:sym typeface="Anton"/>
              </a:rPr>
              <a:t>.</a:t>
            </a:r>
          </a:p>
          <a:p>
            <a:pPr marL="342900" lvl="0" indent="-342900" algn="l" rtl="0">
              <a:lnSpc>
                <a:spcPct val="150000"/>
              </a:lnSpc>
              <a:spcBef>
                <a:spcPts val="0"/>
              </a:spcBef>
              <a:spcAft>
                <a:spcPts val="0"/>
              </a:spcAft>
              <a:buAutoNum type="arabicPeriod"/>
            </a:pPr>
            <a:r>
              <a:rPr lang="en-US" sz="1600" dirty="0" err="1">
                <a:solidFill>
                  <a:schemeClr val="lt1"/>
                </a:solidFill>
                <a:latin typeface="Lexend Deca" pitchFamily="2" charset="0"/>
                <a:ea typeface="Anton"/>
                <a:cs typeface="Anton"/>
                <a:sym typeface="Anton"/>
              </a:rPr>
              <a:t>Tiến</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hành</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tìm</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nguồn</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và</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thu</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thập</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dữ</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liệu</a:t>
            </a:r>
            <a:r>
              <a:rPr lang="en-US" sz="1600" dirty="0">
                <a:solidFill>
                  <a:schemeClr val="lt1"/>
                </a:solidFill>
                <a:latin typeface="Lexend Deca" pitchFamily="2" charset="0"/>
                <a:ea typeface="Anton"/>
                <a:cs typeface="Anton"/>
                <a:sym typeface="Anton"/>
              </a:rPr>
              <a:t>.</a:t>
            </a:r>
          </a:p>
          <a:p>
            <a:pPr marL="342900" lvl="0" indent="-342900" algn="l" rtl="0">
              <a:lnSpc>
                <a:spcPct val="150000"/>
              </a:lnSpc>
              <a:spcBef>
                <a:spcPts val="0"/>
              </a:spcBef>
              <a:spcAft>
                <a:spcPts val="0"/>
              </a:spcAft>
              <a:buAutoNum type="arabicPeriod"/>
            </a:pPr>
            <a:r>
              <a:rPr lang="en-US" sz="1600" dirty="0" err="1">
                <a:solidFill>
                  <a:schemeClr val="lt1"/>
                </a:solidFill>
                <a:latin typeface="Lexend Deca" pitchFamily="2" charset="0"/>
                <a:ea typeface="Anton"/>
                <a:cs typeface="Anton"/>
                <a:sym typeface="Anton"/>
              </a:rPr>
              <a:t>Thực</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hiện</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chọn</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và</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xử</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lý</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dữ</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liệu</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bằng</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cách</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lọc</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các</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dữ</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liệu</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bị</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lỗi</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thiếu</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và</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các</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dữ</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liệu</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ngoại</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lệ</a:t>
            </a:r>
            <a:r>
              <a:rPr lang="en-US" sz="1600" dirty="0">
                <a:solidFill>
                  <a:schemeClr val="lt1"/>
                </a:solidFill>
                <a:latin typeface="Lexend Deca" pitchFamily="2" charset="0"/>
                <a:ea typeface="Anton"/>
                <a:cs typeface="Anton"/>
                <a:sym typeface="Anton"/>
              </a:rPr>
              <a:t>.</a:t>
            </a:r>
          </a:p>
          <a:p>
            <a:pPr marL="342900" lvl="0" indent="-342900" algn="l" rtl="0">
              <a:lnSpc>
                <a:spcPct val="150000"/>
              </a:lnSpc>
              <a:spcBef>
                <a:spcPts val="0"/>
              </a:spcBef>
              <a:spcAft>
                <a:spcPts val="0"/>
              </a:spcAft>
              <a:buAutoNum type="arabicPeriod"/>
            </a:pPr>
            <a:r>
              <a:rPr lang="en-US" sz="1600" dirty="0" err="1">
                <a:solidFill>
                  <a:schemeClr val="lt1"/>
                </a:solidFill>
                <a:latin typeface="Lexend Deca" pitchFamily="2" charset="0"/>
                <a:ea typeface="Anton"/>
                <a:cs typeface="Anton"/>
                <a:sym typeface="Anton"/>
              </a:rPr>
              <a:t>Tiến</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hành</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phân</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tích</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và</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khám</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phá</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dữ</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liệu</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bằng</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cách</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trực</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quan</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hóa</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biểu</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diễn</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mối</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liên</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hệ</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giữa</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lợi</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nhuận</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với</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các</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thuộc</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tính</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khác</a:t>
            </a:r>
            <a:r>
              <a:rPr lang="en-US" sz="1600" dirty="0">
                <a:solidFill>
                  <a:schemeClr val="lt1"/>
                </a:solidFill>
                <a:latin typeface="Lexend Deca" pitchFamily="2" charset="0"/>
                <a:ea typeface="Anton"/>
                <a:cs typeface="Anton"/>
                <a:sym typeface="Anton"/>
              </a:rPr>
              <a:t>.</a:t>
            </a:r>
          </a:p>
          <a:p>
            <a:pPr marL="342900" lvl="0" indent="-342900" algn="l" rtl="0">
              <a:lnSpc>
                <a:spcPct val="150000"/>
              </a:lnSpc>
              <a:spcBef>
                <a:spcPts val="0"/>
              </a:spcBef>
              <a:spcAft>
                <a:spcPts val="0"/>
              </a:spcAft>
              <a:buAutoNum type="arabicPeriod"/>
            </a:pPr>
            <a:r>
              <a:rPr lang="en-US" sz="1600" dirty="0" err="1">
                <a:solidFill>
                  <a:schemeClr val="lt1"/>
                </a:solidFill>
                <a:latin typeface="Lexend Deca" pitchFamily="2" charset="0"/>
                <a:ea typeface="Anton"/>
                <a:cs typeface="Anton"/>
                <a:sym typeface="Anton"/>
              </a:rPr>
              <a:t>Tiến</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hành</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xây</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dựng</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thuật</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toán</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và</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chỉ</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số</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đánh</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giá</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mô</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hình</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dự</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đoán</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lợi</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nhuận</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của</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các</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công</a:t>
            </a:r>
            <a:r>
              <a:rPr lang="en-US" sz="1600" dirty="0">
                <a:solidFill>
                  <a:schemeClr val="lt1"/>
                </a:solidFill>
                <a:latin typeface="Lexend Deca" pitchFamily="2" charset="0"/>
                <a:ea typeface="Anton"/>
                <a:cs typeface="Anton"/>
                <a:sym typeface="Anton"/>
              </a:rPr>
              <a:t> ty.</a:t>
            </a:r>
          </a:p>
          <a:p>
            <a:pPr marL="342900" lvl="0" indent="-342900" algn="l" rtl="0">
              <a:lnSpc>
                <a:spcPct val="150000"/>
              </a:lnSpc>
              <a:spcBef>
                <a:spcPts val="0"/>
              </a:spcBef>
              <a:spcAft>
                <a:spcPts val="0"/>
              </a:spcAft>
              <a:buAutoNum type="arabicPeriod"/>
            </a:pPr>
            <a:r>
              <a:rPr lang="en-US" sz="1600" dirty="0">
                <a:solidFill>
                  <a:schemeClr val="lt1"/>
                </a:solidFill>
                <a:latin typeface="Lexend Deca" pitchFamily="2" charset="0"/>
                <a:ea typeface="Anton"/>
                <a:cs typeface="Anton"/>
                <a:sym typeface="Anton"/>
              </a:rPr>
              <a:t>So </a:t>
            </a:r>
            <a:r>
              <a:rPr lang="en-US" sz="1600" dirty="0" err="1">
                <a:solidFill>
                  <a:schemeClr val="lt1"/>
                </a:solidFill>
                <a:latin typeface="Lexend Deca" pitchFamily="2" charset="0"/>
                <a:ea typeface="Anton"/>
                <a:cs typeface="Anton"/>
                <a:sym typeface="Anton"/>
              </a:rPr>
              <a:t>sánh</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kết</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quả</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tính</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chính</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xác</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giữa</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các</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mô</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hình</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và</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tổng</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kết</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dự</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án</a:t>
            </a:r>
            <a:r>
              <a:rPr lang="en-US" sz="1600" dirty="0">
                <a:solidFill>
                  <a:schemeClr val="lt1"/>
                </a:solidFill>
                <a:latin typeface="Lexend Deca" pitchFamily="2" charset="0"/>
                <a:ea typeface="Anton"/>
                <a:cs typeface="Anton"/>
                <a:sym typeface="Anton"/>
              </a:rPr>
              <a:t>.</a:t>
            </a:r>
            <a:endParaRPr lang="vi-VN" sz="1600" dirty="0">
              <a:solidFill>
                <a:schemeClr val="lt1"/>
              </a:solidFill>
              <a:latin typeface="Lexend Deca" pitchFamily="2" charset="0"/>
              <a:ea typeface="Anton"/>
              <a:cs typeface="Anton"/>
              <a:sym typeface="Anton"/>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0</a:t>
            </a:r>
            <a:r>
              <a:rPr lang="en-US" b="1">
                <a:solidFill>
                  <a:schemeClr val="tx1"/>
                </a:solidFill>
                <a:latin typeface="Lexend Deca" pitchFamily="2" charset="0"/>
              </a:rPr>
              <a:t>7</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2212622"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0" y="0"/>
            <a:ext cx="2813422" cy="400110"/>
          </a:xfrm>
          <a:prstGeom prst="rect">
            <a:avLst/>
          </a:prstGeom>
          <a:noFill/>
        </p:spPr>
        <p:txBody>
          <a:bodyPr wrap="square" rtlCol="0">
            <a:spAutoFit/>
          </a:bodyPr>
          <a:lstStyle/>
          <a:p>
            <a:r>
              <a:rPr lang="en-US" sz="2000" dirty="0" err="1">
                <a:latin typeface="Lexend Deca" panose="020B0604020202020204" charset="0"/>
              </a:rPr>
              <a:t>Hướng</a:t>
            </a:r>
            <a:r>
              <a:rPr lang="en-US" sz="2000" dirty="0">
                <a:latin typeface="Lexend Deca" panose="020B0604020202020204" charset="0"/>
              </a:rPr>
              <a:t> </a:t>
            </a:r>
            <a:r>
              <a:rPr lang="en-US" sz="2000" dirty="0" err="1">
                <a:latin typeface="Lexend Deca" panose="020B0604020202020204" charset="0"/>
              </a:rPr>
              <a:t>tiếp</a:t>
            </a:r>
            <a:r>
              <a:rPr lang="en-US" sz="2000" dirty="0">
                <a:latin typeface="Lexend Deca" panose="020B0604020202020204" charset="0"/>
              </a:rPr>
              <a:t> </a:t>
            </a:r>
            <a:r>
              <a:rPr lang="en-US" sz="2000" dirty="0" err="1">
                <a:latin typeface="Lexend Deca" panose="020B0604020202020204" charset="0"/>
              </a:rPr>
              <a:t>cận</a:t>
            </a:r>
            <a:endParaRPr lang="en-US" sz="2000" dirty="0">
              <a:latin typeface="Lexend Deca" panose="020B0604020202020204" charset="0"/>
            </a:endParaRPr>
          </a:p>
        </p:txBody>
      </p:sp>
    </p:spTree>
    <p:extLst>
      <p:ext uri="{BB962C8B-B14F-4D97-AF65-F5344CB8AC3E}">
        <p14:creationId xmlns:p14="http://schemas.microsoft.com/office/powerpoint/2010/main" val="11270267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70</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2080260"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6710290" cy="400110"/>
          </a:xfrm>
          <a:prstGeom prst="rect">
            <a:avLst/>
          </a:prstGeom>
          <a:noFill/>
        </p:spPr>
        <p:txBody>
          <a:bodyPr wrap="square" rtlCol="0">
            <a:spAutoFit/>
          </a:bodyPr>
          <a:lstStyle/>
          <a:p>
            <a:r>
              <a:rPr lang="en-US" sz="2000">
                <a:latin typeface="Lexend Deca" panose="020B0604020202020204" charset="0"/>
              </a:rPr>
              <a:t>ƯU VÀ NHƯỢC ĐIỂM CÁC HƯỚNG LÀM</a:t>
            </a:r>
          </a:p>
        </p:txBody>
      </p:sp>
      <p:sp>
        <p:nvSpPr>
          <p:cNvPr id="2" name="TextBox 1">
            <a:extLst>
              <a:ext uri="{FF2B5EF4-FFF2-40B4-BE49-F238E27FC236}">
                <a16:creationId xmlns:a16="http://schemas.microsoft.com/office/drawing/2014/main" id="{09271DD7-590F-94D3-2832-91599ECF858E}"/>
              </a:ext>
            </a:extLst>
          </p:cNvPr>
          <p:cNvSpPr txBox="1"/>
          <p:nvPr/>
        </p:nvSpPr>
        <p:spPr>
          <a:xfrm>
            <a:off x="1131570" y="1808464"/>
            <a:ext cx="6880860" cy="1526572"/>
          </a:xfrm>
          <a:prstGeom prst="rect">
            <a:avLst/>
          </a:prstGeom>
          <a:noFill/>
        </p:spPr>
        <p:txBody>
          <a:bodyPr wrap="square" rtlCol="0">
            <a:spAutoFit/>
          </a:bodyPr>
          <a:lstStyle/>
          <a:p>
            <a:pPr>
              <a:lnSpc>
                <a:spcPct val="150000"/>
              </a:lnSpc>
            </a:pPr>
            <a:r>
              <a:rPr lang="vi-VN" sz="1600">
                <a:latin typeface="Lexend Deca" panose="020B0604020202020204" charset="0"/>
              </a:rPr>
              <a:t>• Thời gian thực thi dự đoán giữa hướng làm 1 và 2 nhanh hơn so với hướng làm 3</a:t>
            </a:r>
            <a:r>
              <a:rPr lang="en-US" sz="1600">
                <a:latin typeface="Lexend Deca" panose="020B0604020202020204" charset="0"/>
              </a:rPr>
              <a:t>.</a:t>
            </a:r>
          </a:p>
          <a:p>
            <a:pPr>
              <a:lnSpc>
                <a:spcPct val="150000"/>
              </a:lnSpc>
            </a:pPr>
            <a:r>
              <a:rPr lang="vi-VN" sz="1600">
                <a:latin typeface="Lexend Deca" panose="020B0604020202020204" charset="0"/>
              </a:rPr>
              <a:t>• Độ chính xác, đúng đắn giữa giá trị dự đoán và giá trị kiểm thử trên 3 hướng làm gần như tương đồng với nhau.</a:t>
            </a:r>
            <a:endParaRPr lang="en-US" sz="1600">
              <a:latin typeface="Lexend Deca" panose="020B0604020202020204" charset="0"/>
            </a:endParaRPr>
          </a:p>
        </p:txBody>
      </p:sp>
    </p:spTree>
    <p:extLst>
      <p:ext uri="{BB962C8B-B14F-4D97-AF65-F5344CB8AC3E}">
        <p14:creationId xmlns:p14="http://schemas.microsoft.com/office/powerpoint/2010/main" val="6529799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71</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2080260"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6710290" cy="400110"/>
          </a:xfrm>
          <a:prstGeom prst="rect">
            <a:avLst/>
          </a:prstGeom>
          <a:noFill/>
        </p:spPr>
        <p:txBody>
          <a:bodyPr wrap="square" rtlCol="0">
            <a:spAutoFit/>
          </a:bodyPr>
          <a:lstStyle/>
          <a:p>
            <a:r>
              <a:rPr lang="en-US" sz="2000">
                <a:latin typeface="Lexend Deca" panose="020B0604020202020204" charset="0"/>
              </a:rPr>
              <a:t>HƯỚNG PHÁT TRIỂN</a:t>
            </a:r>
          </a:p>
        </p:txBody>
      </p:sp>
      <p:sp>
        <p:nvSpPr>
          <p:cNvPr id="2" name="TextBox 1">
            <a:extLst>
              <a:ext uri="{FF2B5EF4-FFF2-40B4-BE49-F238E27FC236}">
                <a16:creationId xmlns:a16="http://schemas.microsoft.com/office/drawing/2014/main" id="{09271DD7-590F-94D3-2832-91599ECF858E}"/>
              </a:ext>
            </a:extLst>
          </p:cNvPr>
          <p:cNvSpPr txBox="1"/>
          <p:nvPr/>
        </p:nvSpPr>
        <p:spPr>
          <a:xfrm>
            <a:off x="358725" y="659562"/>
            <a:ext cx="7990449" cy="3958007"/>
          </a:xfrm>
          <a:prstGeom prst="rect">
            <a:avLst/>
          </a:prstGeom>
          <a:noFill/>
        </p:spPr>
        <p:txBody>
          <a:bodyPr wrap="square" rtlCol="0">
            <a:spAutoFit/>
          </a:bodyPr>
          <a:lstStyle/>
          <a:p>
            <a:pPr>
              <a:lnSpc>
                <a:spcPct val="200000"/>
              </a:lnSpc>
            </a:pPr>
            <a:r>
              <a:rPr lang="vi-VN" sz="1600">
                <a:latin typeface="Lexend Deca" panose="020B0604020202020204" charset="0"/>
              </a:rPr>
              <a:t>• </a:t>
            </a:r>
            <a:r>
              <a:rPr lang="en-US" sz="1600" err="1">
                <a:latin typeface="Lexend Deca" panose="020B0604020202020204" charset="0"/>
              </a:rPr>
              <a:t>Mở</a:t>
            </a:r>
            <a:r>
              <a:rPr lang="en-US" sz="1600">
                <a:latin typeface="Lexend Deca" panose="020B0604020202020204" charset="0"/>
              </a:rPr>
              <a:t> </a:t>
            </a:r>
            <a:r>
              <a:rPr lang="vi-VN" sz="1600">
                <a:latin typeface="Lexend Deca" panose="020B0604020202020204" charset="0"/>
              </a:rPr>
              <a:t>rộng mô hình Hồi quy tuyến tính đơn giản (Simple Linear Regression) với 2 hệ số thành mô hình Hồi quy tuyến tính phức tạp hơn với nhiều đối số truyền vào (Multiple Linear Regression) để có thể đưa ra được những dự đoán khách quan hơn.</a:t>
            </a:r>
            <a:r>
              <a:rPr lang="en-US" sz="1600">
                <a:latin typeface="Lexend Deca" panose="020B0604020202020204" charset="0"/>
              </a:rPr>
              <a:t> </a:t>
            </a:r>
          </a:p>
          <a:p>
            <a:pPr>
              <a:lnSpc>
                <a:spcPct val="200000"/>
              </a:lnSpc>
            </a:pPr>
            <a:r>
              <a:rPr lang="vi-VN" sz="1600">
                <a:latin typeface="Lexend Deca" panose="020B0604020202020204" charset="0"/>
              </a:rPr>
              <a:t>•</a:t>
            </a:r>
            <a:r>
              <a:rPr lang="en-US" sz="1600">
                <a:latin typeface="Lexend Deca" panose="020B0604020202020204" charset="0"/>
              </a:rPr>
              <a:t> </a:t>
            </a:r>
            <a:r>
              <a:rPr lang="en-US" sz="1600" err="1">
                <a:latin typeface="Lexend Deca" panose="020B0604020202020204" charset="0"/>
              </a:rPr>
              <a:t>Xây</a:t>
            </a:r>
            <a:r>
              <a:rPr lang="en-US" sz="1600">
                <a:latin typeface="Lexend Deca" panose="020B0604020202020204" charset="0"/>
              </a:rPr>
              <a:t> </a:t>
            </a:r>
            <a:r>
              <a:rPr lang="vi-VN" sz="1600">
                <a:latin typeface="Lexend Deca" panose="020B0604020202020204" charset="0"/>
              </a:rPr>
              <a:t>dựng thêm một số mô hình dự đoán đơn (Single Model) chẳng hạn như Decision Tree,.. và mô hình tập hợp (Embedded Model) chẳng hạn như Random Forest. XGBoots để so sánh tính ch</a:t>
            </a:r>
            <a:r>
              <a:rPr lang="en-US" sz="1600">
                <a:latin typeface="Lexend Deca" panose="020B0604020202020204" charset="0"/>
              </a:rPr>
              <a:t>í</a:t>
            </a:r>
            <a:r>
              <a:rPr lang="vi-VN" sz="1600">
                <a:latin typeface="Lexend Deca" panose="020B0604020202020204" charset="0"/>
              </a:rPr>
              <a:t>nh xác, khả năng dự đoán của các mô hình trên cùng một tập dữ liệu.</a:t>
            </a:r>
            <a:endParaRPr lang="en-US" sz="1600">
              <a:latin typeface="Lexend Deca" panose="020B0604020202020204" charset="0"/>
            </a:endParaRPr>
          </a:p>
        </p:txBody>
      </p:sp>
    </p:spTree>
    <p:extLst>
      <p:ext uri="{BB962C8B-B14F-4D97-AF65-F5344CB8AC3E}">
        <p14:creationId xmlns:p14="http://schemas.microsoft.com/office/powerpoint/2010/main" val="235383846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9" name="Google Shape;1395;p57">
            <a:extLst>
              <a:ext uri="{FF2B5EF4-FFF2-40B4-BE49-F238E27FC236}">
                <a16:creationId xmlns:a16="http://schemas.microsoft.com/office/drawing/2014/main" id="{C0484FE4-1069-37E8-BC67-A77196015671}"/>
              </a:ext>
            </a:extLst>
          </p:cNvPr>
          <p:cNvSpPr txBox="1">
            <a:spLocks/>
          </p:cNvSpPr>
          <p:nvPr/>
        </p:nvSpPr>
        <p:spPr>
          <a:xfrm>
            <a:off x="1367400" y="772256"/>
            <a:ext cx="6409200" cy="23834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Anton"/>
              <a:buNone/>
              <a:defRPr sz="4500" b="0" i="0" u="none" strike="noStrike" cap="none">
                <a:solidFill>
                  <a:schemeClr val="lt1"/>
                </a:solidFill>
                <a:latin typeface="Anton"/>
                <a:ea typeface="Anton"/>
                <a:cs typeface="Anton"/>
                <a:sym typeface="Anton"/>
              </a:defRPr>
            </a:lvl1pPr>
            <a:lvl2pPr marR="0" lvl="1" algn="ctr" rtl="0">
              <a:lnSpc>
                <a:spcPct val="100000"/>
              </a:lnSpc>
              <a:spcBef>
                <a:spcPts val="0"/>
              </a:spcBef>
              <a:spcAft>
                <a:spcPts val="0"/>
              </a:spcAft>
              <a:buClr>
                <a:schemeClr val="lt1"/>
              </a:buClr>
              <a:buSzPts val="3600"/>
              <a:buFont typeface="Anton"/>
              <a:buNone/>
              <a:defRPr sz="3600" b="0" i="0" u="none" strike="noStrike" cap="none">
                <a:solidFill>
                  <a:schemeClr val="lt1"/>
                </a:solidFill>
                <a:latin typeface="Anton"/>
                <a:ea typeface="Anton"/>
                <a:cs typeface="Anton"/>
                <a:sym typeface="Anton"/>
              </a:defRPr>
            </a:lvl2pPr>
            <a:lvl3pPr marR="0" lvl="2" algn="ctr" rtl="0">
              <a:lnSpc>
                <a:spcPct val="100000"/>
              </a:lnSpc>
              <a:spcBef>
                <a:spcPts val="0"/>
              </a:spcBef>
              <a:spcAft>
                <a:spcPts val="0"/>
              </a:spcAft>
              <a:buClr>
                <a:schemeClr val="lt1"/>
              </a:buClr>
              <a:buSzPts val="3600"/>
              <a:buFont typeface="Anton"/>
              <a:buNone/>
              <a:defRPr sz="3600" b="0" i="0" u="none" strike="noStrike" cap="none">
                <a:solidFill>
                  <a:schemeClr val="lt1"/>
                </a:solidFill>
                <a:latin typeface="Anton"/>
                <a:ea typeface="Anton"/>
                <a:cs typeface="Anton"/>
                <a:sym typeface="Anton"/>
              </a:defRPr>
            </a:lvl3pPr>
            <a:lvl4pPr marR="0" lvl="3" algn="ctr" rtl="0">
              <a:lnSpc>
                <a:spcPct val="100000"/>
              </a:lnSpc>
              <a:spcBef>
                <a:spcPts val="0"/>
              </a:spcBef>
              <a:spcAft>
                <a:spcPts val="0"/>
              </a:spcAft>
              <a:buClr>
                <a:schemeClr val="lt1"/>
              </a:buClr>
              <a:buSzPts val="3600"/>
              <a:buFont typeface="Anton"/>
              <a:buNone/>
              <a:defRPr sz="3600" b="0" i="0" u="none" strike="noStrike" cap="none">
                <a:solidFill>
                  <a:schemeClr val="lt1"/>
                </a:solidFill>
                <a:latin typeface="Anton"/>
                <a:ea typeface="Anton"/>
                <a:cs typeface="Anton"/>
                <a:sym typeface="Anton"/>
              </a:defRPr>
            </a:lvl4pPr>
            <a:lvl5pPr marR="0" lvl="4" algn="ctr" rtl="0">
              <a:lnSpc>
                <a:spcPct val="100000"/>
              </a:lnSpc>
              <a:spcBef>
                <a:spcPts val="0"/>
              </a:spcBef>
              <a:spcAft>
                <a:spcPts val="0"/>
              </a:spcAft>
              <a:buClr>
                <a:schemeClr val="lt1"/>
              </a:buClr>
              <a:buSzPts val="3600"/>
              <a:buFont typeface="Anton"/>
              <a:buNone/>
              <a:defRPr sz="3600" b="0" i="0" u="none" strike="noStrike" cap="none">
                <a:solidFill>
                  <a:schemeClr val="lt1"/>
                </a:solidFill>
                <a:latin typeface="Anton"/>
                <a:ea typeface="Anton"/>
                <a:cs typeface="Anton"/>
                <a:sym typeface="Anton"/>
              </a:defRPr>
            </a:lvl5pPr>
            <a:lvl6pPr marR="0" lvl="5" algn="ctr" rtl="0">
              <a:lnSpc>
                <a:spcPct val="100000"/>
              </a:lnSpc>
              <a:spcBef>
                <a:spcPts val="0"/>
              </a:spcBef>
              <a:spcAft>
                <a:spcPts val="0"/>
              </a:spcAft>
              <a:buClr>
                <a:schemeClr val="lt1"/>
              </a:buClr>
              <a:buSzPts val="3600"/>
              <a:buFont typeface="Anton"/>
              <a:buNone/>
              <a:defRPr sz="3600" b="0" i="0" u="none" strike="noStrike" cap="none">
                <a:solidFill>
                  <a:schemeClr val="lt1"/>
                </a:solidFill>
                <a:latin typeface="Anton"/>
                <a:ea typeface="Anton"/>
                <a:cs typeface="Anton"/>
                <a:sym typeface="Anton"/>
              </a:defRPr>
            </a:lvl6pPr>
            <a:lvl7pPr marR="0" lvl="6" algn="ctr" rtl="0">
              <a:lnSpc>
                <a:spcPct val="100000"/>
              </a:lnSpc>
              <a:spcBef>
                <a:spcPts val="0"/>
              </a:spcBef>
              <a:spcAft>
                <a:spcPts val="0"/>
              </a:spcAft>
              <a:buClr>
                <a:schemeClr val="lt1"/>
              </a:buClr>
              <a:buSzPts val="3600"/>
              <a:buFont typeface="Anton"/>
              <a:buNone/>
              <a:defRPr sz="3600" b="0" i="0" u="none" strike="noStrike" cap="none">
                <a:solidFill>
                  <a:schemeClr val="lt1"/>
                </a:solidFill>
                <a:latin typeface="Anton"/>
                <a:ea typeface="Anton"/>
                <a:cs typeface="Anton"/>
                <a:sym typeface="Anton"/>
              </a:defRPr>
            </a:lvl7pPr>
            <a:lvl8pPr marR="0" lvl="7" algn="ctr" rtl="0">
              <a:lnSpc>
                <a:spcPct val="100000"/>
              </a:lnSpc>
              <a:spcBef>
                <a:spcPts val="0"/>
              </a:spcBef>
              <a:spcAft>
                <a:spcPts val="0"/>
              </a:spcAft>
              <a:buClr>
                <a:schemeClr val="lt1"/>
              </a:buClr>
              <a:buSzPts val="3600"/>
              <a:buFont typeface="Anton"/>
              <a:buNone/>
              <a:defRPr sz="3600" b="0" i="0" u="none" strike="noStrike" cap="none">
                <a:solidFill>
                  <a:schemeClr val="lt1"/>
                </a:solidFill>
                <a:latin typeface="Anton"/>
                <a:ea typeface="Anton"/>
                <a:cs typeface="Anton"/>
                <a:sym typeface="Anton"/>
              </a:defRPr>
            </a:lvl8pPr>
            <a:lvl9pPr marR="0" lvl="8" algn="ctr" rtl="0">
              <a:lnSpc>
                <a:spcPct val="100000"/>
              </a:lnSpc>
              <a:spcBef>
                <a:spcPts val="0"/>
              </a:spcBef>
              <a:spcAft>
                <a:spcPts val="0"/>
              </a:spcAft>
              <a:buClr>
                <a:schemeClr val="lt1"/>
              </a:buClr>
              <a:buSzPts val="3600"/>
              <a:buFont typeface="Anton"/>
              <a:buNone/>
              <a:defRPr sz="3600" b="0" i="0" u="none" strike="noStrike" cap="none">
                <a:solidFill>
                  <a:schemeClr val="lt1"/>
                </a:solidFill>
                <a:latin typeface="Anton"/>
                <a:ea typeface="Anton"/>
                <a:cs typeface="Anton"/>
                <a:sym typeface="Anton"/>
              </a:defRPr>
            </a:lvl9pPr>
          </a:lstStyle>
          <a:p>
            <a:r>
              <a:rPr lang="vi-VN" sz="4000" b="1">
                <a:latin typeface="Lexend Deca" pitchFamily="2" charset="0"/>
              </a:rPr>
              <a:t>CÁM ƠN THẦY VÀ CÁC BẠN ĐÃ LẮNG NGHE</a:t>
            </a:r>
          </a:p>
        </p:txBody>
      </p:sp>
      <p:sp>
        <p:nvSpPr>
          <p:cNvPr id="10" name="Rectangle: Rounded Corners 9">
            <a:extLst>
              <a:ext uri="{FF2B5EF4-FFF2-40B4-BE49-F238E27FC236}">
                <a16:creationId xmlns:a16="http://schemas.microsoft.com/office/drawing/2014/main" id="{5754D7C9-D547-9476-2BC9-CC0780E29C4F}"/>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72</a:t>
            </a:r>
            <a:endParaRPr lang="vi-VN" b="1">
              <a:solidFill>
                <a:schemeClr val="tx1"/>
              </a:solidFill>
              <a:latin typeface="Lexend Deca" pitchFamily="2" charset="0"/>
            </a:endParaRPr>
          </a:p>
        </p:txBody>
      </p:sp>
    </p:spTree>
    <p:extLst>
      <p:ext uri="{BB962C8B-B14F-4D97-AF65-F5344CB8AC3E}">
        <p14:creationId xmlns:p14="http://schemas.microsoft.com/office/powerpoint/2010/main" val="3668596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33"/>
          <p:cNvSpPr/>
          <p:nvPr/>
        </p:nvSpPr>
        <p:spPr>
          <a:xfrm flipH="1">
            <a:off x="1066020" y="3240100"/>
            <a:ext cx="899100" cy="899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68" name="Google Shape;768;p33"/>
          <p:cNvSpPr txBox="1">
            <a:spLocks noGrp="1"/>
          </p:cNvSpPr>
          <p:nvPr>
            <p:ph type="title"/>
          </p:nvPr>
        </p:nvSpPr>
        <p:spPr>
          <a:xfrm flipH="1">
            <a:off x="3459985" y="1"/>
            <a:ext cx="5684015" cy="21262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latin typeface="Lexend Deca" pitchFamily="2" charset="0"/>
              </a:rPr>
              <a:t>NGUỒN &amp; DỮ LIỆU THU THẬP</a:t>
            </a:r>
            <a:endParaRPr b="1" dirty="0">
              <a:latin typeface="Lexend Deca" pitchFamily="2" charset="0"/>
            </a:endParaRPr>
          </a:p>
        </p:txBody>
      </p:sp>
      <p:sp>
        <p:nvSpPr>
          <p:cNvPr id="770" name="Google Shape;770;p33"/>
          <p:cNvSpPr txBox="1">
            <a:spLocks noGrp="1"/>
          </p:cNvSpPr>
          <p:nvPr>
            <p:ph type="title" idx="2"/>
          </p:nvPr>
        </p:nvSpPr>
        <p:spPr>
          <a:xfrm flipH="1">
            <a:off x="1230950" y="3627900"/>
            <a:ext cx="1598700" cy="100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Lexend Deca" pitchFamily="2" charset="0"/>
              </a:rPr>
              <a:t>0</a:t>
            </a:r>
            <a:r>
              <a:rPr lang="vi-VN" b="1">
                <a:latin typeface="Lexend Deca" pitchFamily="2" charset="0"/>
              </a:rPr>
              <a:t>2</a:t>
            </a:r>
            <a:endParaRPr b="1">
              <a:latin typeface="Lexend Deca" pitchFamily="2" charset="0"/>
            </a:endParaRPr>
          </a:p>
        </p:txBody>
      </p:sp>
      <p:sp>
        <p:nvSpPr>
          <p:cNvPr id="771" name="Google Shape;771;p33"/>
          <p:cNvSpPr/>
          <p:nvPr/>
        </p:nvSpPr>
        <p:spPr>
          <a:xfrm rot="5400000">
            <a:off x="6470391" y="2122892"/>
            <a:ext cx="3025755" cy="3015469"/>
          </a:xfrm>
          <a:custGeom>
            <a:avLst/>
            <a:gdLst/>
            <a:ahLst/>
            <a:cxnLst/>
            <a:rect l="l" t="t" r="r" b="b"/>
            <a:pathLst>
              <a:path w="21704" h="21703" extrusionOk="0">
                <a:moveTo>
                  <a:pt x="1" y="0"/>
                </a:moveTo>
                <a:lnTo>
                  <a:pt x="1" y="21703"/>
                </a:lnTo>
                <a:lnTo>
                  <a:pt x="21703" y="21703"/>
                </a:lnTo>
                <a:lnTo>
                  <a:pt x="21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2" name="Google Shape;772;p33"/>
          <p:cNvSpPr/>
          <p:nvPr/>
        </p:nvSpPr>
        <p:spPr>
          <a:xfrm rot="5400000">
            <a:off x="3457124" y="2124976"/>
            <a:ext cx="3025755" cy="3011301"/>
          </a:xfrm>
          <a:custGeom>
            <a:avLst/>
            <a:gdLst/>
            <a:ahLst/>
            <a:cxnLst/>
            <a:rect l="l" t="t" r="r" b="b"/>
            <a:pathLst>
              <a:path w="21704" h="21673" extrusionOk="0">
                <a:moveTo>
                  <a:pt x="1" y="1"/>
                </a:moveTo>
                <a:lnTo>
                  <a:pt x="1" y="21673"/>
                </a:lnTo>
                <a:lnTo>
                  <a:pt x="21703" y="21673"/>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3" name="Google Shape;773;p33"/>
          <p:cNvSpPr/>
          <p:nvPr/>
        </p:nvSpPr>
        <p:spPr>
          <a:xfrm rot="5400000">
            <a:off x="6470391" y="2122892"/>
            <a:ext cx="3025755" cy="3015469"/>
          </a:xfrm>
          <a:custGeom>
            <a:avLst/>
            <a:gdLst/>
            <a:ahLst/>
            <a:cxnLst/>
            <a:rect l="l" t="t" r="r" b="b"/>
            <a:pathLst>
              <a:path w="21704" h="21703" extrusionOk="0">
                <a:moveTo>
                  <a:pt x="1" y="0"/>
                </a:moveTo>
                <a:lnTo>
                  <a:pt x="1" y="21703"/>
                </a:lnTo>
                <a:lnTo>
                  <a:pt x="578" y="21703"/>
                </a:lnTo>
                <a:cubicBezTo>
                  <a:pt x="12281" y="21399"/>
                  <a:pt x="21703" y="11794"/>
                  <a:pt x="2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4" name="Google Shape;774;p33"/>
          <p:cNvSpPr/>
          <p:nvPr/>
        </p:nvSpPr>
        <p:spPr>
          <a:xfrm rot="5400000">
            <a:off x="7523747" y="2129557"/>
            <a:ext cx="1970560" cy="1963952"/>
          </a:xfrm>
          <a:custGeom>
            <a:avLst/>
            <a:gdLst/>
            <a:ahLst/>
            <a:cxnLst/>
            <a:rect l="l" t="t" r="r" b="b"/>
            <a:pathLst>
              <a:path w="14135" h="14135" extrusionOk="0">
                <a:moveTo>
                  <a:pt x="1" y="0"/>
                </a:moveTo>
                <a:lnTo>
                  <a:pt x="1" y="14134"/>
                </a:lnTo>
                <a:cubicBezTo>
                  <a:pt x="7782" y="14134"/>
                  <a:pt x="14135" y="7842"/>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5" name="Google Shape;775;p33"/>
          <p:cNvSpPr/>
          <p:nvPr/>
        </p:nvSpPr>
        <p:spPr>
          <a:xfrm rot="5400000">
            <a:off x="5472887" y="4140739"/>
            <a:ext cx="1004449" cy="1001081"/>
          </a:xfrm>
          <a:custGeom>
            <a:avLst/>
            <a:gdLst/>
            <a:ahLst/>
            <a:cxnLst/>
            <a:rect l="l" t="t" r="r" b="b"/>
            <a:pathLst>
              <a:path w="7205" h="7205" extrusionOk="0">
                <a:moveTo>
                  <a:pt x="1" y="1"/>
                </a:moveTo>
                <a:lnTo>
                  <a:pt x="7204" y="7205"/>
                </a:lnTo>
                <a:lnTo>
                  <a:pt x="7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6" name="Google Shape;776;p33"/>
          <p:cNvSpPr/>
          <p:nvPr/>
        </p:nvSpPr>
        <p:spPr>
          <a:xfrm rot="5400000">
            <a:off x="5470796" y="3134338"/>
            <a:ext cx="1008631" cy="1001081"/>
          </a:xfrm>
          <a:custGeom>
            <a:avLst/>
            <a:gdLst/>
            <a:ahLst/>
            <a:cxnLst/>
            <a:rect l="l" t="t" r="r" b="b"/>
            <a:pathLst>
              <a:path w="7235" h="7205" extrusionOk="0">
                <a:moveTo>
                  <a:pt x="0" y="1"/>
                </a:moveTo>
                <a:lnTo>
                  <a:pt x="7235" y="7205"/>
                </a:lnTo>
                <a:lnTo>
                  <a:pt x="72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7" name="Google Shape;777;p33"/>
          <p:cNvSpPr/>
          <p:nvPr/>
        </p:nvSpPr>
        <p:spPr>
          <a:xfrm rot="5400000">
            <a:off x="5468635" y="2123685"/>
            <a:ext cx="1012953" cy="1001081"/>
          </a:xfrm>
          <a:custGeom>
            <a:avLst/>
            <a:gdLst/>
            <a:ahLst/>
            <a:cxnLst/>
            <a:rect l="l" t="t" r="r" b="b"/>
            <a:pathLst>
              <a:path w="7266" h="7205" extrusionOk="0">
                <a:moveTo>
                  <a:pt x="1" y="1"/>
                </a:moveTo>
                <a:lnTo>
                  <a:pt x="7265" y="7205"/>
                </a:lnTo>
                <a:lnTo>
                  <a:pt x="7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8" name="Google Shape;778;p33"/>
          <p:cNvSpPr/>
          <p:nvPr/>
        </p:nvSpPr>
        <p:spPr>
          <a:xfrm rot="5400000">
            <a:off x="2707449" y="2870333"/>
            <a:ext cx="3025755" cy="1520587"/>
          </a:xfrm>
          <a:custGeom>
            <a:avLst/>
            <a:gdLst/>
            <a:ahLst/>
            <a:cxnLst/>
            <a:rect l="l" t="t" r="r" b="b"/>
            <a:pathLst>
              <a:path w="21704" h="10944" extrusionOk="0">
                <a:moveTo>
                  <a:pt x="10883" y="1"/>
                </a:moveTo>
                <a:cubicBezTo>
                  <a:pt x="4895" y="1"/>
                  <a:pt x="1" y="4864"/>
                  <a:pt x="1" y="10852"/>
                </a:cubicBezTo>
                <a:lnTo>
                  <a:pt x="1" y="10943"/>
                </a:lnTo>
                <a:lnTo>
                  <a:pt x="21703" y="10943"/>
                </a:lnTo>
                <a:lnTo>
                  <a:pt x="21703" y="10882"/>
                </a:lnTo>
                <a:lnTo>
                  <a:pt x="21703" y="10822"/>
                </a:lnTo>
                <a:cubicBezTo>
                  <a:pt x="21703" y="4803"/>
                  <a:pt x="16840" y="1"/>
                  <a:pt x="108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9" name="Google Shape;779;p33"/>
          <p:cNvSpPr/>
          <p:nvPr/>
        </p:nvSpPr>
        <p:spPr>
          <a:xfrm rot="5400000">
            <a:off x="434375" y="-17800"/>
            <a:ext cx="3025755" cy="3025755"/>
          </a:xfrm>
          <a:custGeom>
            <a:avLst/>
            <a:gdLst/>
            <a:ahLst/>
            <a:cxnLst/>
            <a:rect l="l" t="t" r="r" b="b"/>
            <a:pathLst>
              <a:path w="21704" h="21704" extrusionOk="0">
                <a:moveTo>
                  <a:pt x="1" y="1"/>
                </a:moveTo>
                <a:lnTo>
                  <a:pt x="1" y="21703"/>
                </a:lnTo>
                <a:lnTo>
                  <a:pt x="21703" y="21703"/>
                </a:lnTo>
                <a:lnTo>
                  <a:pt x="21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0" name="Google Shape;780;p33"/>
          <p:cNvSpPr/>
          <p:nvPr/>
        </p:nvSpPr>
        <p:spPr>
          <a:xfrm rot="5400000">
            <a:off x="-2591178" y="-17730"/>
            <a:ext cx="3025755" cy="3025615"/>
          </a:xfrm>
          <a:custGeom>
            <a:avLst/>
            <a:gdLst/>
            <a:ahLst/>
            <a:cxnLst/>
            <a:rect l="l" t="t" r="r" b="b"/>
            <a:pathLst>
              <a:path w="21704" h="21703" extrusionOk="0">
                <a:moveTo>
                  <a:pt x="1" y="0"/>
                </a:moveTo>
                <a:lnTo>
                  <a:pt x="1" y="21703"/>
                </a:lnTo>
                <a:lnTo>
                  <a:pt x="21703" y="21703"/>
                </a:lnTo>
                <a:lnTo>
                  <a:pt x="21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1" name="Google Shape;781;p33"/>
          <p:cNvSpPr/>
          <p:nvPr/>
        </p:nvSpPr>
        <p:spPr>
          <a:xfrm rot="5400000">
            <a:off x="-324159" y="740730"/>
            <a:ext cx="3025755" cy="1508695"/>
          </a:xfrm>
          <a:custGeom>
            <a:avLst/>
            <a:gdLst/>
            <a:ahLst/>
            <a:cxnLst/>
            <a:rect l="l" t="t" r="r" b="b"/>
            <a:pathLst>
              <a:path w="21704" h="10822" extrusionOk="0">
                <a:moveTo>
                  <a:pt x="10883" y="1"/>
                </a:moveTo>
                <a:lnTo>
                  <a:pt x="5442" y="5381"/>
                </a:lnTo>
                <a:lnTo>
                  <a:pt x="1" y="10821"/>
                </a:lnTo>
                <a:lnTo>
                  <a:pt x="21703" y="10821"/>
                </a:lnTo>
                <a:lnTo>
                  <a:pt x="16263" y="5381"/>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2" name="Google Shape;782;p33"/>
          <p:cNvSpPr/>
          <p:nvPr/>
        </p:nvSpPr>
        <p:spPr>
          <a:xfrm rot="5400000">
            <a:off x="-2591178" y="-17730"/>
            <a:ext cx="3025755" cy="3025615"/>
          </a:xfrm>
          <a:custGeom>
            <a:avLst/>
            <a:gdLst/>
            <a:ahLst/>
            <a:cxnLst/>
            <a:rect l="l" t="t" r="r" b="b"/>
            <a:pathLst>
              <a:path w="21704" h="21703" extrusionOk="0">
                <a:moveTo>
                  <a:pt x="1" y="0"/>
                </a:moveTo>
                <a:lnTo>
                  <a:pt x="1" y="21703"/>
                </a:lnTo>
                <a:lnTo>
                  <a:pt x="578" y="21703"/>
                </a:lnTo>
                <a:cubicBezTo>
                  <a:pt x="12281" y="21399"/>
                  <a:pt x="21703" y="11794"/>
                  <a:pt x="2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3" name="Google Shape;783;p33"/>
          <p:cNvSpPr/>
          <p:nvPr/>
        </p:nvSpPr>
        <p:spPr>
          <a:xfrm rot="5400000">
            <a:off x="-1536054" y="-9296"/>
            <a:ext cx="1970560" cy="1970560"/>
          </a:xfrm>
          <a:custGeom>
            <a:avLst/>
            <a:gdLst/>
            <a:ahLst/>
            <a:cxnLst/>
            <a:rect l="l" t="t" r="r" b="b"/>
            <a:pathLst>
              <a:path w="14135" h="14135" extrusionOk="0">
                <a:moveTo>
                  <a:pt x="1" y="0"/>
                </a:moveTo>
                <a:lnTo>
                  <a:pt x="1" y="14134"/>
                </a:lnTo>
                <a:cubicBezTo>
                  <a:pt x="7782" y="14134"/>
                  <a:pt x="14135" y="7842"/>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4" name="Google Shape;784;p33"/>
          <p:cNvSpPr/>
          <p:nvPr/>
        </p:nvSpPr>
        <p:spPr>
          <a:xfrm rot="5400000">
            <a:off x="2566122" y="2113472"/>
            <a:ext cx="889993" cy="898979"/>
          </a:xfrm>
          <a:custGeom>
            <a:avLst/>
            <a:gdLst/>
            <a:ahLst/>
            <a:cxnLst/>
            <a:rect l="l" t="t" r="r" b="b"/>
            <a:pathLst>
              <a:path w="6384" h="6384" extrusionOk="0">
                <a:moveTo>
                  <a:pt x="0" y="1"/>
                </a:moveTo>
                <a:cubicBezTo>
                  <a:pt x="0" y="3527"/>
                  <a:pt x="2857" y="6384"/>
                  <a:pt x="6383" y="6384"/>
                </a:cubicBezTo>
                <a:lnTo>
                  <a:pt x="6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5" name="Google Shape;785;p33"/>
          <p:cNvSpPr/>
          <p:nvPr/>
        </p:nvSpPr>
        <p:spPr>
          <a:xfrm rot="5400000">
            <a:off x="1938679" y="-13548"/>
            <a:ext cx="1517199" cy="1508695"/>
          </a:xfrm>
          <a:custGeom>
            <a:avLst/>
            <a:gdLst/>
            <a:ahLst/>
            <a:cxnLst/>
            <a:rect l="l" t="t" r="r" b="b"/>
            <a:pathLst>
              <a:path w="10883" h="10822" extrusionOk="0">
                <a:moveTo>
                  <a:pt x="1" y="1"/>
                </a:moveTo>
                <a:lnTo>
                  <a:pt x="1" y="10822"/>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23" name="Rectangle: Rounded Corners 22">
            <a:extLst>
              <a:ext uri="{FF2B5EF4-FFF2-40B4-BE49-F238E27FC236}">
                <a16:creationId xmlns:a16="http://schemas.microsoft.com/office/drawing/2014/main" id="{56E90F46-AFEE-C509-B6E2-F2A7C0F1B760}"/>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Lexend Deca" pitchFamily="2" charset="0"/>
              </a:rPr>
              <a:t>8</a:t>
            </a:r>
            <a:endParaRPr lang="vi-VN" b="1">
              <a:solidFill>
                <a:schemeClr val="tx1"/>
              </a:solidFill>
              <a:latin typeface="Lexend Deca" pitchFamily="2" charset="0"/>
            </a:endParaRPr>
          </a:p>
        </p:txBody>
      </p:sp>
    </p:spTree>
    <p:extLst>
      <p:ext uri="{BB962C8B-B14F-4D97-AF65-F5344CB8AC3E}">
        <p14:creationId xmlns:p14="http://schemas.microsoft.com/office/powerpoint/2010/main" val="3273777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901" name="Google Shape;901;p39"/>
          <p:cNvSpPr txBox="1"/>
          <p:nvPr/>
        </p:nvSpPr>
        <p:spPr>
          <a:xfrm>
            <a:off x="257083" y="574920"/>
            <a:ext cx="7893495" cy="1040640"/>
          </a:xfrm>
          <a:prstGeom prst="rect">
            <a:avLst/>
          </a:prstGeom>
          <a:noFill/>
          <a:ln>
            <a:noFill/>
          </a:ln>
        </p:spPr>
        <p:txBody>
          <a:bodyPr spcFirstLastPara="1" wrap="square" lIns="91425" tIns="91425" rIns="91425" bIns="91425" anchor="ctr"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en-US" sz="1600" dirty="0" err="1">
                <a:solidFill>
                  <a:schemeClr val="lt1"/>
                </a:solidFill>
                <a:latin typeface="Lexend Deca" pitchFamily="2" charset="0"/>
                <a:ea typeface="Anton"/>
                <a:cs typeface="Anton"/>
                <a:sym typeface="Anton"/>
              </a:rPr>
              <a:t>Dữ</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liệu</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được</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lấy</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từ</a:t>
            </a:r>
            <a:r>
              <a:rPr lang="en-US" sz="1600" dirty="0">
                <a:solidFill>
                  <a:schemeClr val="lt1"/>
                </a:solidFill>
                <a:latin typeface="Lexend Deca" pitchFamily="2" charset="0"/>
                <a:ea typeface="Anton"/>
                <a:cs typeface="Anton"/>
                <a:sym typeface="Anton"/>
              </a:rPr>
              <a:t> </a:t>
            </a:r>
            <a:r>
              <a:rPr lang="en-US" sz="1600" b="1" dirty="0">
                <a:solidFill>
                  <a:schemeClr val="lt1"/>
                </a:solidFill>
                <a:latin typeface="Lexend Deca" pitchFamily="2" charset="0"/>
                <a:ea typeface="Anton"/>
                <a:cs typeface="Anton"/>
                <a:sym typeface="Anton"/>
              </a:rPr>
              <a:t>Kaggle</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gồm</a:t>
            </a:r>
            <a:r>
              <a:rPr lang="en-US" sz="1600" dirty="0">
                <a:solidFill>
                  <a:schemeClr val="lt1"/>
                </a:solidFill>
                <a:latin typeface="Lexend Deca" pitchFamily="2" charset="0"/>
                <a:ea typeface="Anton"/>
                <a:cs typeface="Anton"/>
                <a:sym typeface="Anton"/>
              </a:rPr>
              <a:t> 1000 </a:t>
            </a:r>
            <a:r>
              <a:rPr lang="en-US" sz="1600" dirty="0" err="1">
                <a:solidFill>
                  <a:schemeClr val="lt1"/>
                </a:solidFill>
                <a:latin typeface="Lexend Deca" pitchFamily="2" charset="0"/>
                <a:ea typeface="Anton"/>
                <a:cs typeface="Anton"/>
                <a:sym typeface="Anton"/>
              </a:rPr>
              <a:t>công</a:t>
            </a:r>
            <a:r>
              <a:rPr lang="en-US" sz="1600" dirty="0">
                <a:solidFill>
                  <a:schemeClr val="lt1"/>
                </a:solidFill>
                <a:latin typeface="Lexend Deca" pitchFamily="2" charset="0"/>
                <a:ea typeface="Anton"/>
                <a:cs typeface="Anton"/>
                <a:sym typeface="Anton"/>
              </a:rPr>
              <a:t> ty Startup </a:t>
            </a:r>
            <a:r>
              <a:rPr lang="en-US" sz="1600" dirty="0" err="1">
                <a:solidFill>
                  <a:schemeClr val="lt1"/>
                </a:solidFill>
                <a:latin typeface="Lexend Deca" pitchFamily="2" charset="0"/>
                <a:ea typeface="Anton"/>
                <a:cs typeface="Anton"/>
                <a:sym typeface="Anton"/>
              </a:rPr>
              <a:t>về</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các</a:t>
            </a:r>
            <a:r>
              <a:rPr lang="en-US" sz="1600" dirty="0">
                <a:solidFill>
                  <a:schemeClr val="lt1"/>
                </a:solidFill>
                <a:latin typeface="Lexend Deca" pitchFamily="2" charset="0"/>
                <a:ea typeface="Anton"/>
                <a:cs typeface="Anton"/>
                <a:sym typeface="Anton"/>
              </a:rPr>
              <a:t> chi </a:t>
            </a:r>
            <a:r>
              <a:rPr lang="en-US" sz="1600" dirty="0" err="1">
                <a:solidFill>
                  <a:schemeClr val="lt1"/>
                </a:solidFill>
                <a:latin typeface="Lexend Deca" pitchFamily="2" charset="0"/>
                <a:ea typeface="Anton"/>
                <a:cs typeface="Anton"/>
                <a:sym typeface="Anton"/>
              </a:rPr>
              <a:t>phí</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đầu</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tư</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và</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lợi</a:t>
            </a:r>
            <a:r>
              <a:rPr lang="en-US" sz="1600" dirty="0">
                <a:solidFill>
                  <a:schemeClr val="lt1"/>
                </a:solidFill>
                <a:latin typeface="Lexend Deca" pitchFamily="2" charset="0"/>
                <a:ea typeface="Anton"/>
                <a:cs typeface="Anton"/>
                <a:sym typeface="Anton"/>
              </a:rPr>
              <a:t> </a:t>
            </a:r>
            <a:r>
              <a:rPr lang="en-US" sz="1600" dirty="0" err="1">
                <a:solidFill>
                  <a:schemeClr val="lt1"/>
                </a:solidFill>
                <a:latin typeface="Lexend Deca" pitchFamily="2" charset="0"/>
                <a:ea typeface="Anton"/>
                <a:cs typeface="Anton"/>
                <a:sym typeface="Anton"/>
              </a:rPr>
              <a:t>nhuận</a:t>
            </a:r>
            <a:endParaRPr lang="vi-VN" sz="1600" dirty="0">
              <a:solidFill>
                <a:schemeClr val="lt1"/>
              </a:solidFill>
              <a:latin typeface="Lexend Deca" pitchFamily="2" charset="0"/>
              <a:ea typeface="Anton"/>
              <a:cs typeface="Anton"/>
              <a:sym typeface="Anton"/>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0</a:t>
            </a:r>
            <a:r>
              <a:rPr lang="en-US" b="1">
                <a:solidFill>
                  <a:schemeClr val="tx1"/>
                </a:solidFill>
                <a:latin typeface="Lexend Deca" pitchFamily="2" charset="0"/>
              </a:rPr>
              <a:t>9</a:t>
            </a:r>
            <a:endParaRPr lang="vi-VN" b="1">
              <a:solidFill>
                <a:schemeClr val="tx1"/>
              </a:solidFill>
              <a:latin typeface="Lexend Deca" pitchFamily="2" charset="0"/>
            </a:endParaRPr>
          </a:p>
        </p:txBody>
      </p:sp>
      <p:cxnSp>
        <p:nvCxnSpPr>
          <p:cNvPr id="5" name="Straight Connector 4">
            <a:extLst>
              <a:ext uri="{FF2B5EF4-FFF2-40B4-BE49-F238E27FC236}">
                <a16:creationId xmlns:a16="http://schemas.microsoft.com/office/drawing/2014/main" id="{BB4B22C1-DAD6-0E96-8AF4-E026910F29AE}"/>
              </a:ext>
            </a:extLst>
          </p:cNvPr>
          <p:cNvCxnSpPr>
            <a:cxnSpLocks/>
          </p:cNvCxnSpPr>
          <p:nvPr/>
        </p:nvCxnSpPr>
        <p:spPr>
          <a:xfrm>
            <a:off x="0" y="422688"/>
            <a:ext cx="3172178" cy="0"/>
          </a:xfrm>
          <a:prstGeom prst="line">
            <a:avLst/>
          </a:prstGeom>
          <a:ln>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6633614-635C-CFCD-072D-6BF49ED92E77}"/>
              </a:ext>
            </a:extLst>
          </p:cNvPr>
          <p:cNvSpPr txBox="1"/>
          <p:nvPr/>
        </p:nvSpPr>
        <p:spPr>
          <a:xfrm>
            <a:off x="-1" y="0"/>
            <a:ext cx="3284995" cy="400110"/>
          </a:xfrm>
          <a:prstGeom prst="rect">
            <a:avLst/>
          </a:prstGeom>
          <a:noFill/>
        </p:spPr>
        <p:txBody>
          <a:bodyPr wrap="square" rtlCol="0">
            <a:spAutoFit/>
          </a:bodyPr>
          <a:lstStyle/>
          <a:p>
            <a:r>
              <a:rPr lang="en-US" sz="2000" dirty="0" err="1">
                <a:latin typeface="Lexend Deca" panose="020B0604020202020204" charset="0"/>
              </a:rPr>
              <a:t>Nguồn</a:t>
            </a:r>
            <a:r>
              <a:rPr lang="en-US" sz="2000" dirty="0">
                <a:latin typeface="Lexend Deca" panose="020B0604020202020204" charset="0"/>
              </a:rPr>
              <a:t> </a:t>
            </a:r>
            <a:r>
              <a:rPr lang="en-US" sz="2000" dirty="0" err="1">
                <a:latin typeface="Lexend Deca" panose="020B0604020202020204" charset="0"/>
              </a:rPr>
              <a:t>gốc</a:t>
            </a:r>
            <a:r>
              <a:rPr lang="en-US" sz="2000" dirty="0">
                <a:latin typeface="Lexend Deca" panose="020B0604020202020204" charset="0"/>
              </a:rPr>
              <a:t> </a:t>
            </a:r>
            <a:r>
              <a:rPr lang="en-US" sz="2000" dirty="0" err="1">
                <a:latin typeface="Lexend Deca" panose="020B0604020202020204" charset="0"/>
              </a:rPr>
              <a:t>tập</a:t>
            </a:r>
            <a:r>
              <a:rPr lang="en-US" sz="2000" dirty="0">
                <a:latin typeface="Lexend Deca" panose="020B0604020202020204" charset="0"/>
              </a:rPr>
              <a:t> </a:t>
            </a:r>
            <a:r>
              <a:rPr lang="en-US" sz="2000" dirty="0" err="1">
                <a:latin typeface="Lexend Deca" panose="020B0604020202020204" charset="0"/>
              </a:rPr>
              <a:t>dữ</a:t>
            </a:r>
            <a:r>
              <a:rPr lang="en-US" sz="2000" dirty="0">
                <a:latin typeface="Lexend Deca" panose="020B0604020202020204" charset="0"/>
              </a:rPr>
              <a:t> </a:t>
            </a:r>
            <a:r>
              <a:rPr lang="en-US" sz="2000" dirty="0" err="1">
                <a:latin typeface="Lexend Deca" panose="020B0604020202020204" charset="0"/>
              </a:rPr>
              <a:t>liệu</a:t>
            </a:r>
            <a:endParaRPr lang="en-US" sz="2000" dirty="0">
              <a:latin typeface="Lexend Deca" panose="020B0604020202020204" charset="0"/>
            </a:endParaRPr>
          </a:p>
        </p:txBody>
      </p:sp>
      <p:pic>
        <p:nvPicPr>
          <p:cNvPr id="4" name="Picture 3">
            <a:extLst>
              <a:ext uri="{FF2B5EF4-FFF2-40B4-BE49-F238E27FC236}">
                <a16:creationId xmlns:a16="http://schemas.microsoft.com/office/drawing/2014/main" id="{764C340D-36D0-5130-9C05-E8BFB204AE22}"/>
              </a:ext>
            </a:extLst>
          </p:cNvPr>
          <p:cNvPicPr>
            <a:picLocks noChangeAspect="1"/>
          </p:cNvPicPr>
          <p:nvPr/>
        </p:nvPicPr>
        <p:blipFill>
          <a:blip r:embed="rId3"/>
          <a:stretch>
            <a:fillRect/>
          </a:stretch>
        </p:blipFill>
        <p:spPr>
          <a:xfrm>
            <a:off x="1608702" y="1553270"/>
            <a:ext cx="5187210" cy="3406943"/>
          </a:xfrm>
          <a:prstGeom prst="rect">
            <a:avLst/>
          </a:prstGeom>
        </p:spPr>
      </p:pic>
    </p:spTree>
    <p:extLst>
      <p:ext uri="{BB962C8B-B14F-4D97-AF65-F5344CB8AC3E}">
        <p14:creationId xmlns:p14="http://schemas.microsoft.com/office/powerpoint/2010/main" val="1325254312"/>
      </p:ext>
    </p:extLst>
  </p:cSld>
  <p:clrMapOvr>
    <a:masterClrMapping/>
  </p:clrMapOvr>
</p:sld>
</file>

<file path=ppt/theme/theme1.xml><?xml version="1.0" encoding="utf-8"?>
<a:theme xmlns:a="http://schemas.openxmlformats.org/drawingml/2006/main" name="School Center by Slidesgo">
  <a:themeElements>
    <a:clrScheme name="Custom 6">
      <a:dk1>
        <a:srgbClr val="FFFFFF"/>
      </a:dk1>
      <a:lt1>
        <a:srgbClr val="232536"/>
      </a:lt1>
      <a:dk2>
        <a:srgbClr val="CAFAFA"/>
      </a:dk2>
      <a:lt2>
        <a:srgbClr val="0A7774"/>
      </a:lt2>
      <a:accent1>
        <a:srgbClr val="12CCCB"/>
      </a:accent1>
      <a:accent2>
        <a:srgbClr val="FFFFFF"/>
      </a:accent2>
      <a:accent3>
        <a:srgbClr val="FFFFFF"/>
      </a:accent3>
      <a:accent4>
        <a:srgbClr val="FFFFFF"/>
      </a:accent4>
      <a:accent5>
        <a:srgbClr val="FFFFFF"/>
      </a:accent5>
      <a:accent6>
        <a:srgbClr val="FFFFFF"/>
      </a:accent6>
      <a:hlink>
        <a:srgbClr val="2325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ài liệu" ma:contentTypeID="0x01010000379DD06191164CB95725E04ADF2C7B" ma:contentTypeVersion="9" ma:contentTypeDescription="Tạo tài liệu mới." ma:contentTypeScope="" ma:versionID="f489840d72d335dd9e87a66e23bcc263">
  <xsd:schema xmlns:xsd="http://www.w3.org/2001/XMLSchema" xmlns:xs="http://www.w3.org/2001/XMLSchema" xmlns:p="http://schemas.microsoft.com/office/2006/metadata/properties" xmlns:ns2="088be685-7260-4283-bce6-9572f0877b12" xmlns:ns3="89ba2632-a436-46ba-8098-2afd3325c06f" targetNamespace="http://schemas.microsoft.com/office/2006/metadata/properties" ma:root="true" ma:fieldsID="264ea945e14dbd33cb7c8c28f1708a64" ns2:_="" ns3:_="">
    <xsd:import namespace="088be685-7260-4283-bce6-9572f0877b12"/>
    <xsd:import namespace="89ba2632-a436-46ba-8098-2afd3325c06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8be685-7260-4283-bce6-9572f0877b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9ba2632-a436-46ba-8098-2afd3325c06f" elementFormDefault="qualified">
    <xsd:import namespace="http://schemas.microsoft.com/office/2006/documentManagement/types"/>
    <xsd:import namespace="http://schemas.microsoft.com/office/infopath/2007/PartnerControls"/>
    <xsd:element name="SharedWithUsers" ma:index="15"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Chia sẻ Có Chi tiết"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24EC996-BF7C-4733-8D08-08D7587C9F50}">
  <ds:schemaRefs>
    <ds:schemaRef ds:uri="http://schemas.microsoft.com/sharepoint/v3/contenttype/forms"/>
  </ds:schemaRefs>
</ds:datastoreItem>
</file>

<file path=customXml/itemProps2.xml><?xml version="1.0" encoding="utf-8"?>
<ds:datastoreItem xmlns:ds="http://schemas.openxmlformats.org/officeDocument/2006/customXml" ds:itemID="{DEBDDF63-EDBB-4D1E-8FA7-32C2E1A706A8}">
  <ds:schemaRefs>
    <ds:schemaRef ds:uri="088be685-7260-4283-bce6-9572f0877b12"/>
    <ds:schemaRef ds:uri="89ba2632-a436-46ba-8098-2afd3325c06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7ED1512-6119-485B-9E50-BB550FD47347}">
  <ds:schemaRefs>
    <ds:schemaRef ds:uri="088be685-7260-4283-bce6-9572f0877b12"/>
    <ds:schemaRef ds:uri="89ba2632-a436-46ba-8098-2afd3325c06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789</TotalTime>
  <Words>2399</Words>
  <Application>Microsoft Office PowerPoint</Application>
  <PresentationFormat>On-screen Show (16:9)</PresentationFormat>
  <Paragraphs>320</Paragraphs>
  <Slides>72</Slides>
  <Notes>72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72</vt:i4>
      </vt:variant>
    </vt:vector>
  </HeadingPairs>
  <TitlesOfParts>
    <vt:vector size="81" baseType="lpstr">
      <vt:lpstr>Arial</vt:lpstr>
      <vt:lpstr>Wingdings</vt:lpstr>
      <vt:lpstr>Times New Roman</vt:lpstr>
      <vt:lpstr>Calibri</vt:lpstr>
      <vt:lpstr>Bebas Neue</vt:lpstr>
      <vt:lpstr>Lexend Deca</vt:lpstr>
      <vt:lpstr>Roboto</vt:lpstr>
      <vt:lpstr>Anton</vt:lpstr>
      <vt:lpstr>School Center by Slidesgo</vt:lpstr>
      <vt:lpstr>MÔN DỮ LIỆU LỚN ĐỒ ÁN CUỐI KÌ</vt:lpstr>
      <vt:lpstr>THÀNH VIÊN</vt:lpstr>
      <vt:lpstr>MỤC TIÊU &amp; HƯỚNG TIẾP CẬN</vt:lpstr>
      <vt:lpstr>MỤC TIÊU &amp; HƯỚNG TIẾP CẬN</vt:lpstr>
      <vt:lpstr>PowerPoint Presentation</vt:lpstr>
      <vt:lpstr>PowerPoint Presentation</vt:lpstr>
      <vt:lpstr>PowerPoint Presentation</vt:lpstr>
      <vt:lpstr>NGUỒN &amp; DỮ LIỆU THU THẬP</vt:lpstr>
      <vt:lpstr>PowerPoint Presentation</vt:lpstr>
      <vt:lpstr>PowerPoint Presentation</vt:lpstr>
      <vt:lpstr>PowerPoint Presentation</vt:lpstr>
      <vt:lpstr>PowerPoint Presentation</vt:lpstr>
      <vt:lpstr>XỬ LÝ &amp; LÀM SẠCH DỮ LIỆU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PHÂN TÍCH &amp; KHÁM PHÁ DỮ LIỆU</vt:lpstr>
      <vt:lpstr>PowerPoint Presentation</vt:lpstr>
      <vt:lpstr>PowerPoint Presentation</vt:lpstr>
      <vt:lpstr>PowerPoint Presentation</vt:lpstr>
      <vt:lpstr>CHUẨN BỊ DỮ LIỆU</vt:lpstr>
      <vt:lpstr>PowerPoint Presentation</vt:lpstr>
      <vt:lpstr>PowerPoint Presentation</vt:lpstr>
      <vt:lpstr>XÂY DỰNG THUẬT TOÁN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 SÁNH THUẬT TOÁN</vt:lpstr>
      <vt:lpstr>PowerPoint Presentation</vt:lpstr>
      <vt:lpstr>PowerPoint Presentation</vt:lpstr>
      <vt:lpstr>PowerPoint Presentation</vt:lpstr>
      <vt:lpstr>KẾT LUẬN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SCHULE FÜR GRAFIKDESIGN</dc:title>
  <dc:creator>Khoa</dc:creator>
  <cp:lastModifiedBy>Nguyễn Cao Khoa</cp:lastModifiedBy>
  <cp:revision>215</cp:revision>
  <dcterms:modified xsi:type="dcterms:W3CDTF">2022-12-20T15:37:06Z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0x01010000379DD06191164CB95725E04ADF2C7B</vt:lpwstr>
  </property>
</Properties>
</file>