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791BE5-C3F0-49B5-ADDE-AA20E7CFECC2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ntitled Section" id="{9B898C7F-91AE-4D8D-A305-272AF1B062D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C</a:t>
            </a:r>
            <a:r>
              <a:rPr lang="id-ID" dirty="0" smtClean="0"/>
              <a:t>ity Hunter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CREATED BY CINDY WIJAYA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					</a:t>
            </a:r>
            <a:r>
              <a:rPr lang="id-ID" smtClean="0"/>
              <a:t>        Credit </a:t>
            </a:r>
            <a:r>
              <a:rPr lang="id-ID" dirty="0" smtClean="0"/>
              <a:t>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This scene shows the detail of the game.</a:t>
            </a:r>
          </a:p>
          <a:p>
            <a:endParaRPr lang="id-ID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8" y="2674835"/>
            <a:ext cx="5439850" cy="357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4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					</a:t>
            </a:r>
            <a:br>
              <a:rPr lang="id-ID" dirty="0" smtClean="0"/>
            </a:br>
            <a:r>
              <a:rPr lang="id-ID" dirty="0"/>
              <a:t/>
            </a:r>
            <a:br>
              <a:rPr lang="id-ID" dirty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/>
            </a:r>
            <a:br>
              <a:rPr lang="id-ID" dirty="0"/>
            </a:br>
            <a:r>
              <a:rPr lang="id-ID" dirty="0" smtClean="0"/>
              <a:t>									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0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						     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City hunter is a mini game created by Adobe Flash.</a:t>
            </a:r>
          </a:p>
          <a:p>
            <a:r>
              <a:rPr lang="id-ID" dirty="0" smtClean="0"/>
              <a:t>In this game, the plane has to win the war by protecting the city from the hunters.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						         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The plane has 3 life. Once the hunters shoot it , its life will be lose. However, if the plane successfully shoots the hunter, the score will be added</a:t>
            </a:r>
            <a:r>
              <a:rPr lang="id-ID" dirty="0" smtClean="0"/>
              <a:t>. The plane can go to left , right , up , and down. The plane will be able to shoot the hunters by pressing space on the keyboard.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		                   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The purpose of this game is to entertain the hildern by deligthing the animation and reducing the gun speed.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					            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There are 4 scenes in this game:</a:t>
            </a:r>
          </a:p>
          <a:p>
            <a:r>
              <a:rPr lang="id-ID" dirty="0" smtClean="0"/>
              <a:t>-Home scene</a:t>
            </a:r>
          </a:p>
          <a:p>
            <a:r>
              <a:rPr lang="id-ID" dirty="0" smtClean="0"/>
              <a:t>-Menu scene</a:t>
            </a:r>
          </a:p>
          <a:p>
            <a:r>
              <a:rPr lang="id-ID" dirty="0" smtClean="0"/>
              <a:t>-How to play scene</a:t>
            </a:r>
          </a:p>
          <a:p>
            <a:r>
              <a:rPr lang="id-ID" dirty="0" smtClean="0"/>
              <a:t>-Play scene</a:t>
            </a:r>
          </a:p>
          <a:p>
            <a:r>
              <a:rPr lang="id-ID" dirty="0" smtClean="0"/>
              <a:t>-Credit scene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                      Home 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In this scene, the animations and the picturec will be loaded. It will take several seconds to move to the next scene.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23" y="2949125"/>
            <a:ext cx="5774352" cy="379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						    Menu scene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d-ID" dirty="0" smtClean="0"/>
              <a:t>Menu scene will appear after the home scene loaded. This scene provides 3 options menu.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295" y="2756808"/>
            <a:ext cx="6020087" cy="39560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820" y="5832638"/>
            <a:ext cx="1910280" cy="8802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283" y="5832638"/>
            <a:ext cx="1934338" cy="8913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02" y="5858867"/>
            <a:ext cx="1820636" cy="83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			         How to play scene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70" y="2043451"/>
            <a:ext cx="6191250" cy="4067175"/>
          </a:xfrm>
        </p:spPr>
      </p:pic>
    </p:spTree>
    <p:extLst>
      <p:ext uri="{BB962C8B-B14F-4D97-AF65-F5344CB8AC3E}">
        <p14:creationId xmlns:p14="http://schemas.microsoft.com/office/powerpoint/2010/main" val="174843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					   Start game scene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77" y="1978138"/>
            <a:ext cx="6191250" cy="40671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66" y="2191667"/>
            <a:ext cx="834613" cy="7228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163" y="4950740"/>
            <a:ext cx="1239964" cy="10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14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199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City Hunter</vt:lpstr>
      <vt:lpstr>           Introduction </vt:lpstr>
      <vt:lpstr>                Rule</vt:lpstr>
      <vt:lpstr>                      Purpose</vt:lpstr>
      <vt:lpstr>                  Page</vt:lpstr>
      <vt:lpstr>                      Home scene</vt:lpstr>
      <vt:lpstr>          Menu scene</vt:lpstr>
      <vt:lpstr>            How to play scene</vt:lpstr>
      <vt:lpstr>        Start game scene</vt:lpstr>
      <vt:lpstr>             Credit scene</vt:lpstr>
      <vt:lpstr>                  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Hunter</dc:title>
  <dc:creator>William</dc:creator>
  <cp:lastModifiedBy>William</cp:lastModifiedBy>
  <cp:revision>5</cp:revision>
  <dcterms:created xsi:type="dcterms:W3CDTF">2014-06-12T09:04:28Z</dcterms:created>
  <dcterms:modified xsi:type="dcterms:W3CDTF">2014-06-12T09:35:10Z</dcterms:modified>
</cp:coreProperties>
</file>