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0" r:id="rId2"/>
    <p:sldMasterId id="2147483676" r:id="rId3"/>
  </p:sldMasterIdLst>
  <p:notesMasterIdLst>
    <p:notesMasterId r:id="rId40"/>
  </p:notesMasterIdLst>
  <p:handoutMasterIdLst>
    <p:handoutMasterId r:id="rId41"/>
  </p:handoutMasterIdLst>
  <p:sldIdLst>
    <p:sldId id="3492" r:id="rId4"/>
    <p:sldId id="3493" r:id="rId5"/>
    <p:sldId id="3590" r:id="rId6"/>
    <p:sldId id="3591" r:id="rId7"/>
    <p:sldId id="3592" r:id="rId8"/>
    <p:sldId id="3593" r:id="rId9"/>
    <p:sldId id="3595" r:id="rId10"/>
    <p:sldId id="3596" r:id="rId11"/>
    <p:sldId id="3625" r:id="rId12"/>
    <p:sldId id="3598" r:id="rId13"/>
    <p:sldId id="3599" r:id="rId14"/>
    <p:sldId id="3600" r:id="rId15"/>
    <p:sldId id="3601" r:id="rId16"/>
    <p:sldId id="3602" r:id="rId17"/>
    <p:sldId id="3603" r:id="rId18"/>
    <p:sldId id="3604" r:id="rId19"/>
    <p:sldId id="3605" r:id="rId20"/>
    <p:sldId id="3606" r:id="rId21"/>
    <p:sldId id="3607" r:id="rId22"/>
    <p:sldId id="3608" r:id="rId23"/>
    <p:sldId id="3609" r:id="rId24"/>
    <p:sldId id="3610" r:id="rId25"/>
    <p:sldId id="3611" r:id="rId26"/>
    <p:sldId id="3612" r:id="rId27"/>
    <p:sldId id="3613" r:id="rId28"/>
    <p:sldId id="3614" r:id="rId29"/>
    <p:sldId id="3615" r:id="rId30"/>
    <p:sldId id="3616" r:id="rId31"/>
    <p:sldId id="3617" r:id="rId32"/>
    <p:sldId id="3618" r:id="rId33"/>
    <p:sldId id="3619" r:id="rId34"/>
    <p:sldId id="3620" r:id="rId35"/>
    <p:sldId id="3621" r:id="rId36"/>
    <p:sldId id="3622" r:id="rId37"/>
    <p:sldId id="3623" r:id="rId38"/>
    <p:sldId id="3624" r:id="rId39"/>
  </p:sldIdLst>
  <p:sldSz cx="9644063"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orient="horz" pos="4228" userDrawn="1">
          <p15:clr>
            <a:srgbClr val="A4A3A4"/>
          </p15:clr>
        </p15:guide>
        <p15:guide id="3" pos="3038" userDrawn="1">
          <p15:clr>
            <a:srgbClr val="A4A3A4"/>
          </p15:clr>
        </p15:guide>
        <p15:guide id="4" pos="418" userDrawn="1">
          <p15:clr>
            <a:srgbClr val="A4A3A4"/>
          </p15:clr>
        </p15:guide>
        <p15:guide id="5" pos="5691" userDrawn="1">
          <p15:clr>
            <a:srgbClr val="A4A3A4"/>
          </p15:clr>
        </p15:guide>
        <p15:guide id="6" pos="282" userDrawn="1">
          <p15:clr>
            <a:srgbClr val="A4A3A4"/>
          </p15:clr>
        </p15:guide>
        <p15:guide id="7" pos="10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B689"/>
    <a:srgbClr val="0070C0"/>
    <a:srgbClr val="09B0DE"/>
    <a:srgbClr val="FFFFFF"/>
    <a:srgbClr val="6669D2"/>
    <a:srgbClr val="863C36"/>
    <a:srgbClr val="79B50F"/>
    <a:srgbClr val="33BE9B"/>
    <a:srgbClr val="33FCC4"/>
    <a:srgbClr val="42D2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74908" autoAdjust="0"/>
  </p:normalViewPr>
  <p:slideViewPr>
    <p:cSldViewPr>
      <p:cViewPr varScale="1">
        <p:scale>
          <a:sx n="70" d="100"/>
          <a:sy n="70" d="100"/>
        </p:scale>
        <p:origin x="1620" y="64"/>
      </p:cViewPr>
      <p:guideLst>
        <p:guide orient="horz" pos="328"/>
        <p:guide orient="horz" pos="4228"/>
        <p:guide pos="3038"/>
        <p:guide pos="418"/>
        <p:guide pos="5691"/>
        <p:guide pos="282"/>
        <p:guide pos="1013"/>
      </p:guideLst>
    </p:cSldViewPr>
  </p:slideViewPr>
  <p:outlineViewPr>
    <p:cViewPr>
      <p:scale>
        <a:sx n="100" d="100"/>
        <a:sy n="100" d="100"/>
      </p:scale>
      <p:origin x="0" y="-14412"/>
    </p:cViewPr>
  </p:outlineViewPr>
  <p:notesTextViewPr>
    <p:cViewPr>
      <p:scale>
        <a:sx n="1" d="1"/>
        <a:sy n="1" d="1"/>
      </p:scale>
      <p:origin x="0" y="0"/>
    </p:cViewPr>
  </p:notesTextViewPr>
  <p:sorterViewPr>
    <p:cViewPr>
      <p:scale>
        <a:sx n="75" d="100"/>
        <a:sy n="75" d="100"/>
      </p:scale>
      <p:origin x="0" y="0"/>
    </p:cViewPr>
  </p:sorterViewPr>
  <p:notesViewPr>
    <p:cSldViewPr>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0" Type="http://schemas.openxmlformats.org/officeDocument/2006/relationships/slide" Target="slides/slide17.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pPr/>
              <a:t>2023/4/27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pPr/>
              <a:t>‹#›</a:t>
            </a:fld>
            <a:endParaRPr lang="zh-CN" altLang="en-US"/>
          </a:p>
        </p:txBody>
      </p:sp>
    </p:spTree>
    <p:extLst>
      <p:ext uri="{BB962C8B-B14F-4D97-AF65-F5344CB8AC3E}">
        <p14:creationId xmlns:p14="http://schemas.microsoft.com/office/powerpoint/2010/main" val="42176969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2023/4/27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8692015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ED7E9-B20B-40CB-89C0-CAF7F9D5953A}" type="slidenum">
              <a:rPr lang="zh-CN" altLang="en-US" smtClean="0"/>
              <a:t>1</a:t>
            </a:fld>
            <a:endParaRPr lang="zh-CN" altLang="en-US"/>
          </a:p>
        </p:txBody>
      </p:sp>
    </p:spTree>
    <p:extLst>
      <p:ext uri="{BB962C8B-B14F-4D97-AF65-F5344CB8AC3E}">
        <p14:creationId xmlns:p14="http://schemas.microsoft.com/office/powerpoint/2010/main" val="1716355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奇数行不动</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163047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4076312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你我，黑白等价信息。搜索引擎是喜欢原创性的内容，如果网站上大量的内容都是转载的，搜索引擎就会觉得整个网站没有多大的价值，从而降低网站权重。网站排名自然也不会很高。但是原创内容是比较有难度的，因此我们一般都是对转载的内容进行修改加工，使搜索引擎认为你的文章是原创的，从而会被收录。这样就达到了伪原创在线的目的。</a:t>
            </a:r>
          </a:p>
          <a:p>
            <a:r>
              <a:rPr lang="zh-CN" altLang="en-US" dirty="0"/>
              <a:t>  如何编辑伪原创</a:t>
            </a:r>
          </a:p>
          <a:p>
            <a:r>
              <a:rPr lang="zh-CN" altLang="en-US" dirty="0"/>
              <a:t>  一、等价替换标题法</a:t>
            </a:r>
          </a:p>
          <a:p>
            <a:r>
              <a:rPr lang="zh-CN" altLang="en-US" dirty="0"/>
              <a:t>  搜索引擎对于用户搜索关键词时，是根据匹配算法机制去判断用户需求意图，一般会分为完全匹配，部分匹配，间接匹配，但是主要是围绕以核心词</a:t>
            </a:r>
            <a:r>
              <a:rPr lang="en-US" altLang="zh-CN" dirty="0"/>
              <a:t>+</a:t>
            </a:r>
            <a:r>
              <a:rPr lang="zh-CN" altLang="en-US" dirty="0"/>
              <a:t>需求词进行页面展示排序，那明晚我们可以根据匹配算法，在不改变用户核心需求的情况下去改变标题的顺序，减少需求竞争大的关键词搜索，利于加快收录和排名。</a:t>
            </a:r>
          </a:p>
          <a:p>
            <a:r>
              <a:rPr lang="zh-CN" altLang="en-US" dirty="0"/>
              <a:t>  </a:t>
            </a:r>
            <a:r>
              <a:rPr lang="en-US" altLang="zh-CN" dirty="0"/>
              <a:t>1</a:t>
            </a:r>
            <a:r>
              <a:rPr lang="zh-CN" altLang="en-US" dirty="0"/>
              <a:t>、文字排序法：如“网站文案伪原创编辑技巧”如何做等价替换法</a:t>
            </a:r>
            <a:r>
              <a:rPr lang="en-US" altLang="zh-CN" dirty="0"/>
              <a:t>?</a:t>
            </a:r>
            <a:r>
              <a:rPr lang="zh-CN" altLang="en-US" dirty="0"/>
              <a:t>通过近义词以及打乱标题关键词顺序来达到等价替换，你可以改成“网站编辑五大技巧写伪原创文案”，“五大技巧帮助网站编辑写伪原创文案”标题巧妙改变了，但意思却没变，这就是等价替换法。</a:t>
            </a:r>
          </a:p>
          <a:p>
            <a:r>
              <a:rPr lang="zh-CN" altLang="en-US" dirty="0"/>
              <a:t>  </a:t>
            </a:r>
            <a:r>
              <a:rPr lang="en-US" altLang="zh-CN" dirty="0"/>
              <a:t>2</a:t>
            </a:r>
            <a:r>
              <a:rPr lang="zh-CN" altLang="en-US" dirty="0"/>
              <a:t>、数字替换法：比如标题：网站文案伪原创编辑技巧，你可以进行适当的去除几个认为不是伪原创技巧的，或者增加一些伪原创技巧，比如“</a:t>
            </a:r>
            <a:r>
              <a:rPr lang="en-US" altLang="zh-CN" dirty="0"/>
              <a:t>2019</a:t>
            </a:r>
            <a:r>
              <a:rPr lang="zh-CN" altLang="en-US" dirty="0"/>
              <a:t>网站文案伪原创编辑技巧”都可以，至少可以让搜索引擎至少认为你的标题就别树一帜。</a:t>
            </a:r>
          </a:p>
          <a:p>
            <a:r>
              <a:rPr lang="zh-CN" altLang="en-US" dirty="0"/>
              <a:t>二、正文内容修改法</a:t>
            </a:r>
          </a:p>
          <a:p>
            <a:r>
              <a:rPr lang="zh-CN" altLang="en-US" dirty="0"/>
              <a:t>  搜索引擎在判断一篇文章的内容的时候，它是根据文本算法进行内容匹配，文本算法就是文字文本，利用关键词和标题还有内容里面出现的关键词进行匹配，确定网站内容和标题需求是否一致。</a:t>
            </a:r>
          </a:p>
          <a:p>
            <a:r>
              <a:rPr lang="zh-CN" altLang="en-US" dirty="0"/>
              <a:t>  </a:t>
            </a:r>
            <a:r>
              <a:rPr lang="en-US" altLang="zh-CN" dirty="0"/>
              <a:t>1</a:t>
            </a:r>
            <a:r>
              <a:rPr lang="zh-CN" altLang="en-US" dirty="0"/>
              <a:t>、首段总结法：给自己来写首段，而且一定要融入自己网站的关键词，因为页面文章如果你没有写描述的话，搜索引擎是直接调用文章的第一段作为页面文章描述。</a:t>
            </a:r>
          </a:p>
          <a:p>
            <a:r>
              <a:rPr lang="zh-CN" altLang="en-US" dirty="0"/>
              <a:t>  </a:t>
            </a:r>
            <a:r>
              <a:rPr lang="en-US" altLang="zh-CN" dirty="0"/>
              <a:t>2</a:t>
            </a:r>
            <a:r>
              <a:rPr lang="zh-CN" altLang="en-US" dirty="0"/>
              <a:t>、文中插入链接锚文本：锚文本的作用，可以有助于提高相关的关键词排名，也可以防止他人采集你的资料的时候，把锚文本链接一并采集去。每</a:t>
            </a:r>
            <a:r>
              <a:rPr lang="en-US" altLang="zh-CN" dirty="0"/>
              <a:t>200-300</a:t>
            </a:r>
            <a:r>
              <a:rPr lang="zh-CN" altLang="en-US" dirty="0"/>
              <a:t>字之间，可以适当添加</a:t>
            </a:r>
            <a:r>
              <a:rPr lang="en-US" altLang="zh-CN" dirty="0"/>
              <a:t>1</a:t>
            </a:r>
            <a:r>
              <a:rPr lang="zh-CN" altLang="en-US" dirty="0"/>
              <a:t>个锚文本链接。</a:t>
            </a:r>
          </a:p>
          <a:p>
            <a:r>
              <a:rPr lang="zh-CN" altLang="en-US" dirty="0"/>
              <a:t>  </a:t>
            </a:r>
            <a:r>
              <a:rPr lang="en-US" altLang="zh-CN" dirty="0"/>
              <a:t>3</a:t>
            </a:r>
            <a:r>
              <a:rPr lang="zh-CN" altLang="en-US" dirty="0"/>
              <a:t>、尾部总结法：对整篇文章做个总结，其实对于搜索引擎优化，不仅仅是这些内容，但小的技巧上一定要注意，玩搜索引擎就是个细致活，所以不仅要会做，更要会思考，举一反三才能有快速的提高和进步。</a:t>
            </a:r>
          </a:p>
          <a:p>
            <a:r>
              <a:rPr lang="zh-CN" altLang="en-US" dirty="0"/>
              <a:t>  </a:t>
            </a:r>
            <a:r>
              <a:rPr lang="en-US" altLang="zh-CN" dirty="0"/>
              <a:t>4</a:t>
            </a:r>
            <a:r>
              <a:rPr lang="zh-CN" altLang="en-US" dirty="0"/>
              <a:t>、新增加图片：大家一定都会知道，一图胜千言的道理。虽然，目前大部分搜索引擎还不能够读取图片的内容，但是图片中的</a:t>
            </a:r>
            <a:r>
              <a:rPr lang="en-US" altLang="zh-CN" dirty="0"/>
              <a:t>alt</a:t>
            </a:r>
            <a:r>
              <a:rPr lang="zh-CN" altLang="en-US" dirty="0"/>
              <a:t>属性可以进行注释，也会给搜索引擎焕然一新的感觉，认为你的内容是新的而收录。</a:t>
            </a:r>
          </a:p>
          <a:p>
            <a:r>
              <a:rPr lang="zh-CN" altLang="en-US" dirty="0"/>
              <a:t>  </a:t>
            </a:r>
            <a:r>
              <a:rPr lang="en-US" altLang="zh-CN" dirty="0"/>
              <a:t>5</a:t>
            </a:r>
            <a:r>
              <a:rPr lang="zh-CN" altLang="en-US" dirty="0"/>
              <a:t>、段落替换法：这个方法就是把内容的顺序进行相互的交换，但是，一定要注意不要影响原文的阅读。</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4076312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茅台商标</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1539052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超文本标记语言</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25</a:t>
            </a:fld>
            <a:endParaRPr lang="zh-CN" altLang="en-US"/>
          </a:p>
        </p:txBody>
      </p:sp>
    </p:spTree>
    <p:extLst>
      <p:ext uri="{BB962C8B-B14F-4D97-AF65-F5344CB8AC3E}">
        <p14:creationId xmlns:p14="http://schemas.microsoft.com/office/powerpoint/2010/main" val="3286392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XML</a:t>
            </a:r>
            <a:r>
              <a:rPr lang="zh-CN" altLang="en-US" dirty="0"/>
              <a:t>可扩展标记语言。</a:t>
            </a:r>
            <a:r>
              <a:rPr lang="en-US" altLang="zh-CN" dirty="0"/>
              <a:t>DTD</a:t>
            </a:r>
            <a:r>
              <a:rPr lang="zh-CN" altLang="en-US" dirty="0"/>
              <a:t>文档类型定义</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1938038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AndTx">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82204" y="292991"/>
            <a:ext cx="8679657" cy="1202093"/>
          </a:xfrm>
        </p:spPr>
        <p:txBody>
          <a:bodyPr/>
          <a:lstStyle/>
          <a:p>
            <a:r>
              <a:rPr lang="zh-CN" altLang="en-US"/>
              <a:t>单击此处编辑母版标题样式</a:t>
            </a:r>
          </a:p>
        </p:txBody>
      </p:sp>
      <p:sp>
        <p:nvSpPr>
          <p:cNvPr id="3" name="内容占位符 2"/>
          <p:cNvSpPr>
            <a:spLocks noGrp="1"/>
          </p:cNvSpPr>
          <p:nvPr>
            <p:ph sz="half" idx="1"/>
          </p:nvPr>
        </p:nvSpPr>
        <p:spPr>
          <a:xfrm>
            <a:off x="482204" y="1687620"/>
            <a:ext cx="4259461" cy="4778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02399" y="1687620"/>
            <a:ext cx="4259461" cy="4778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6FF75DC1-ED21-49B5-911B-0B6F7589B9B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56762580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82204" y="289641"/>
            <a:ext cx="8679657" cy="1205442"/>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82203" y="1618976"/>
            <a:ext cx="4261136" cy="674712"/>
          </a:xfrm>
        </p:spPr>
        <p:txBody>
          <a:bodyPr anchor="b"/>
          <a:lstStyle>
            <a:lvl1pPr marL="0" indent="0">
              <a:buNone/>
              <a:defRPr sz="2250" b="1"/>
            </a:lvl1pPr>
            <a:lvl2pPr marL="430511" indent="0">
              <a:buNone/>
              <a:defRPr sz="1875" b="1"/>
            </a:lvl2pPr>
            <a:lvl3pPr marL="861022" indent="0">
              <a:buNone/>
              <a:defRPr sz="1725" b="1"/>
            </a:lvl3pPr>
            <a:lvl4pPr marL="1291533" indent="0">
              <a:buNone/>
              <a:defRPr sz="1500" b="1"/>
            </a:lvl4pPr>
            <a:lvl5pPr marL="1722044" indent="0">
              <a:buNone/>
              <a:defRPr sz="1500" b="1"/>
            </a:lvl5pPr>
            <a:lvl6pPr marL="2152555" indent="0">
              <a:buNone/>
              <a:defRPr sz="1500" b="1"/>
            </a:lvl6pPr>
            <a:lvl7pPr marL="2583066" indent="0">
              <a:buNone/>
              <a:defRPr sz="1500" b="1"/>
            </a:lvl7pPr>
            <a:lvl8pPr marL="3013577" indent="0">
              <a:buNone/>
              <a:defRPr sz="1500" b="1"/>
            </a:lvl8pPr>
            <a:lvl9pPr marL="3444088" indent="0">
              <a:buNone/>
              <a:defRPr sz="1500" b="1"/>
            </a:lvl9pPr>
          </a:lstStyle>
          <a:p>
            <a:pPr lvl="0"/>
            <a:r>
              <a:rPr lang="zh-CN" altLang="en-US"/>
              <a:t>单击此处编辑母版文本样式</a:t>
            </a:r>
          </a:p>
        </p:txBody>
      </p:sp>
      <p:sp>
        <p:nvSpPr>
          <p:cNvPr id="4" name="内容占位符 3"/>
          <p:cNvSpPr>
            <a:spLocks noGrp="1"/>
          </p:cNvSpPr>
          <p:nvPr>
            <p:ph sz="half" idx="2"/>
          </p:nvPr>
        </p:nvSpPr>
        <p:spPr>
          <a:xfrm>
            <a:off x="482203" y="2293689"/>
            <a:ext cx="4261136" cy="4167145"/>
          </a:xfrm>
        </p:spPr>
        <p:txBody>
          <a:bodyPr/>
          <a:lstStyle>
            <a:lvl1pPr>
              <a:defRPr sz="2250"/>
            </a:lvl1pPr>
            <a:lvl2pPr>
              <a:defRPr sz="1875"/>
            </a:lvl2pPr>
            <a:lvl3pPr>
              <a:defRPr sz="1725"/>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899050" y="1618976"/>
            <a:ext cx="4262810" cy="674712"/>
          </a:xfrm>
        </p:spPr>
        <p:txBody>
          <a:bodyPr anchor="b"/>
          <a:lstStyle>
            <a:lvl1pPr marL="0" indent="0">
              <a:buNone/>
              <a:defRPr sz="2250" b="1"/>
            </a:lvl1pPr>
            <a:lvl2pPr marL="430511" indent="0">
              <a:buNone/>
              <a:defRPr sz="1875" b="1"/>
            </a:lvl2pPr>
            <a:lvl3pPr marL="861022" indent="0">
              <a:buNone/>
              <a:defRPr sz="1725" b="1"/>
            </a:lvl3pPr>
            <a:lvl4pPr marL="1291533" indent="0">
              <a:buNone/>
              <a:defRPr sz="1500" b="1"/>
            </a:lvl4pPr>
            <a:lvl5pPr marL="1722044" indent="0">
              <a:buNone/>
              <a:defRPr sz="1500" b="1"/>
            </a:lvl5pPr>
            <a:lvl6pPr marL="2152555" indent="0">
              <a:buNone/>
              <a:defRPr sz="1500" b="1"/>
            </a:lvl6pPr>
            <a:lvl7pPr marL="2583066" indent="0">
              <a:buNone/>
              <a:defRPr sz="1500" b="1"/>
            </a:lvl7pPr>
            <a:lvl8pPr marL="3013577" indent="0">
              <a:buNone/>
              <a:defRPr sz="1500" b="1"/>
            </a:lvl8pPr>
            <a:lvl9pPr marL="3444088" indent="0">
              <a:buNone/>
              <a:defRPr sz="1500" b="1"/>
            </a:lvl9pPr>
          </a:lstStyle>
          <a:p>
            <a:pPr lvl="0"/>
            <a:r>
              <a:rPr lang="zh-CN" altLang="en-US"/>
              <a:t>单击此处编辑母版文本样式</a:t>
            </a:r>
          </a:p>
        </p:txBody>
      </p:sp>
      <p:sp>
        <p:nvSpPr>
          <p:cNvPr id="6" name="内容占位符 5"/>
          <p:cNvSpPr>
            <a:spLocks noGrp="1"/>
          </p:cNvSpPr>
          <p:nvPr>
            <p:ph sz="quarter" idx="4"/>
          </p:nvPr>
        </p:nvSpPr>
        <p:spPr>
          <a:xfrm>
            <a:off x="4899050" y="2293689"/>
            <a:ext cx="4262810" cy="4167145"/>
          </a:xfrm>
        </p:spPr>
        <p:txBody>
          <a:bodyPr/>
          <a:lstStyle>
            <a:lvl1pPr>
              <a:defRPr sz="2250"/>
            </a:lvl1pPr>
            <a:lvl2pPr>
              <a:defRPr sz="1875"/>
            </a:lvl2pPr>
            <a:lvl3pPr>
              <a:defRPr sz="1725"/>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8"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9" name="Rectangle 42"/>
          <p:cNvSpPr>
            <a:spLocks noGrp="1" noChangeArrowheads="1"/>
          </p:cNvSpPr>
          <p:nvPr>
            <p:ph type="sldNum" sz="quarter" idx="12"/>
          </p:nvPr>
        </p:nvSpPr>
        <p:spPr>
          <a:ln/>
        </p:spPr>
        <p:txBody>
          <a:bodyPr/>
          <a:lstStyle>
            <a:lvl1pPr>
              <a:defRPr/>
            </a:lvl1pPr>
          </a:lstStyle>
          <a:p>
            <a:pPr>
              <a:defRPr/>
            </a:pPr>
            <a:fld id="{606F78A5-E7B2-469B-BB24-85F115B47302}"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77393830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4"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5" name="Rectangle 42"/>
          <p:cNvSpPr>
            <a:spLocks noGrp="1" noChangeArrowheads="1"/>
          </p:cNvSpPr>
          <p:nvPr>
            <p:ph type="sldNum" sz="quarter" idx="12"/>
          </p:nvPr>
        </p:nvSpPr>
        <p:spPr>
          <a:ln/>
        </p:spPr>
        <p:txBody>
          <a:bodyPr/>
          <a:lstStyle>
            <a:lvl1pPr>
              <a:defRPr/>
            </a:lvl1pPr>
          </a:lstStyle>
          <a:p>
            <a:pPr>
              <a:defRPr/>
            </a:pPr>
            <a:fld id="{D5862699-A6D2-4780-B8A5-638B03303830}"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51029900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3"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4" name="Rectangle 42"/>
          <p:cNvSpPr>
            <a:spLocks noGrp="1" noChangeArrowheads="1"/>
          </p:cNvSpPr>
          <p:nvPr>
            <p:ph type="sldNum" sz="quarter" idx="12"/>
          </p:nvPr>
        </p:nvSpPr>
        <p:spPr>
          <a:ln/>
        </p:spPr>
        <p:txBody>
          <a:bodyPr/>
          <a:lstStyle>
            <a:lvl1pPr>
              <a:defRPr/>
            </a:lvl1pPr>
          </a:lstStyle>
          <a:p>
            <a:pPr>
              <a:defRPr/>
            </a:pPr>
            <a:fld id="{E936C0FE-A47C-4CD8-8B74-830DDAF1D5A7}"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45313723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82204" y="287967"/>
            <a:ext cx="3172830" cy="1225532"/>
          </a:xfrm>
        </p:spPr>
        <p:txBody>
          <a:bodyPr anchor="b"/>
          <a:lstStyle>
            <a:lvl1pPr algn="l">
              <a:defRPr sz="1875" b="1"/>
            </a:lvl1pPr>
          </a:lstStyle>
          <a:p>
            <a:r>
              <a:rPr lang="zh-CN" altLang="en-US"/>
              <a:t>单击此处编辑母版标题样式</a:t>
            </a:r>
          </a:p>
        </p:txBody>
      </p:sp>
      <p:sp>
        <p:nvSpPr>
          <p:cNvPr id="3" name="内容占位符 2"/>
          <p:cNvSpPr>
            <a:spLocks noGrp="1"/>
          </p:cNvSpPr>
          <p:nvPr>
            <p:ph idx="1"/>
          </p:nvPr>
        </p:nvSpPr>
        <p:spPr>
          <a:xfrm>
            <a:off x="3770561" y="287967"/>
            <a:ext cx="5391299" cy="6172866"/>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82204" y="1513500"/>
            <a:ext cx="3172830" cy="4947334"/>
          </a:xfrm>
        </p:spPr>
        <p:txBody>
          <a:bodyPr/>
          <a:lstStyle>
            <a:lvl1pPr marL="0" indent="0">
              <a:buNone/>
              <a:defRPr sz="1350"/>
            </a:lvl1pPr>
            <a:lvl2pPr marL="430511" indent="0">
              <a:buNone/>
              <a:defRPr sz="1125"/>
            </a:lvl2pPr>
            <a:lvl3pPr marL="861022" indent="0">
              <a:buNone/>
              <a:defRPr sz="975"/>
            </a:lvl3pPr>
            <a:lvl4pPr marL="1291533" indent="0">
              <a:buNone/>
              <a:defRPr sz="825"/>
            </a:lvl4pPr>
            <a:lvl5pPr marL="1722044" indent="0">
              <a:buNone/>
              <a:defRPr sz="825"/>
            </a:lvl5pPr>
            <a:lvl6pPr marL="2152555" indent="0">
              <a:buNone/>
              <a:defRPr sz="825"/>
            </a:lvl6pPr>
            <a:lvl7pPr marL="2583066" indent="0">
              <a:buNone/>
              <a:defRPr sz="825"/>
            </a:lvl7pPr>
            <a:lvl8pPr marL="3013577" indent="0">
              <a:buNone/>
              <a:defRPr sz="825"/>
            </a:lvl8pPr>
            <a:lvl9pPr marL="3444088" indent="0">
              <a:buNone/>
              <a:defRPr sz="825"/>
            </a:lvl9pPr>
          </a:lstStyle>
          <a:p>
            <a:pPr lvl="0"/>
            <a:r>
              <a:rPr lang="zh-CN" altLang="en-US"/>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9B1D2609-5DC5-43B9-ABAC-D24388971C8D}"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22759261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890304" y="5062856"/>
            <a:ext cx="5786438" cy="597699"/>
          </a:xfrm>
        </p:spPr>
        <p:txBody>
          <a:bodyPr anchor="b"/>
          <a:lstStyle>
            <a:lvl1pPr algn="l">
              <a:defRPr sz="1875" b="1"/>
            </a:lvl1pPr>
          </a:lstStyle>
          <a:p>
            <a:r>
              <a:rPr lang="zh-CN" altLang="en-US"/>
              <a:t>单击此处编辑母版标题样式</a:t>
            </a:r>
          </a:p>
        </p:txBody>
      </p:sp>
      <p:sp>
        <p:nvSpPr>
          <p:cNvPr id="3" name="图片占位符 2"/>
          <p:cNvSpPr>
            <a:spLocks noGrp="1"/>
          </p:cNvSpPr>
          <p:nvPr>
            <p:ph type="pic" idx="1"/>
          </p:nvPr>
        </p:nvSpPr>
        <p:spPr>
          <a:xfrm>
            <a:off x="1890304" y="646251"/>
            <a:ext cx="5786438" cy="4339590"/>
          </a:xfrm>
        </p:spPr>
        <p:txBody>
          <a:bodyPr/>
          <a:lstStyle>
            <a:lvl1pPr marL="0" indent="0">
              <a:buNone/>
              <a:defRPr sz="3000"/>
            </a:lvl1pPr>
            <a:lvl2pPr marL="430511" indent="0">
              <a:buNone/>
              <a:defRPr sz="2625"/>
            </a:lvl2pPr>
            <a:lvl3pPr marL="861022" indent="0">
              <a:buNone/>
              <a:defRPr sz="2250"/>
            </a:lvl3pPr>
            <a:lvl4pPr marL="1291533" indent="0">
              <a:buNone/>
              <a:defRPr sz="1875"/>
            </a:lvl4pPr>
            <a:lvl5pPr marL="1722044" indent="0">
              <a:buNone/>
              <a:defRPr sz="1875"/>
            </a:lvl5pPr>
            <a:lvl6pPr marL="2152555" indent="0">
              <a:buNone/>
              <a:defRPr sz="1875"/>
            </a:lvl6pPr>
            <a:lvl7pPr marL="2583066" indent="0">
              <a:buNone/>
              <a:defRPr sz="1875"/>
            </a:lvl7pPr>
            <a:lvl8pPr marL="3013577" indent="0">
              <a:buNone/>
              <a:defRPr sz="1875"/>
            </a:lvl8pPr>
            <a:lvl9pPr marL="3444088" indent="0">
              <a:buNone/>
              <a:defRPr sz="1875"/>
            </a:lvl9pPr>
          </a:lstStyle>
          <a:p>
            <a:pPr lvl="0"/>
            <a:endParaRPr lang="zh-CN" altLang="en-US" noProof="0"/>
          </a:p>
        </p:txBody>
      </p:sp>
      <p:sp>
        <p:nvSpPr>
          <p:cNvPr id="4" name="文本占位符 3"/>
          <p:cNvSpPr>
            <a:spLocks noGrp="1"/>
          </p:cNvSpPr>
          <p:nvPr>
            <p:ph type="body" sz="half" idx="2"/>
          </p:nvPr>
        </p:nvSpPr>
        <p:spPr>
          <a:xfrm>
            <a:off x="1890304" y="5660555"/>
            <a:ext cx="5786438" cy="848831"/>
          </a:xfrm>
        </p:spPr>
        <p:txBody>
          <a:bodyPr/>
          <a:lstStyle>
            <a:lvl1pPr marL="0" indent="0">
              <a:buNone/>
              <a:defRPr sz="1350"/>
            </a:lvl1pPr>
            <a:lvl2pPr marL="430511" indent="0">
              <a:buNone/>
              <a:defRPr sz="1125"/>
            </a:lvl2pPr>
            <a:lvl3pPr marL="861022" indent="0">
              <a:buNone/>
              <a:defRPr sz="975"/>
            </a:lvl3pPr>
            <a:lvl4pPr marL="1291533" indent="0">
              <a:buNone/>
              <a:defRPr sz="825"/>
            </a:lvl4pPr>
            <a:lvl5pPr marL="1722044" indent="0">
              <a:buNone/>
              <a:defRPr sz="825"/>
            </a:lvl5pPr>
            <a:lvl6pPr marL="2152555" indent="0">
              <a:buNone/>
              <a:defRPr sz="825"/>
            </a:lvl6pPr>
            <a:lvl7pPr marL="2583066" indent="0">
              <a:buNone/>
              <a:defRPr sz="825"/>
            </a:lvl7pPr>
            <a:lvl8pPr marL="3013577" indent="0">
              <a:buNone/>
              <a:defRPr sz="825"/>
            </a:lvl8pPr>
            <a:lvl9pPr marL="3444088" indent="0">
              <a:buNone/>
              <a:defRPr sz="825"/>
            </a:lvl9pPr>
          </a:lstStyle>
          <a:p>
            <a:pPr lvl="0"/>
            <a:r>
              <a:rPr lang="zh-CN" altLang="en-US"/>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78D7B964-8685-42CC-96C7-68318804F0B3}"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75064903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09916158-D6B5-456A-9E72-7218E81EB811}"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38443461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946" y="292991"/>
            <a:ext cx="2169914" cy="617286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82203" y="292991"/>
            <a:ext cx="6349008" cy="617286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9AA66E90-82D2-4C74-B654-FE4550E038AD}"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0027043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82204" y="292991"/>
            <a:ext cx="8679657" cy="1202093"/>
          </a:xfrm>
        </p:spPr>
        <p:txBody>
          <a:bodyPr/>
          <a:lstStyle/>
          <a:p>
            <a:r>
              <a:rPr lang="zh-CN" altLang="en-US"/>
              <a:t>单击此处编辑母版标题样式</a:t>
            </a:r>
          </a:p>
        </p:txBody>
      </p:sp>
      <p:sp>
        <p:nvSpPr>
          <p:cNvPr id="3" name="内容占位符 2"/>
          <p:cNvSpPr>
            <a:spLocks noGrp="1"/>
          </p:cNvSpPr>
          <p:nvPr>
            <p:ph sz="half" idx="1"/>
          </p:nvPr>
        </p:nvSpPr>
        <p:spPr>
          <a:xfrm>
            <a:off x="482204" y="1687620"/>
            <a:ext cx="4259461" cy="4778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02399" y="1687620"/>
            <a:ext cx="4259461" cy="4778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6FF75DC1-ED21-49B5-911B-0B6F7589B9B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56762580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82204" y="292991"/>
            <a:ext cx="8679657" cy="1202093"/>
          </a:xfrm>
        </p:spPr>
        <p:txBody>
          <a:bodyPr/>
          <a:lstStyle/>
          <a:p>
            <a:r>
              <a:rPr lang="zh-CN" altLang="en-US"/>
              <a:t>单击此处编辑母版标题样式</a:t>
            </a:r>
          </a:p>
        </p:txBody>
      </p:sp>
      <p:sp>
        <p:nvSpPr>
          <p:cNvPr id="3" name="表格占位符 2"/>
          <p:cNvSpPr>
            <a:spLocks noGrp="1"/>
          </p:cNvSpPr>
          <p:nvPr>
            <p:ph type="tbl" idx="1"/>
          </p:nvPr>
        </p:nvSpPr>
        <p:spPr>
          <a:xfrm>
            <a:off x="482204" y="1687620"/>
            <a:ext cx="8679657" cy="4778237"/>
          </a:xfrm>
        </p:spPr>
        <p:txBody>
          <a:bodyPr/>
          <a:lstStyle/>
          <a:p>
            <a:pPr lvl="0"/>
            <a:endParaRPr lang="zh-CN" altLang="en-US" noProof="0"/>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340B13E5-3112-4520-BC63-1C41B898E478}"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96371172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82204" y="292991"/>
            <a:ext cx="8679657" cy="1202093"/>
          </a:xfrm>
        </p:spPr>
        <p:txBody>
          <a:bodyPr/>
          <a:lstStyle/>
          <a:p>
            <a:r>
              <a:rPr lang="zh-CN" altLang="en-US"/>
              <a:t>单击此处编辑母版标题样式</a:t>
            </a:r>
          </a:p>
        </p:txBody>
      </p:sp>
      <p:sp>
        <p:nvSpPr>
          <p:cNvPr id="3" name="文本占位符 2"/>
          <p:cNvSpPr>
            <a:spLocks noGrp="1"/>
          </p:cNvSpPr>
          <p:nvPr>
            <p:ph type="body" sz="half" idx="1"/>
          </p:nvPr>
        </p:nvSpPr>
        <p:spPr>
          <a:xfrm>
            <a:off x="482204" y="1687620"/>
            <a:ext cx="4259461" cy="4778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02399" y="1687620"/>
            <a:ext cx="4259461" cy="4778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0F0A7B75-4CA0-4CC8-9728-60D2469709E8}"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80899243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82204" y="292991"/>
            <a:ext cx="8679657" cy="1202093"/>
          </a:xfrm>
        </p:spPr>
        <p:txBody>
          <a:bodyPr/>
          <a:lstStyle/>
          <a:p>
            <a:r>
              <a:rPr lang="zh-CN" altLang="en-US"/>
              <a:t>单击此处编辑母版标题样式</a:t>
            </a:r>
          </a:p>
        </p:txBody>
      </p:sp>
      <p:sp>
        <p:nvSpPr>
          <p:cNvPr id="3" name="表格占位符 2"/>
          <p:cNvSpPr>
            <a:spLocks noGrp="1"/>
          </p:cNvSpPr>
          <p:nvPr>
            <p:ph type="tbl" idx="1"/>
          </p:nvPr>
        </p:nvSpPr>
        <p:spPr>
          <a:xfrm>
            <a:off x="482204" y="1687620"/>
            <a:ext cx="8679657" cy="4778237"/>
          </a:xfrm>
        </p:spPr>
        <p:txBody>
          <a:bodyPr/>
          <a:lstStyle/>
          <a:p>
            <a:pPr lvl="0"/>
            <a:endParaRPr lang="zh-CN" altLang="en-US" noProof="0"/>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8E2E05DA-B485-4BC7-831B-295745B8468C}" type="slidenum">
              <a:rPr lang="en-US" altLang="zh-CN"/>
              <a:pPr>
                <a:defRPr/>
              </a:pPr>
              <a:t>‹#›</a:t>
            </a:fld>
            <a:endParaRPr lang="en-US" altLang="zh-CN"/>
          </a:p>
        </p:txBody>
      </p:sp>
    </p:spTree>
    <p:extLst>
      <p:ext uri="{BB962C8B-B14F-4D97-AF65-F5344CB8AC3E}">
        <p14:creationId xmlns:p14="http://schemas.microsoft.com/office/powerpoint/2010/main" val="327515115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2204" y="292991"/>
            <a:ext cx="8679657" cy="1202093"/>
          </a:xfrm>
        </p:spPr>
        <p:txBody>
          <a:bodyPr/>
          <a:lstStyle/>
          <a:p>
            <a:r>
              <a:rPr lang="zh-CN" altLang="en-US"/>
              <a:t>单击此处编辑母版标题样式</a:t>
            </a:r>
          </a:p>
        </p:txBody>
      </p:sp>
      <p:sp>
        <p:nvSpPr>
          <p:cNvPr id="3" name="文本占位符 2"/>
          <p:cNvSpPr>
            <a:spLocks noGrp="1"/>
          </p:cNvSpPr>
          <p:nvPr>
            <p:ph type="body" sz="half" idx="1"/>
          </p:nvPr>
        </p:nvSpPr>
        <p:spPr>
          <a:xfrm>
            <a:off x="482204" y="1687620"/>
            <a:ext cx="4259461" cy="4778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902399" y="1687619"/>
            <a:ext cx="4259461" cy="230875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902399" y="4157101"/>
            <a:ext cx="4259461" cy="230875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7"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8" name="Rectangle 42"/>
          <p:cNvSpPr>
            <a:spLocks noGrp="1" noChangeArrowheads="1"/>
          </p:cNvSpPr>
          <p:nvPr>
            <p:ph type="sldNum" sz="quarter" idx="12"/>
          </p:nvPr>
        </p:nvSpPr>
        <p:spPr>
          <a:ln/>
        </p:spPr>
        <p:txBody>
          <a:bodyPr/>
          <a:lstStyle>
            <a:lvl1pPr>
              <a:defRPr/>
            </a:lvl1pPr>
          </a:lstStyle>
          <a:p>
            <a:pPr>
              <a:defRPr/>
            </a:pPr>
            <a:fld id="{3EF2CE0D-CA10-4EB7-AF8A-4EECCB8DDCF5}"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0025522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723305" y="1183677"/>
            <a:ext cx="8197454" cy="2518034"/>
          </a:xfrm>
        </p:spPr>
        <p:txBody>
          <a:bodyPr anchor="b"/>
          <a:lstStyle>
            <a:lvl1pPr algn="ctr">
              <a:defRPr sz="6328"/>
            </a:lvl1pPr>
          </a:lstStyle>
          <a:p>
            <a:r>
              <a:rPr lang="zh-CN" altLang="en-US"/>
              <a:t>单击此处编辑母版标题样式</a:t>
            </a:r>
            <a:endParaRPr lang="en-US" dirty="0"/>
          </a:p>
        </p:txBody>
      </p:sp>
      <p:sp>
        <p:nvSpPr>
          <p:cNvPr id="3" name="Subtitle 2"/>
          <p:cNvSpPr>
            <a:spLocks noGrp="1"/>
          </p:cNvSpPr>
          <p:nvPr>
            <p:ph type="subTitle" idx="1"/>
          </p:nvPr>
        </p:nvSpPr>
        <p:spPr>
          <a:xfrm>
            <a:off x="1205508" y="3798816"/>
            <a:ext cx="7233047" cy="1746216"/>
          </a:xfrm>
        </p:spPr>
        <p:txBody>
          <a:bodyPr/>
          <a:lstStyle>
            <a:lvl1pPr marL="0" indent="0" algn="ctr">
              <a:buNone/>
              <a:defRPr sz="2531"/>
            </a:lvl1pPr>
            <a:lvl2pPr marL="482163" indent="0" algn="ctr">
              <a:buNone/>
              <a:defRPr sz="2109"/>
            </a:lvl2pPr>
            <a:lvl3pPr marL="964326" indent="0" algn="ctr">
              <a:buNone/>
              <a:defRPr sz="1898"/>
            </a:lvl3pPr>
            <a:lvl4pPr marL="1446489" indent="0" algn="ctr">
              <a:buNone/>
              <a:defRPr sz="1687"/>
            </a:lvl4pPr>
            <a:lvl5pPr marL="1928652" indent="0" algn="ctr">
              <a:buNone/>
              <a:defRPr sz="1687"/>
            </a:lvl5pPr>
            <a:lvl6pPr marL="2410816" indent="0" algn="ctr">
              <a:buNone/>
              <a:defRPr sz="1687"/>
            </a:lvl6pPr>
            <a:lvl7pPr marL="2892979" indent="0" algn="ctr">
              <a:buNone/>
              <a:defRPr sz="1687"/>
            </a:lvl7pPr>
            <a:lvl8pPr marL="3375142" indent="0" algn="ctr">
              <a:buNone/>
              <a:defRPr sz="1687"/>
            </a:lvl8pPr>
            <a:lvl9pPr marL="3857305" indent="0" algn="ctr">
              <a:buNone/>
              <a:defRPr sz="1687"/>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zh-CN" altLang="zh-CN"/>
          </a:p>
        </p:txBody>
      </p:sp>
      <p:sp>
        <p:nvSpPr>
          <p:cNvPr id="5" name="Footer Placeholder 4"/>
          <p:cNvSpPr>
            <a:spLocks noGrp="1"/>
          </p:cNvSpPr>
          <p:nvPr>
            <p:ph type="ftr" sz="quarter" idx="11"/>
          </p:nvPr>
        </p:nvSpPr>
        <p:spPr/>
        <p:txBody>
          <a:bodyPr/>
          <a:lstStyle/>
          <a:p>
            <a:pPr>
              <a:defRPr/>
            </a:pPr>
            <a:endParaRPr lang="zh-CN" altLang="zh-CN"/>
          </a:p>
        </p:txBody>
      </p:sp>
      <p:sp>
        <p:nvSpPr>
          <p:cNvPr id="6" name="Slide Number Placeholder 5"/>
          <p:cNvSpPr>
            <a:spLocks noGrp="1"/>
          </p:cNvSpPr>
          <p:nvPr>
            <p:ph type="sldNum" sz="quarter" idx="12"/>
          </p:nvPr>
        </p:nvSpPr>
        <p:spPr/>
        <p:txBody>
          <a:bodyPr/>
          <a:lstStyle/>
          <a:p>
            <a:pPr>
              <a:defRPr/>
            </a:pPr>
            <a:fld id="{B8A2BE66-3A1D-4F69-92F9-8180C3DFAFD8}" type="slidenum">
              <a:rPr lang="zh-CN" altLang="zh-CN" smtClean="0"/>
              <a:pPr>
                <a:defRPr/>
              </a:pPr>
              <a:t>‹#›</a:t>
            </a:fld>
            <a:endParaRPr lang="zh-CN" altLang="zh-CN"/>
          </a:p>
        </p:txBody>
      </p:sp>
    </p:spTree>
    <p:extLst>
      <p:ext uri="{BB962C8B-B14F-4D97-AF65-F5344CB8AC3E}">
        <p14:creationId xmlns:p14="http://schemas.microsoft.com/office/powerpoint/2010/main" val="8119721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2165950882"/>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58007" y="1803142"/>
            <a:ext cx="8318004" cy="3008581"/>
          </a:xfrm>
        </p:spPr>
        <p:txBody>
          <a:bodyPr anchor="b"/>
          <a:lstStyle>
            <a:lvl1pPr>
              <a:defRPr sz="6328"/>
            </a:lvl1pPr>
          </a:lstStyle>
          <a:p>
            <a:r>
              <a:rPr lang="zh-CN" altLang="en-US"/>
              <a:t>单击此处编辑母版标题样式</a:t>
            </a:r>
            <a:endParaRPr lang="en-US" dirty="0"/>
          </a:p>
        </p:txBody>
      </p:sp>
      <p:sp>
        <p:nvSpPr>
          <p:cNvPr id="3" name="Text Placeholder 2"/>
          <p:cNvSpPr>
            <a:spLocks noGrp="1"/>
          </p:cNvSpPr>
          <p:nvPr>
            <p:ph type="body" idx="1"/>
          </p:nvPr>
        </p:nvSpPr>
        <p:spPr>
          <a:xfrm>
            <a:off x="658007" y="4840185"/>
            <a:ext cx="8318004" cy="1582142"/>
          </a:xfrm>
        </p:spPr>
        <p:txBody>
          <a:bodyPr/>
          <a:lstStyle>
            <a:lvl1pPr marL="0" indent="0">
              <a:buNone/>
              <a:defRPr sz="2531">
                <a:solidFill>
                  <a:schemeClr val="tx1"/>
                </a:solidFill>
              </a:defRPr>
            </a:lvl1pPr>
            <a:lvl2pPr marL="482163" indent="0">
              <a:buNone/>
              <a:defRPr sz="2109">
                <a:solidFill>
                  <a:schemeClr val="tx1">
                    <a:tint val="75000"/>
                  </a:schemeClr>
                </a:solidFill>
              </a:defRPr>
            </a:lvl2pPr>
            <a:lvl3pPr marL="964326" indent="0">
              <a:buNone/>
              <a:defRPr sz="1898">
                <a:solidFill>
                  <a:schemeClr val="tx1">
                    <a:tint val="75000"/>
                  </a:schemeClr>
                </a:solidFill>
              </a:defRPr>
            </a:lvl3pPr>
            <a:lvl4pPr marL="1446489" indent="0">
              <a:buNone/>
              <a:defRPr sz="1687">
                <a:solidFill>
                  <a:schemeClr val="tx1">
                    <a:tint val="75000"/>
                  </a:schemeClr>
                </a:solidFill>
              </a:defRPr>
            </a:lvl4pPr>
            <a:lvl5pPr marL="1928652" indent="0">
              <a:buNone/>
              <a:defRPr sz="1687">
                <a:solidFill>
                  <a:schemeClr val="tx1">
                    <a:tint val="75000"/>
                  </a:schemeClr>
                </a:solidFill>
              </a:defRPr>
            </a:lvl5pPr>
            <a:lvl6pPr marL="2410816" indent="0">
              <a:buNone/>
              <a:defRPr sz="1687">
                <a:solidFill>
                  <a:schemeClr val="tx1">
                    <a:tint val="75000"/>
                  </a:schemeClr>
                </a:solidFill>
              </a:defRPr>
            </a:lvl6pPr>
            <a:lvl7pPr marL="2892979" indent="0">
              <a:buNone/>
              <a:defRPr sz="1687">
                <a:solidFill>
                  <a:schemeClr val="tx1">
                    <a:tint val="75000"/>
                  </a:schemeClr>
                </a:solidFill>
              </a:defRPr>
            </a:lvl7pPr>
            <a:lvl8pPr marL="3375142" indent="0">
              <a:buNone/>
              <a:defRPr sz="1687">
                <a:solidFill>
                  <a:schemeClr val="tx1">
                    <a:tint val="75000"/>
                  </a:schemeClr>
                </a:solidFill>
              </a:defRPr>
            </a:lvl8pPr>
            <a:lvl9pPr marL="3857305" indent="0">
              <a:buNone/>
              <a:defRPr sz="1687">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3073308455"/>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63029" y="1925358"/>
            <a:ext cx="4098727" cy="45890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882307" y="1925358"/>
            <a:ext cx="4098727" cy="45890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200771780"/>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64286" y="385073"/>
            <a:ext cx="8318004" cy="139797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64287" y="1773004"/>
            <a:ext cx="4079890" cy="868922"/>
          </a:xfrm>
        </p:spPr>
        <p:txBody>
          <a:bodyPr anchor="b"/>
          <a:lstStyle>
            <a:lvl1pPr marL="0" indent="0">
              <a:buNone/>
              <a:defRPr sz="2531" b="1"/>
            </a:lvl1pPr>
            <a:lvl2pPr marL="482163" indent="0">
              <a:buNone/>
              <a:defRPr sz="2109" b="1"/>
            </a:lvl2pPr>
            <a:lvl3pPr marL="964326" indent="0">
              <a:buNone/>
              <a:defRPr sz="1898" b="1"/>
            </a:lvl3pPr>
            <a:lvl4pPr marL="1446489" indent="0">
              <a:buNone/>
              <a:defRPr sz="1687" b="1"/>
            </a:lvl4pPr>
            <a:lvl5pPr marL="1928652" indent="0">
              <a:buNone/>
              <a:defRPr sz="1687" b="1"/>
            </a:lvl5pPr>
            <a:lvl6pPr marL="2410816" indent="0">
              <a:buNone/>
              <a:defRPr sz="1687" b="1"/>
            </a:lvl6pPr>
            <a:lvl7pPr marL="2892979" indent="0">
              <a:buNone/>
              <a:defRPr sz="1687" b="1"/>
            </a:lvl7pPr>
            <a:lvl8pPr marL="3375142" indent="0">
              <a:buNone/>
              <a:defRPr sz="1687" b="1"/>
            </a:lvl8pPr>
            <a:lvl9pPr marL="3857305" indent="0">
              <a:buNone/>
              <a:defRPr sz="1687" b="1"/>
            </a:lvl9pPr>
          </a:lstStyle>
          <a:p>
            <a:pPr lvl="0"/>
            <a:r>
              <a:rPr lang="zh-CN" altLang="en-US"/>
              <a:t>单击此处编辑母版文本样式</a:t>
            </a:r>
          </a:p>
        </p:txBody>
      </p:sp>
      <p:sp>
        <p:nvSpPr>
          <p:cNvPr id="4" name="Content Placeholder 3"/>
          <p:cNvSpPr>
            <a:spLocks noGrp="1"/>
          </p:cNvSpPr>
          <p:nvPr>
            <p:ph sz="half" idx="2"/>
          </p:nvPr>
        </p:nvSpPr>
        <p:spPr>
          <a:xfrm>
            <a:off x="664287" y="2641926"/>
            <a:ext cx="4079890" cy="388587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882307" y="1773004"/>
            <a:ext cx="4099983" cy="868922"/>
          </a:xfrm>
        </p:spPr>
        <p:txBody>
          <a:bodyPr anchor="b"/>
          <a:lstStyle>
            <a:lvl1pPr marL="0" indent="0">
              <a:buNone/>
              <a:defRPr sz="2531" b="1"/>
            </a:lvl1pPr>
            <a:lvl2pPr marL="482163" indent="0">
              <a:buNone/>
              <a:defRPr sz="2109" b="1"/>
            </a:lvl2pPr>
            <a:lvl3pPr marL="964326" indent="0">
              <a:buNone/>
              <a:defRPr sz="1898" b="1"/>
            </a:lvl3pPr>
            <a:lvl4pPr marL="1446489" indent="0">
              <a:buNone/>
              <a:defRPr sz="1687" b="1"/>
            </a:lvl4pPr>
            <a:lvl5pPr marL="1928652" indent="0">
              <a:buNone/>
              <a:defRPr sz="1687" b="1"/>
            </a:lvl5pPr>
            <a:lvl6pPr marL="2410816" indent="0">
              <a:buNone/>
              <a:defRPr sz="1687" b="1"/>
            </a:lvl6pPr>
            <a:lvl7pPr marL="2892979" indent="0">
              <a:buNone/>
              <a:defRPr sz="1687" b="1"/>
            </a:lvl7pPr>
            <a:lvl8pPr marL="3375142" indent="0">
              <a:buNone/>
              <a:defRPr sz="1687" b="1"/>
            </a:lvl8pPr>
            <a:lvl9pPr marL="3857305" indent="0">
              <a:buNone/>
              <a:defRPr sz="1687" b="1"/>
            </a:lvl9pPr>
          </a:lstStyle>
          <a:p>
            <a:pPr lvl="0"/>
            <a:r>
              <a:rPr lang="zh-CN" altLang="en-US"/>
              <a:t>单击此处编辑母版文本样式</a:t>
            </a:r>
          </a:p>
        </p:txBody>
      </p:sp>
      <p:sp>
        <p:nvSpPr>
          <p:cNvPr id="6" name="Content Placeholder 5"/>
          <p:cNvSpPr>
            <a:spLocks noGrp="1"/>
          </p:cNvSpPr>
          <p:nvPr>
            <p:ph sz="quarter" idx="4"/>
          </p:nvPr>
        </p:nvSpPr>
        <p:spPr>
          <a:xfrm>
            <a:off x="4882307" y="2641926"/>
            <a:ext cx="4099983" cy="388587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3462749220"/>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1868578354"/>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2658617933"/>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64286" y="482177"/>
            <a:ext cx="3110461" cy="1687618"/>
          </a:xfrm>
        </p:spPr>
        <p:txBody>
          <a:bodyPr anchor="b"/>
          <a:lstStyle>
            <a:lvl1pPr>
              <a:defRPr sz="3375"/>
            </a:lvl1pPr>
          </a:lstStyle>
          <a:p>
            <a:r>
              <a:rPr lang="zh-CN" altLang="en-US"/>
              <a:t>单击此处编辑母版标题样式</a:t>
            </a:r>
            <a:endParaRPr lang="en-US" dirty="0"/>
          </a:p>
        </p:txBody>
      </p:sp>
      <p:sp>
        <p:nvSpPr>
          <p:cNvPr id="3" name="Content Placeholder 2"/>
          <p:cNvSpPr>
            <a:spLocks noGrp="1"/>
          </p:cNvSpPr>
          <p:nvPr>
            <p:ph idx="1"/>
          </p:nvPr>
        </p:nvSpPr>
        <p:spPr>
          <a:xfrm>
            <a:off x="4099983" y="1041369"/>
            <a:ext cx="4882307" cy="5139869"/>
          </a:xfrm>
        </p:spPr>
        <p:txBody>
          <a:bodyPr/>
          <a:lstStyle>
            <a:lvl1pPr>
              <a:defRPr sz="3375"/>
            </a:lvl1pPr>
            <a:lvl2pPr>
              <a:defRPr sz="2953"/>
            </a:lvl2pPr>
            <a:lvl3pPr>
              <a:defRPr sz="2531"/>
            </a:lvl3pPr>
            <a:lvl4pPr>
              <a:defRPr sz="2109"/>
            </a:lvl4pPr>
            <a:lvl5pPr>
              <a:defRPr sz="2109"/>
            </a:lvl5pPr>
            <a:lvl6pPr>
              <a:defRPr sz="2109"/>
            </a:lvl6pPr>
            <a:lvl7pPr>
              <a:defRPr sz="2109"/>
            </a:lvl7pPr>
            <a:lvl8pPr>
              <a:defRPr sz="2109"/>
            </a:lvl8pPr>
            <a:lvl9pPr>
              <a:defRPr sz="2109"/>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64286" y="2169795"/>
            <a:ext cx="3110461" cy="4019814"/>
          </a:xfrm>
        </p:spPr>
        <p:txBody>
          <a:bodyPr/>
          <a:lstStyle>
            <a:lvl1pPr marL="0" indent="0">
              <a:buNone/>
              <a:defRPr sz="1687"/>
            </a:lvl1pPr>
            <a:lvl2pPr marL="482163" indent="0">
              <a:buNone/>
              <a:defRPr sz="1476"/>
            </a:lvl2pPr>
            <a:lvl3pPr marL="964326" indent="0">
              <a:buNone/>
              <a:defRPr sz="1266"/>
            </a:lvl3pPr>
            <a:lvl4pPr marL="1446489" indent="0">
              <a:buNone/>
              <a:defRPr sz="1055"/>
            </a:lvl4pPr>
            <a:lvl5pPr marL="1928652" indent="0">
              <a:buNone/>
              <a:defRPr sz="1055"/>
            </a:lvl5pPr>
            <a:lvl6pPr marL="2410816" indent="0">
              <a:buNone/>
              <a:defRPr sz="1055"/>
            </a:lvl6pPr>
            <a:lvl7pPr marL="2892979" indent="0">
              <a:buNone/>
              <a:defRPr sz="1055"/>
            </a:lvl7pPr>
            <a:lvl8pPr marL="3375142" indent="0">
              <a:buNone/>
              <a:defRPr sz="1055"/>
            </a:lvl8pPr>
            <a:lvl9pPr marL="3857305" indent="0">
              <a:buNone/>
              <a:defRPr sz="105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2966924187"/>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64286" y="482177"/>
            <a:ext cx="3110461" cy="1687618"/>
          </a:xfrm>
        </p:spPr>
        <p:txBody>
          <a:bodyPr anchor="b"/>
          <a:lstStyle>
            <a:lvl1pPr>
              <a:defRPr sz="3375"/>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099983" y="1041369"/>
            <a:ext cx="4882307" cy="5139869"/>
          </a:xfrm>
        </p:spPr>
        <p:txBody>
          <a:bodyPr anchor="t"/>
          <a:lstStyle>
            <a:lvl1pPr marL="0" indent="0">
              <a:buNone/>
              <a:defRPr sz="3375"/>
            </a:lvl1pPr>
            <a:lvl2pPr marL="482163" indent="0">
              <a:buNone/>
              <a:defRPr sz="2953"/>
            </a:lvl2pPr>
            <a:lvl3pPr marL="964326" indent="0">
              <a:buNone/>
              <a:defRPr sz="2531"/>
            </a:lvl3pPr>
            <a:lvl4pPr marL="1446489" indent="0">
              <a:buNone/>
              <a:defRPr sz="2109"/>
            </a:lvl4pPr>
            <a:lvl5pPr marL="1928652" indent="0">
              <a:buNone/>
              <a:defRPr sz="2109"/>
            </a:lvl5pPr>
            <a:lvl6pPr marL="2410816" indent="0">
              <a:buNone/>
              <a:defRPr sz="2109"/>
            </a:lvl6pPr>
            <a:lvl7pPr marL="2892979" indent="0">
              <a:buNone/>
              <a:defRPr sz="2109"/>
            </a:lvl7pPr>
            <a:lvl8pPr marL="3375142" indent="0">
              <a:buNone/>
              <a:defRPr sz="2109"/>
            </a:lvl8pPr>
            <a:lvl9pPr marL="3857305" indent="0">
              <a:buNone/>
              <a:defRPr sz="2109"/>
            </a:lvl9pPr>
          </a:lstStyle>
          <a:p>
            <a:r>
              <a:rPr lang="zh-CN" altLang="en-US"/>
              <a:t>单击图标添加图片</a:t>
            </a:r>
            <a:endParaRPr lang="en-US" dirty="0"/>
          </a:p>
        </p:txBody>
      </p:sp>
      <p:sp>
        <p:nvSpPr>
          <p:cNvPr id="4" name="Text Placeholder 3"/>
          <p:cNvSpPr>
            <a:spLocks noGrp="1"/>
          </p:cNvSpPr>
          <p:nvPr>
            <p:ph type="body" sz="half" idx="2"/>
          </p:nvPr>
        </p:nvSpPr>
        <p:spPr>
          <a:xfrm>
            <a:off x="664286" y="2169795"/>
            <a:ext cx="3110461" cy="4019814"/>
          </a:xfrm>
        </p:spPr>
        <p:txBody>
          <a:bodyPr/>
          <a:lstStyle>
            <a:lvl1pPr marL="0" indent="0">
              <a:buNone/>
              <a:defRPr sz="1687"/>
            </a:lvl1pPr>
            <a:lvl2pPr marL="482163" indent="0">
              <a:buNone/>
              <a:defRPr sz="1476"/>
            </a:lvl2pPr>
            <a:lvl3pPr marL="964326" indent="0">
              <a:buNone/>
              <a:defRPr sz="1266"/>
            </a:lvl3pPr>
            <a:lvl4pPr marL="1446489" indent="0">
              <a:buNone/>
              <a:defRPr sz="1055"/>
            </a:lvl4pPr>
            <a:lvl5pPr marL="1928652" indent="0">
              <a:buNone/>
              <a:defRPr sz="1055"/>
            </a:lvl5pPr>
            <a:lvl6pPr marL="2410816" indent="0">
              <a:buNone/>
              <a:defRPr sz="1055"/>
            </a:lvl6pPr>
            <a:lvl7pPr marL="2892979" indent="0">
              <a:buNone/>
              <a:defRPr sz="1055"/>
            </a:lvl7pPr>
            <a:lvl8pPr marL="3375142" indent="0">
              <a:buNone/>
              <a:defRPr sz="1055"/>
            </a:lvl8pPr>
            <a:lvl9pPr marL="3857305" indent="0">
              <a:buNone/>
              <a:defRPr sz="105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362741167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2204" y="292991"/>
            <a:ext cx="8679657" cy="1202093"/>
          </a:xfrm>
        </p:spPr>
        <p:txBody>
          <a:bodyPr/>
          <a:lstStyle/>
          <a:p>
            <a:r>
              <a:rPr lang="zh-CN" altLang="en-US"/>
              <a:t>单击此处编辑母版标题样式</a:t>
            </a:r>
          </a:p>
        </p:txBody>
      </p:sp>
      <p:sp>
        <p:nvSpPr>
          <p:cNvPr id="3" name="文本占位符 2"/>
          <p:cNvSpPr>
            <a:spLocks noGrp="1"/>
          </p:cNvSpPr>
          <p:nvPr>
            <p:ph type="body" sz="half" idx="1"/>
          </p:nvPr>
        </p:nvSpPr>
        <p:spPr>
          <a:xfrm>
            <a:off x="482204" y="1687620"/>
            <a:ext cx="4259461" cy="4778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902399" y="1687619"/>
            <a:ext cx="4259461" cy="230875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902399" y="4157101"/>
            <a:ext cx="4259461" cy="230875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42"/>
          <p:cNvSpPr>
            <a:spLocks noGrp="1" noChangeArrowheads="1"/>
          </p:cNvSpPr>
          <p:nvPr>
            <p:ph type="sldNum" sz="quarter" idx="12"/>
          </p:nvPr>
        </p:nvSpPr>
        <p:spPr>
          <a:ln/>
        </p:spPr>
        <p:txBody>
          <a:bodyPr/>
          <a:lstStyle>
            <a:lvl1pPr>
              <a:defRPr/>
            </a:lvl1pPr>
          </a:lstStyle>
          <a:p>
            <a:pPr>
              <a:defRPr/>
            </a:pPr>
            <a:fld id="{1A5EEB1E-8B76-44B9-915E-E7CBE23B6BE4}" type="slidenum">
              <a:rPr lang="en-US" altLang="zh-CN"/>
              <a:pPr>
                <a:defRPr/>
              </a:pPr>
              <a:t>‹#›</a:t>
            </a:fld>
            <a:endParaRPr lang="en-US" altLang="zh-CN"/>
          </a:p>
        </p:txBody>
      </p:sp>
    </p:spTree>
    <p:extLst>
      <p:ext uri="{BB962C8B-B14F-4D97-AF65-F5344CB8AC3E}">
        <p14:creationId xmlns:p14="http://schemas.microsoft.com/office/powerpoint/2010/main" val="57151869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655263227"/>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1533" y="385071"/>
            <a:ext cx="2079501" cy="6129337"/>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63030" y="385071"/>
            <a:ext cx="6117952" cy="61293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1808759083"/>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2204" y="292991"/>
            <a:ext cx="8679657" cy="1202093"/>
          </a:xfrm>
        </p:spPr>
        <p:txBody>
          <a:bodyPr/>
          <a:lstStyle/>
          <a:p>
            <a:r>
              <a:rPr lang="zh-CN" altLang="en-US"/>
              <a:t>单击此处编辑母版标题样式</a:t>
            </a:r>
          </a:p>
        </p:txBody>
      </p:sp>
      <p:sp>
        <p:nvSpPr>
          <p:cNvPr id="3" name="文本占位符 2"/>
          <p:cNvSpPr>
            <a:spLocks noGrp="1"/>
          </p:cNvSpPr>
          <p:nvPr>
            <p:ph type="body" sz="half" idx="1"/>
          </p:nvPr>
        </p:nvSpPr>
        <p:spPr>
          <a:xfrm>
            <a:off x="482204" y="1687620"/>
            <a:ext cx="4259461" cy="4778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902399" y="1687619"/>
            <a:ext cx="4259461" cy="230875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902399" y="4157101"/>
            <a:ext cx="4259461" cy="230875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42"/>
          <p:cNvSpPr>
            <a:spLocks noGrp="1" noChangeArrowheads="1"/>
          </p:cNvSpPr>
          <p:nvPr>
            <p:ph type="sldNum" sz="quarter" idx="12"/>
          </p:nvPr>
        </p:nvSpPr>
        <p:spPr>
          <a:ln/>
        </p:spPr>
        <p:txBody>
          <a:bodyPr/>
          <a:lstStyle>
            <a:lvl1pPr>
              <a:defRPr/>
            </a:lvl1pPr>
          </a:lstStyle>
          <a:p>
            <a:pPr>
              <a:defRPr/>
            </a:pPr>
            <a:fld id="{1A5EEB1E-8B76-44B9-915E-E7CBE23B6BE4}" type="slidenum">
              <a:rPr lang="en-US" altLang="zh-CN"/>
              <a:pPr>
                <a:defRPr/>
              </a:pPr>
              <a:t>‹#›</a:t>
            </a:fld>
            <a:endParaRPr lang="en-US" altLang="zh-CN"/>
          </a:p>
        </p:txBody>
      </p:sp>
    </p:spTree>
    <p:extLst>
      <p:ext uri="{BB962C8B-B14F-4D97-AF65-F5344CB8AC3E}">
        <p14:creationId xmlns:p14="http://schemas.microsoft.com/office/powerpoint/2010/main" val="184069174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54D9912E-CD21-4B76-91AB-8AF6576DF20D}" type="slidenum">
              <a:rPr lang="zh-CN" altLang="zh-CN"/>
              <a:pPr>
                <a:defRPr/>
              </a:pPr>
              <a:t>‹#›</a:t>
            </a:fld>
            <a:endParaRPr lang="zh-CN" altLang="zh-CN"/>
          </a:p>
        </p:txBody>
      </p:sp>
    </p:spTree>
    <p:extLst>
      <p:ext uri="{BB962C8B-B14F-4D97-AF65-F5344CB8AC3E}">
        <p14:creationId xmlns:p14="http://schemas.microsoft.com/office/powerpoint/2010/main" val="5843331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205508" y="1183677"/>
            <a:ext cx="7233048" cy="2518034"/>
          </a:xfrm>
        </p:spPr>
        <p:txBody>
          <a:bodyPr anchor="b"/>
          <a:lstStyle>
            <a:lvl1pPr algn="ctr">
              <a:defRPr sz="4725"/>
            </a:lvl1pPr>
          </a:lstStyle>
          <a:p>
            <a:r>
              <a:rPr lang="zh-CN" altLang="en-US"/>
              <a:t>单击此处编辑母版标题样式</a:t>
            </a:r>
            <a:endParaRPr lang="en-US" dirty="0"/>
          </a:p>
        </p:txBody>
      </p:sp>
      <p:sp>
        <p:nvSpPr>
          <p:cNvPr id="3" name="Subtitle 2"/>
          <p:cNvSpPr>
            <a:spLocks noGrp="1"/>
          </p:cNvSpPr>
          <p:nvPr>
            <p:ph type="subTitle" idx="1"/>
          </p:nvPr>
        </p:nvSpPr>
        <p:spPr>
          <a:xfrm>
            <a:off x="1205508" y="3798816"/>
            <a:ext cx="7233048" cy="1746216"/>
          </a:xfrm>
        </p:spPr>
        <p:txBody>
          <a:bodyPr/>
          <a:lstStyle>
            <a:lvl1pPr marL="0" indent="0" algn="ctr">
              <a:buNone/>
              <a:defRPr sz="1875"/>
            </a:lvl1pPr>
            <a:lvl2pPr marL="361622" indent="0" algn="ctr">
              <a:buNone/>
              <a:defRPr sz="1575"/>
            </a:lvl2pPr>
            <a:lvl3pPr marL="723245" indent="0" algn="ctr">
              <a:buNone/>
              <a:defRPr sz="1425"/>
            </a:lvl3pPr>
            <a:lvl4pPr marL="1084867" indent="0" algn="ctr">
              <a:buNone/>
              <a:defRPr sz="1275"/>
            </a:lvl4pPr>
            <a:lvl5pPr marL="1446489" indent="0" algn="ctr">
              <a:buNone/>
              <a:defRPr sz="1275"/>
            </a:lvl5pPr>
            <a:lvl6pPr marL="1808112" indent="0" algn="ctr">
              <a:buNone/>
              <a:defRPr sz="1275"/>
            </a:lvl6pPr>
            <a:lvl7pPr marL="2169734" indent="0" algn="ctr">
              <a:buNone/>
              <a:defRPr sz="1275"/>
            </a:lvl7pPr>
            <a:lvl8pPr marL="2531357" indent="0" algn="ctr">
              <a:buNone/>
              <a:defRPr sz="1275"/>
            </a:lvl8pPr>
            <a:lvl9pPr marL="2892979" indent="0" algn="ctr">
              <a:buNone/>
              <a:defRPr sz="1275"/>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B8A2BE66-3A1D-4F69-92F9-8180C3DFAFD8}" type="slidenum">
              <a:rPr lang="zh-CN" altLang="zh-CN"/>
              <a:pPr>
                <a:defRPr/>
              </a:pPr>
              <a:t>‹#›</a:t>
            </a:fld>
            <a:endParaRPr lang="zh-CN" altLang="zh-CN"/>
          </a:p>
        </p:txBody>
      </p:sp>
    </p:spTree>
    <p:extLst>
      <p:ext uri="{BB962C8B-B14F-4D97-AF65-F5344CB8AC3E}">
        <p14:creationId xmlns:p14="http://schemas.microsoft.com/office/powerpoint/2010/main" val="249013027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 y="1"/>
            <a:ext cx="9649087" cy="7225953"/>
            <a:chOff x="1" y="0"/>
            <a:chExt cx="5763" cy="4316"/>
          </a:xfrm>
        </p:grpSpPr>
        <p:sp>
          <p:nvSpPr>
            <p:cNvPr id="5"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7"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nvGrpSpPr>
            <p:cNvPr id="8" name="Group 6"/>
            <p:cNvGrpSpPr>
              <a:grpSpLocks/>
            </p:cNvGrpSpPr>
            <p:nvPr/>
          </p:nvGrpSpPr>
          <p:grpSpPr bwMode="auto">
            <a:xfrm>
              <a:off x="288" y="0"/>
              <a:ext cx="5098" cy="4316"/>
              <a:chOff x="288" y="0"/>
              <a:chExt cx="5098" cy="4316"/>
            </a:xfrm>
          </p:grpSpPr>
          <p:sp>
            <p:nvSpPr>
              <p:cNvPr id="28"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29"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0"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1"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2"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3"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4"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5"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6"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7"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8"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9"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40"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sp>
          <p:nvSpPr>
            <p:cNvPr id="9"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0"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1"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2" name="Freeform 23"/>
            <p:cNvSpPr>
              <a:spLocks/>
            </p:cNvSpPr>
            <p:nvPr/>
          </p:nvSpPr>
          <p:spPr bwMode="hidden">
            <a:xfrm>
              <a:off x="5041" y="0"/>
              <a:ext cx="719" cy="845"/>
            </a:xfrm>
            <a:custGeom>
              <a:avLst/>
              <a:gdLst>
                <a:gd name="T0" fmla="*/ 751 w 717"/>
                <a:gd name="T1" fmla="*/ 845 h 845"/>
                <a:gd name="T2" fmla="*/ 751 w 717"/>
                <a:gd name="T3" fmla="*/ 821 h 845"/>
                <a:gd name="T4" fmla="*/ 608 w 717"/>
                <a:gd name="T5" fmla="*/ 605 h 845"/>
                <a:gd name="T6" fmla="*/ 423 w 717"/>
                <a:gd name="T7" fmla="*/ 396 h 845"/>
                <a:gd name="T8" fmla="*/ 238 w 717"/>
                <a:gd name="T9" fmla="*/ 192 h 845"/>
                <a:gd name="T10" fmla="*/ 17 w 717"/>
                <a:gd name="T11" fmla="*/ 0 h 845"/>
                <a:gd name="T12" fmla="*/ 0 w 717"/>
                <a:gd name="T13" fmla="*/ 0 h 845"/>
                <a:gd name="T14" fmla="*/ 226 w 717"/>
                <a:gd name="T15" fmla="*/ 198 h 845"/>
                <a:gd name="T16" fmla="*/ 417 w 717"/>
                <a:gd name="T17" fmla="*/ 408 h 845"/>
                <a:gd name="T18" fmla="*/ 602 w 717"/>
                <a:gd name="T19" fmla="*/ 623 h 845"/>
                <a:gd name="T20" fmla="*/ 751 w 717"/>
                <a:gd name="T21" fmla="*/ 845 h 845"/>
                <a:gd name="T22" fmla="*/ 751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latin typeface="Arial" charset="0"/>
                <a:ea typeface="宋体" charset="-122"/>
              </a:endParaRPr>
            </a:p>
          </p:txBody>
        </p:sp>
        <p:sp>
          <p:nvSpPr>
            <p:cNvPr id="13" name="Freeform 24"/>
            <p:cNvSpPr>
              <a:spLocks/>
            </p:cNvSpPr>
            <p:nvPr/>
          </p:nvSpPr>
          <p:spPr bwMode="hidden">
            <a:xfrm>
              <a:off x="5352" y="0"/>
              <a:ext cx="408" cy="414"/>
            </a:xfrm>
            <a:custGeom>
              <a:avLst/>
              <a:gdLst>
                <a:gd name="T0" fmla="*/ 424 w 407"/>
                <a:gd name="T1" fmla="*/ 414 h 414"/>
                <a:gd name="T2" fmla="*/ 424 w 407"/>
                <a:gd name="T3" fmla="*/ 396 h 414"/>
                <a:gd name="T4" fmla="*/ 239 w 407"/>
                <a:gd name="T5" fmla="*/ 192 h 414"/>
                <a:gd name="T6" fmla="*/ 12 w 407"/>
                <a:gd name="T7" fmla="*/ 0 h 414"/>
                <a:gd name="T8" fmla="*/ 0 w 407"/>
                <a:gd name="T9" fmla="*/ 0 h 414"/>
                <a:gd name="T10" fmla="*/ 108 w 407"/>
                <a:gd name="T11" fmla="*/ 102 h 414"/>
                <a:gd name="T12" fmla="*/ 233 w 407"/>
                <a:gd name="T13" fmla="*/ 204 h 414"/>
                <a:gd name="T14" fmla="*/ 424 w 407"/>
                <a:gd name="T15" fmla="*/ 414 h 414"/>
                <a:gd name="T16" fmla="*/ 424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latin typeface="Arial" charset="0"/>
                <a:ea typeface="宋体" charset="-122"/>
              </a:endParaRPr>
            </a:p>
          </p:txBody>
        </p:sp>
        <p:sp>
          <p:nvSpPr>
            <p:cNvPr id="14"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5" name="Freeform 26"/>
            <p:cNvSpPr>
              <a:spLocks/>
            </p:cNvSpPr>
            <p:nvPr/>
          </p:nvSpPr>
          <p:spPr bwMode="hidden">
            <a:xfrm>
              <a:off x="6" y="0"/>
              <a:ext cx="588" cy="599"/>
            </a:xfrm>
            <a:custGeom>
              <a:avLst/>
              <a:gdLst>
                <a:gd name="T0" fmla="*/ 620 w 586"/>
                <a:gd name="T1" fmla="*/ 0 h 599"/>
                <a:gd name="T2" fmla="*/ 602 w 586"/>
                <a:gd name="T3" fmla="*/ 0 h 599"/>
                <a:gd name="T4" fmla="*/ 424 w 586"/>
                <a:gd name="T5" fmla="*/ 132 h 599"/>
                <a:gd name="T6" fmla="*/ 274 w 586"/>
                <a:gd name="T7" fmla="*/ 270 h 599"/>
                <a:gd name="T8" fmla="*/ 120 w 586"/>
                <a:gd name="T9" fmla="*/ 420 h 599"/>
                <a:gd name="T10" fmla="*/ 0 w 586"/>
                <a:gd name="T11" fmla="*/ 575 h 599"/>
                <a:gd name="T12" fmla="*/ 0 w 586"/>
                <a:gd name="T13" fmla="*/ 599 h 599"/>
                <a:gd name="T14" fmla="*/ 120 w 586"/>
                <a:gd name="T15" fmla="*/ 432 h 599"/>
                <a:gd name="T16" fmla="*/ 274 w 586"/>
                <a:gd name="T17" fmla="*/ 282 h 599"/>
                <a:gd name="T18" fmla="*/ 430 w 586"/>
                <a:gd name="T19" fmla="*/ 138 h 599"/>
                <a:gd name="T20" fmla="*/ 620 w 586"/>
                <a:gd name="T21" fmla="*/ 0 h 599"/>
                <a:gd name="T22" fmla="*/ 620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latin typeface="Arial" charset="0"/>
                <a:ea typeface="宋体" charset="-122"/>
              </a:endParaRPr>
            </a:p>
          </p:txBody>
        </p:sp>
        <p:sp>
          <p:nvSpPr>
            <p:cNvPr id="16" name="Freeform 27"/>
            <p:cNvSpPr>
              <a:spLocks/>
            </p:cNvSpPr>
            <p:nvPr/>
          </p:nvSpPr>
          <p:spPr bwMode="hidden">
            <a:xfrm>
              <a:off x="6" y="0"/>
              <a:ext cx="270" cy="252"/>
            </a:xfrm>
            <a:custGeom>
              <a:avLst/>
              <a:gdLst>
                <a:gd name="T0" fmla="*/ 286 w 269"/>
                <a:gd name="T1" fmla="*/ 0 h 252"/>
                <a:gd name="T2" fmla="*/ 268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6 w 269"/>
                <a:gd name="T15" fmla="*/ 0 h 252"/>
                <a:gd name="T16" fmla="*/ 286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latin typeface="Arial" charset="0"/>
                <a:ea typeface="宋体" charset="-122"/>
              </a:endParaRPr>
            </a:p>
          </p:txBody>
        </p:sp>
        <p:sp>
          <p:nvSpPr>
            <p:cNvPr id="17" name="Line 28"/>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18" name="Line 29"/>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19" name="Line 30"/>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grpSp>
          <p:nvGrpSpPr>
            <p:cNvPr id="20" name="Group 31"/>
            <p:cNvGrpSpPr>
              <a:grpSpLocks/>
            </p:cNvGrpSpPr>
            <p:nvPr/>
          </p:nvGrpSpPr>
          <p:grpSpPr bwMode="auto">
            <a:xfrm>
              <a:off x="1" y="392"/>
              <a:ext cx="5758" cy="1571"/>
              <a:chOff x="1" y="392"/>
              <a:chExt cx="5758" cy="1571"/>
            </a:xfrm>
          </p:grpSpPr>
          <p:sp>
            <p:nvSpPr>
              <p:cNvPr id="23" name="Line 32"/>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4" name="Line 33"/>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5" name="Line 34"/>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6" name="Line 35"/>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7" name="Line 36"/>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grpSp>
        <p:sp>
          <p:nvSpPr>
            <p:cNvPr id="21" name="Line 37"/>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2" name="Line 38"/>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grpSp>
      <p:sp>
        <p:nvSpPr>
          <p:cNvPr id="69671" name="Rectangle 39"/>
          <p:cNvSpPr>
            <a:spLocks noGrp="1" noChangeArrowheads="1"/>
          </p:cNvSpPr>
          <p:nvPr>
            <p:ph type="ctrTitle" sz="quarter"/>
          </p:nvPr>
        </p:nvSpPr>
        <p:spPr>
          <a:xfrm>
            <a:off x="723305" y="1784724"/>
            <a:ext cx="8197454" cy="1831602"/>
          </a:xfrm>
        </p:spPr>
        <p:txBody>
          <a:bodyPr anchor="b"/>
          <a:lstStyle>
            <a:lvl1pPr>
              <a:defRPr sz="5100"/>
            </a:lvl1pPr>
          </a:lstStyle>
          <a:p>
            <a:r>
              <a:rPr lang="zh-CN" altLang="en-US"/>
              <a:t>单击此处编辑母版标题样式</a:t>
            </a:r>
          </a:p>
        </p:txBody>
      </p:sp>
      <p:sp>
        <p:nvSpPr>
          <p:cNvPr id="69672" name="Rectangle 40"/>
          <p:cNvSpPr>
            <a:spLocks noGrp="1" noChangeArrowheads="1"/>
          </p:cNvSpPr>
          <p:nvPr>
            <p:ph type="subTitle" sz="quarter" idx="1"/>
          </p:nvPr>
        </p:nvSpPr>
        <p:spPr>
          <a:xfrm>
            <a:off x="1446610" y="4098502"/>
            <a:ext cx="6750844" cy="1848344"/>
          </a:xfrm>
        </p:spPr>
        <p:txBody>
          <a:bodyPr/>
          <a:lstStyle>
            <a:lvl1pPr marL="0" indent="0" algn="ctr">
              <a:buFont typeface="Wingdings" pitchFamily="2" charset="2"/>
              <a:buNone/>
              <a:defRPr/>
            </a:lvl1pPr>
          </a:lstStyle>
          <a:p>
            <a:r>
              <a:rPr lang="zh-CN" altLang="en-US"/>
              <a:t>单击此处编辑母版副标题样式</a:t>
            </a:r>
          </a:p>
        </p:txBody>
      </p:sp>
      <p:sp>
        <p:nvSpPr>
          <p:cNvPr id="41" name="Rectangle 41"/>
          <p:cNvSpPr>
            <a:spLocks noGrp="1" noChangeArrowheads="1"/>
          </p:cNvSpPr>
          <p:nvPr>
            <p:ph type="ftr" sz="quarter" idx="10"/>
          </p:nvPr>
        </p:nvSpPr>
        <p:spPr/>
        <p:txBody>
          <a:bodyPr/>
          <a:lstStyle>
            <a:lvl1pPr>
              <a:defRPr>
                <a:effectLst>
                  <a:outerShdw blurRad="38100" dist="38100" dir="2700000" algn="tl">
                    <a:srgbClr val="000000"/>
                  </a:outerShdw>
                </a:effectLst>
                <a:latin typeface="Verdana" pitchFamily="34" charset="0"/>
                <a:ea typeface="宋体" pitchFamily="2" charset="-122"/>
              </a:defRPr>
            </a:lvl1pPr>
          </a:lstStyle>
          <a:p>
            <a:pPr>
              <a:defRPr/>
            </a:pPr>
            <a:endParaRPr lang="en-US" altLang="zh-CN">
              <a:solidFill>
                <a:srgbClr val="FFFFFF"/>
              </a:solidFill>
            </a:endParaRPr>
          </a:p>
        </p:txBody>
      </p:sp>
      <p:sp>
        <p:nvSpPr>
          <p:cNvPr id="42" name="Rectangle 42"/>
          <p:cNvSpPr>
            <a:spLocks noGrp="1" noChangeArrowheads="1"/>
          </p:cNvSpPr>
          <p:nvPr>
            <p:ph type="sldNum" sz="quarter" idx="11"/>
          </p:nvPr>
        </p:nvSpPr>
        <p:spPr/>
        <p:txBody>
          <a:bodyPr/>
          <a:lstStyle>
            <a:lvl1pPr>
              <a:defRPr>
                <a:effectLst>
                  <a:outerShdw blurRad="38100" dist="38100" dir="2700000" algn="tl">
                    <a:srgbClr val="000000"/>
                  </a:outerShdw>
                </a:effectLst>
                <a:latin typeface="Verdana" pitchFamily="34" charset="0"/>
                <a:ea typeface="宋体" pitchFamily="2" charset="-122"/>
              </a:defRPr>
            </a:lvl1pPr>
          </a:lstStyle>
          <a:p>
            <a:pPr>
              <a:defRPr/>
            </a:pPr>
            <a:fld id="{680E8951-A929-4A58-8D23-3863DD849BF3}"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54039775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F996CE9E-5233-4E70-805C-E8486E1D41AC}"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39993307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61814" y="4647649"/>
            <a:ext cx="8197454" cy="1436485"/>
          </a:xfrm>
        </p:spPr>
        <p:txBody>
          <a:bodyPr anchor="t"/>
          <a:lstStyle>
            <a:lvl1pPr algn="l">
              <a:defRPr sz="3750" b="1" cap="all"/>
            </a:lvl1pPr>
          </a:lstStyle>
          <a:p>
            <a:r>
              <a:rPr lang="zh-CN" altLang="en-US"/>
              <a:t>单击此处编辑母版标题样式</a:t>
            </a:r>
          </a:p>
        </p:txBody>
      </p:sp>
      <p:sp>
        <p:nvSpPr>
          <p:cNvPr id="3" name="文本占位符 2"/>
          <p:cNvSpPr>
            <a:spLocks noGrp="1"/>
          </p:cNvSpPr>
          <p:nvPr>
            <p:ph type="body" idx="1"/>
          </p:nvPr>
        </p:nvSpPr>
        <p:spPr>
          <a:xfrm>
            <a:off x="761814" y="3065506"/>
            <a:ext cx="8197454" cy="1582142"/>
          </a:xfrm>
        </p:spPr>
        <p:txBody>
          <a:bodyPr anchor="b"/>
          <a:lstStyle>
            <a:lvl1pPr marL="0" indent="0">
              <a:buNone/>
              <a:defRPr sz="1875"/>
            </a:lvl1pPr>
            <a:lvl2pPr marL="430511" indent="0">
              <a:buNone/>
              <a:defRPr sz="1725"/>
            </a:lvl2pPr>
            <a:lvl3pPr marL="861022" indent="0">
              <a:buNone/>
              <a:defRPr sz="1500"/>
            </a:lvl3pPr>
            <a:lvl4pPr marL="1291533" indent="0">
              <a:buNone/>
              <a:defRPr sz="1350"/>
            </a:lvl4pPr>
            <a:lvl5pPr marL="1722044" indent="0">
              <a:buNone/>
              <a:defRPr sz="1350"/>
            </a:lvl5pPr>
            <a:lvl6pPr marL="2152555" indent="0">
              <a:buNone/>
              <a:defRPr sz="1350"/>
            </a:lvl6pPr>
            <a:lvl7pPr marL="2583066" indent="0">
              <a:buNone/>
              <a:defRPr sz="1350"/>
            </a:lvl7pPr>
            <a:lvl8pPr marL="3013577" indent="0">
              <a:buNone/>
              <a:defRPr sz="1350"/>
            </a:lvl8pPr>
            <a:lvl9pPr marL="3444088" indent="0">
              <a:buNone/>
              <a:defRPr sz="1350"/>
            </a:lvl9pPr>
          </a:lstStyle>
          <a:p>
            <a:pPr lvl="0"/>
            <a:r>
              <a:rPr lang="zh-CN" altLang="en-US"/>
              <a:t>单击此处编辑母版文本样式</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B2E0ADC9-6DB6-4EF2-A885-0C89CF42D9C4}"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2769118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82204" y="1687620"/>
            <a:ext cx="4259461" cy="4778237"/>
          </a:xfrm>
        </p:spPr>
        <p:txBody>
          <a:bodyPr/>
          <a:lstStyle>
            <a:lvl1pPr>
              <a:defRPr sz="2625"/>
            </a:lvl1pPr>
            <a:lvl2pPr>
              <a:defRPr sz="2250"/>
            </a:lvl2pPr>
            <a:lvl3pPr>
              <a:defRPr sz="1875"/>
            </a:lvl3pPr>
            <a:lvl4pPr>
              <a:defRPr sz="1725"/>
            </a:lvl4pPr>
            <a:lvl5pPr>
              <a:defRPr sz="1725"/>
            </a:lvl5pPr>
            <a:lvl6pPr>
              <a:defRPr sz="1725"/>
            </a:lvl6pPr>
            <a:lvl7pPr>
              <a:defRPr sz="1725"/>
            </a:lvl7pPr>
            <a:lvl8pPr>
              <a:defRPr sz="1725"/>
            </a:lvl8pPr>
            <a:lvl9pPr>
              <a:defRPr sz="172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02399" y="1687620"/>
            <a:ext cx="4259461" cy="4778237"/>
          </a:xfrm>
        </p:spPr>
        <p:txBody>
          <a:bodyPr/>
          <a:lstStyle>
            <a:lvl1pPr>
              <a:defRPr sz="2625"/>
            </a:lvl1pPr>
            <a:lvl2pPr>
              <a:defRPr sz="2250"/>
            </a:lvl2pPr>
            <a:lvl3pPr>
              <a:defRPr sz="1875"/>
            </a:lvl3pPr>
            <a:lvl4pPr>
              <a:defRPr sz="1725"/>
            </a:lvl4pPr>
            <a:lvl5pPr>
              <a:defRPr sz="1725"/>
            </a:lvl5pPr>
            <a:lvl6pPr>
              <a:defRPr sz="1725"/>
            </a:lvl6pPr>
            <a:lvl7pPr>
              <a:defRPr sz="1725"/>
            </a:lvl7pPr>
            <a:lvl8pPr>
              <a:defRPr sz="1725"/>
            </a:lvl8pPr>
            <a:lvl9pPr>
              <a:defRPr sz="172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095614BA-729E-4912-A30B-3C414A0956BA}"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54344264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6" Type="http://schemas.openxmlformats.org/officeDocument/2006/relationships/theme" Target="../theme/theme2.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heme" Target="../theme/theme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3179" y="385763"/>
            <a:ext cx="8317707"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63179" y="1925638"/>
            <a:ext cx="8317707"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63179" y="6704014"/>
            <a:ext cx="2169319" cy="38417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194448" y="6704014"/>
            <a:ext cx="3255169" cy="38417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811567" y="6704014"/>
            <a:ext cx="2169319" cy="384175"/>
          </a:xfrm>
          <a:prstGeom prst="rect">
            <a:avLst/>
          </a:prstGeom>
        </p:spPr>
        <p:txBody>
          <a:bodyPr vert="horz" lIns="91440" tIns="45720" rIns="91440" bIns="45720" rtlCol="0" anchor="ctr"/>
          <a:lstStyle>
            <a:lvl1pPr algn="r">
              <a:defRPr sz="900">
                <a:solidFill>
                  <a:schemeClr val="tx1">
                    <a:tint val="75000"/>
                  </a:schemeClr>
                </a:solidFill>
              </a:defRPr>
            </a:lvl1pPr>
          </a:lstStyle>
          <a:p>
            <a:fld id="{118D5ACA-62CA-46DB-AD6B-12EDD6D51A2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6" r:id="rId1"/>
    <p:sldLayoutId id="2147483671" r:id="rId2"/>
    <p:sldLayoutId id="2147483672" r:id="rId3"/>
    <p:sldLayoutId id="2147483674" r:id="rId4"/>
    <p:sldLayoutId id="2147483675" r:id="rId5"/>
  </p:sldLayoutIdLst>
  <mc:AlternateContent xmlns:mc="http://schemas.openxmlformats.org/markup-compatibility/2006" xmlns:p14="http://schemas.microsoft.com/office/powerpoint/2010/main">
    <mc:Choice Requires="p14">
      <p:transition p14:dur="0" advTm="0"/>
    </mc:Choice>
    <mc:Fallback xmlns="">
      <p:transition advTm="0"/>
    </mc:Fallback>
  </mc:AlternateConten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100000">
              <a:srgbClr val="002850"/>
            </a:gs>
          </a:gsLst>
          <a:lin ang="5400000" scaled="1"/>
        </a:gra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1675" y="1"/>
            <a:ext cx="9649086" cy="7225953"/>
            <a:chOff x="1" y="0"/>
            <a:chExt cx="5763" cy="4316"/>
          </a:xfrm>
        </p:grpSpPr>
        <p:sp>
          <p:nvSpPr>
            <p:cNvPr id="68611"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2"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3"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nvGrpSpPr>
            <p:cNvPr id="2059" name="Group 6"/>
            <p:cNvGrpSpPr>
              <a:grpSpLocks/>
            </p:cNvGrpSpPr>
            <p:nvPr/>
          </p:nvGrpSpPr>
          <p:grpSpPr bwMode="auto">
            <a:xfrm>
              <a:off x="288" y="0"/>
              <a:ext cx="5098" cy="4316"/>
              <a:chOff x="288" y="0"/>
              <a:chExt cx="5098" cy="4316"/>
            </a:xfrm>
          </p:grpSpPr>
          <p:sp>
            <p:nvSpPr>
              <p:cNvPr id="68615"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6"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7"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8"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9"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0"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1"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2"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3"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4"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5"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6"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7"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sp>
          <p:nvSpPr>
            <p:cNvPr id="68628"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9"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30"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2063" name="Freeform 23"/>
            <p:cNvSpPr>
              <a:spLocks/>
            </p:cNvSpPr>
            <p:nvPr/>
          </p:nvSpPr>
          <p:spPr bwMode="hidden">
            <a:xfrm>
              <a:off x="5041" y="0"/>
              <a:ext cx="719" cy="845"/>
            </a:xfrm>
            <a:custGeom>
              <a:avLst/>
              <a:gdLst>
                <a:gd name="T0" fmla="*/ 751 w 717"/>
                <a:gd name="T1" fmla="*/ 845 h 845"/>
                <a:gd name="T2" fmla="*/ 751 w 717"/>
                <a:gd name="T3" fmla="*/ 821 h 845"/>
                <a:gd name="T4" fmla="*/ 608 w 717"/>
                <a:gd name="T5" fmla="*/ 605 h 845"/>
                <a:gd name="T6" fmla="*/ 423 w 717"/>
                <a:gd name="T7" fmla="*/ 396 h 845"/>
                <a:gd name="T8" fmla="*/ 238 w 717"/>
                <a:gd name="T9" fmla="*/ 192 h 845"/>
                <a:gd name="T10" fmla="*/ 17 w 717"/>
                <a:gd name="T11" fmla="*/ 0 h 845"/>
                <a:gd name="T12" fmla="*/ 0 w 717"/>
                <a:gd name="T13" fmla="*/ 0 h 845"/>
                <a:gd name="T14" fmla="*/ 226 w 717"/>
                <a:gd name="T15" fmla="*/ 198 h 845"/>
                <a:gd name="T16" fmla="*/ 417 w 717"/>
                <a:gd name="T17" fmla="*/ 408 h 845"/>
                <a:gd name="T18" fmla="*/ 602 w 717"/>
                <a:gd name="T19" fmla="*/ 623 h 845"/>
                <a:gd name="T20" fmla="*/ 751 w 717"/>
                <a:gd name="T21" fmla="*/ 845 h 845"/>
                <a:gd name="T22" fmla="*/ 751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latin typeface="Arial" charset="0"/>
                <a:ea typeface="宋体" charset="-122"/>
              </a:endParaRPr>
            </a:p>
          </p:txBody>
        </p:sp>
        <p:sp>
          <p:nvSpPr>
            <p:cNvPr id="2064" name="Freeform 24"/>
            <p:cNvSpPr>
              <a:spLocks/>
            </p:cNvSpPr>
            <p:nvPr/>
          </p:nvSpPr>
          <p:spPr bwMode="hidden">
            <a:xfrm>
              <a:off x="5352" y="0"/>
              <a:ext cx="408" cy="414"/>
            </a:xfrm>
            <a:custGeom>
              <a:avLst/>
              <a:gdLst>
                <a:gd name="T0" fmla="*/ 424 w 407"/>
                <a:gd name="T1" fmla="*/ 414 h 414"/>
                <a:gd name="T2" fmla="*/ 424 w 407"/>
                <a:gd name="T3" fmla="*/ 396 h 414"/>
                <a:gd name="T4" fmla="*/ 239 w 407"/>
                <a:gd name="T5" fmla="*/ 192 h 414"/>
                <a:gd name="T6" fmla="*/ 12 w 407"/>
                <a:gd name="T7" fmla="*/ 0 h 414"/>
                <a:gd name="T8" fmla="*/ 0 w 407"/>
                <a:gd name="T9" fmla="*/ 0 h 414"/>
                <a:gd name="T10" fmla="*/ 108 w 407"/>
                <a:gd name="T11" fmla="*/ 102 h 414"/>
                <a:gd name="T12" fmla="*/ 233 w 407"/>
                <a:gd name="T13" fmla="*/ 204 h 414"/>
                <a:gd name="T14" fmla="*/ 424 w 407"/>
                <a:gd name="T15" fmla="*/ 414 h 414"/>
                <a:gd name="T16" fmla="*/ 424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latin typeface="Arial" charset="0"/>
                <a:ea typeface="宋体" charset="-122"/>
              </a:endParaRPr>
            </a:p>
          </p:txBody>
        </p:sp>
        <p:sp>
          <p:nvSpPr>
            <p:cNvPr id="68633"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2066" name="Freeform 26"/>
            <p:cNvSpPr>
              <a:spLocks/>
            </p:cNvSpPr>
            <p:nvPr/>
          </p:nvSpPr>
          <p:spPr bwMode="hidden">
            <a:xfrm>
              <a:off x="6" y="0"/>
              <a:ext cx="588" cy="599"/>
            </a:xfrm>
            <a:custGeom>
              <a:avLst/>
              <a:gdLst>
                <a:gd name="T0" fmla="*/ 620 w 586"/>
                <a:gd name="T1" fmla="*/ 0 h 599"/>
                <a:gd name="T2" fmla="*/ 602 w 586"/>
                <a:gd name="T3" fmla="*/ 0 h 599"/>
                <a:gd name="T4" fmla="*/ 424 w 586"/>
                <a:gd name="T5" fmla="*/ 132 h 599"/>
                <a:gd name="T6" fmla="*/ 274 w 586"/>
                <a:gd name="T7" fmla="*/ 270 h 599"/>
                <a:gd name="T8" fmla="*/ 120 w 586"/>
                <a:gd name="T9" fmla="*/ 420 h 599"/>
                <a:gd name="T10" fmla="*/ 0 w 586"/>
                <a:gd name="T11" fmla="*/ 575 h 599"/>
                <a:gd name="T12" fmla="*/ 0 w 586"/>
                <a:gd name="T13" fmla="*/ 599 h 599"/>
                <a:gd name="T14" fmla="*/ 120 w 586"/>
                <a:gd name="T15" fmla="*/ 432 h 599"/>
                <a:gd name="T16" fmla="*/ 274 w 586"/>
                <a:gd name="T17" fmla="*/ 282 h 599"/>
                <a:gd name="T18" fmla="*/ 430 w 586"/>
                <a:gd name="T19" fmla="*/ 138 h 599"/>
                <a:gd name="T20" fmla="*/ 620 w 586"/>
                <a:gd name="T21" fmla="*/ 0 h 599"/>
                <a:gd name="T22" fmla="*/ 620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latin typeface="Arial" charset="0"/>
                <a:ea typeface="宋体" charset="-122"/>
              </a:endParaRPr>
            </a:p>
          </p:txBody>
        </p:sp>
        <p:sp>
          <p:nvSpPr>
            <p:cNvPr id="2067" name="Freeform 27"/>
            <p:cNvSpPr>
              <a:spLocks/>
            </p:cNvSpPr>
            <p:nvPr/>
          </p:nvSpPr>
          <p:spPr bwMode="hidden">
            <a:xfrm>
              <a:off x="6" y="0"/>
              <a:ext cx="270" cy="252"/>
            </a:xfrm>
            <a:custGeom>
              <a:avLst/>
              <a:gdLst>
                <a:gd name="T0" fmla="*/ 286 w 269"/>
                <a:gd name="T1" fmla="*/ 0 h 252"/>
                <a:gd name="T2" fmla="*/ 268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6 w 269"/>
                <a:gd name="T15" fmla="*/ 0 h 252"/>
                <a:gd name="T16" fmla="*/ 286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latin typeface="Arial" charset="0"/>
                <a:ea typeface="宋体" charset="-122"/>
              </a:endParaRPr>
            </a:p>
          </p:txBody>
        </p:sp>
        <p:sp>
          <p:nvSpPr>
            <p:cNvPr id="2068" name="Line 28"/>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069" name="Line 29"/>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070" name="Line 30"/>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grpSp>
          <p:nvGrpSpPr>
            <p:cNvPr id="2071" name="Group 31"/>
            <p:cNvGrpSpPr>
              <a:grpSpLocks/>
            </p:cNvGrpSpPr>
            <p:nvPr/>
          </p:nvGrpSpPr>
          <p:grpSpPr bwMode="auto">
            <a:xfrm>
              <a:off x="1" y="392"/>
              <a:ext cx="5758" cy="1571"/>
              <a:chOff x="1" y="392"/>
              <a:chExt cx="5758" cy="1571"/>
            </a:xfrm>
          </p:grpSpPr>
          <p:sp>
            <p:nvSpPr>
              <p:cNvPr id="2074" name="Line 32"/>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075" name="Line 33"/>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076" name="Line 34"/>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077" name="Line 35"/>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078" name="Line 36"/>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grpSp>
        <p:sp>
          <p:nvSpPr>
            <p:cNvPr id="2072" name="Line 37"/>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073" name="Line 38"/>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grpSp>
      <p:sp>
        <p:nvSpPr>
          <p:cNvPr id="2051" name="Rectangle 39"/>
          <p:cNvSpPr>
            <a:spLocks noGrp="1" noChangeArrowheads="1"/>
          </p:cNvSpPr>
          <p:nvPr>
            <p:ph type="title"/>
          </p:nvPr>
        </p:nvSpPr>
        <p:spPr bwMode="auto">
          <a:xfrm>
            <a:off x="482204" y="292991"/>
            <a:ext cx="8679657" cy="1202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14803" tIns="57401" rIns="114803" bIns="57401" numCol="1" anchor="ctr" anchorCtr="1" compatLnSpc="1">
            <a:prstTxWarp prst="textNoShape">
              <a:avLst/>
            </a:prstTxWarp>
          </a:bodyPr>
          <a:lstStyle/>
          <a:p>
            <a:pPr lvl="0"/>
            <a:r>
              <a:rPr lang="zh-CN" altLang="en-US"/>
              <a:t>单击此处编辑母版标题样式</a:t>
            </a:r>
          </a:p>
        </p:txBody>
      </p:sp>
      <p:sp>
        <p:nvSpPr>
          <p:cNvPr id="68648" name="Rectangle 40"/>
          <p:cNvSpPr>
            <a:spLocks noGrp="1" noChangeArrowheads="1"/>
          </p:cNvSpPr>
          <p:nvPr>
            <p:ph type="dt" sz="half" idx="2"/>
          </p:nvPr>
        </p:nvSpPr>
        <p:spPr bwMode="auto">
          <a:xfrm>
            <a:off x="482204" y="6584726"/>
            <a:ext cx="2250281" cy="482177"/>
          </a:xfrm>
          <a:prstGeom prst="rect">
            <a:avLst/>
          </a:prstGeom>
          <a:noFill/>
          <a:ln w="9525">
            <a:noFill/>
            <a:miter lim="800000"/>
            <a:headEnd/>
            <a:tailEnd/>
          </a:ln>
          <a:effectLst/>
        </p:spPr>
        <p:txBody>
          <a:bodyPr vert="horz" wrap="square" lIns="114803" tIns="57401" rIns="114803" bIns="57401" numCol="1" anchor="t" anchorCtr="0" compatLnSpc="1">
            <a:prstTxWarp prst="textNoShape">
              <a:avLst/>
            </a:prstTxWarp>
          </a:bodyPr>
          <a:lstStyle>
            <a:lvl1pPr>
              <a:defRPr sz="975">
                <a:latin typeface="Arial" pitchFamily="34" charset="0"/>
                <a:ea typeface="+mn-ea"/>
              </a:defRPr>
            </a:lvl1pPr>
          </a:lstStyle>
          <a:p>
            <a:pPr>
              <a:defRPr/>
            </a:pPr>
            <a:endParaRPr lang="en-US" altLang="zh-CN">
              <a:solidFill>
                <a:srgbClr val="FFFFFF"/>
              </a:solidFill>
            </a:endParaRPr>
          </a:p>
        </p:txBody>
      </p:sp>
      <p:sp>
        <p:nvSpPr>
          <p:cNvPr id="68649" name="Rectangle 41"/>
          <p:cNvSpPr>
            <a:spLocks noGrp="1" noChangeArrowheads="1"/>
          </p:cNvSpPr>
          <p:nvPr>
            <p:ph type="ftr" sz="quarter" idx="3"/>
          </p:nvPr>
        </p:nvSpPr>
        <p:spPr bwMode="auto">
          <a:xfrm>
            <a:off x="3295055" y="6589749"/>
            <a:ext cx="3053954" cy="482177"/>
          </a:xfrm>
          <a:prstGeom prst="rect">
            <a:avLst/>
          </a:prstGeom>
          <a:noFill/>
          <a:ln w="9525">
            <a:noFill/>
            <a:miter lim="800000"/>
            <a:headEnd/>
            <a:tailEnd/>
          </a:ln>
          <a:effectLst/>
        </p:spPr>
        <p:txBody>
          <a:bodyPr vert="horz" wrap="square" lIns="114803" tIns="57401" rIns="114803" bIns="57401" numCol="1" anchor="t" anchorCtr="0" compatLnSpc="1">
            <a:prstTxWarp prst="textNoShape">
              <a:avLst/>
            </a:prstTxWarp>
          </a:bodyPr>
          <a:lstStyle>
            <a:lvl1pPr algn="ctr">
              <a:defRPr sz="975">
                <a:latin typeface="Arial" pitchFamily="34" charset="0"/>
                <a:ea typeface="+mn-ea"/>
              </a:defRPr>
            </a:lvl1pPr>
          </a:lstStyle>
          <a:p>
            <a:pPr>
              <a:defRPr/>
            </a:pPr>
            <a:endParaRPr lang="en-US" altLang="zh-CN">
              <a:solidFill>
                <a:srgbClr val="FFFFFF"/>
              </a:solidFill>
            </a:endParaRPr>
          </a:p>
        </p:txBody>
      </p:sp>
      <p:sp>
        <p:nvSpPr>
          <p:cNvPr id="68650" name="Rectangle 42"/>
          <p:cNvSpPr>
            <a:spLocks noGrp="1" noChangeArrowheads="1"/>
          </p:cNvSpPr>
          <p:nvPr>
            <p:ph type="sldNum" sz="quarter" idx="4"/>
          </p:nvPr>
        </p:nvSpPr>
        <p:spPr bwMode="auto">
          <a:xfrm>
            <a:off x="6911579" y="6584726"/>
            <a:ext cx="2250281" cy="482177"/>
          </a:xfrm>
          <a:prstGeom prst="rect">
            <a:avLst/>
          </a:prstGeom>
          <a:noFill/>
          <a:ln w="9525">
            <a:noFill/>
            <a:miter lim="800000"/>
            <a:headEnd/>
            <a:tailEnd/>
          </a:ln>
          <a:effectLst/>
        </p:spPr>
        <p:txBody>
          <a:bodyPr vert="horz" wrap="square" lIns="114803" tIns="57401" rIns="114803" bIns="57401" numCol="1" anchor="t" anchorCtr="0" compatLnSpc="1">
            <a:prstTxWarp prst="textNoShape">
              <a:avLst/>
            </a:prstTxWarp>
          </a:bodyPr>
          <a:lstStyle>
            <a:lvl1pPr algn="r">
              <a:defRPr sz="975">
                <a:latin typeface="Arial" pitchFamily="34" charset="0"/>
                <a:ea typeface="+mn-ea"/>
              </a:defRPr>
            </a:lvl1pPr>
          </a:lstStyle>
          <a:p>
            <a:pPr>
              <a:defRPr/>
            </a:pPr>
            <a:fld id="{C193B6CE-40E9-4892-B471-39B405726064}" type="slidenum">
              <a:rPr lang="en-US" altLang="zh-CN">
                <a:solidFill>
                  <a:srgbClr val="FFFFFF"/>
                </a:solidFill>
              </a:rPr>
              <a:pPr>
                <a:defRPr/>
              </a:pPr>
              <a:t>‹#›</a:t>
            </a:fld>
            <a:endParaRPr lang="en-US" altLang="zh-CN">
              <a:solidFill>
                <a:srgbClr val="FFFFFF"/>
              </a:solidFill>
            </a:endParaRPr>
          </a:p>
        </p:txBody>
      </p:sp>
      <p:sp>
        <p:nvSpPr>
          <p:cNvPr id="2055" name="Rectangle 43"/>
          <p:cNvSpPr>
            <a:spLocks noGrp="1" noChangeArrowheads="1"/>
          </p:cNvSpPr>
          <p:nvPr>
            <p:ph type="body" idx="1"/>
          </p:nvPr>
        </p:nvSpPr>
        <p:spPr bwMode="auto">
          <a:xfrm>
            <a:off x="482204" y="1687620"/>
            <a:ext cx="8679657" cy="477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14803" tIns="57401" rIns="114803" bIns="57401"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87251851"/>
      </p:ext>
    </p:extLst>
  </p:cSld>
  <p:clrMap bg1="dk2" tx1="lt1" bg2="dk1"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Lst>
  <mc:AlternateContent xmlns:mc="http://schemas.openxmlformats.org/markup-compatibility/2006" xmlns:p14="http://schemas.microsoft.com/office/powerpoint/2010/main">
    <mc:Choice Requires="p14">
      <p:transition p14:dur="0" advTm="0"/>
    </mc:Choice>
    <mc:Fallback xmlns="">
      <p:transition advTm="0"/>
    </mc:Fallback>
  </mc:AlternateContent>
  <p:hf sldNum="0" hdr="0" ftr="0" dt="0"/>
  <p:txStyles>
    <p:titleStyle>
      <a:lvl1pPr algn="ctr" rtl="0" eaLnBrk="0" fontAlgn="base" hangingPunct="0">
        <a:spcBef>
          <a:spcPct val="0"/>
        </a:spcBef>
        <a:spcAft>
          <a:spcPct val="0"/>
        </a:spcAft>
        <a:defRPr sz="4125" b="1">
          <a:solidFill>
            <a:schemeClr val="folHlink"/>
          </a:solidFill>
          <a:latin typeface="+mj-lt"/>
          <a:ea typeface="+mj-ea"/>
          <a:cs typeface="+mj-cs"/>
        </a:defRPr>
      </a:lvl1pPr>
      <a:lvl2pPr algn="ctr" rtl="0" eaLnBrk="0" fontAlgn="base" hangingPunct="0">
        <a:spcBef>
          <a:spcPct val="0"/>
        </a:spcBef>
        <a:spcAft>
          <a:spcPct val="0"/>
        </a:spcAft>
        <a:defRPr sz="4125" b="1">
          <a:solidFill>
            <a:schemeClr val="folHlink"/>
          </a:solidFill>
          <a:latin typeface="Arial" pitchFamily="34" charset="0"/>
          <a:ea typeface="黑体" pitchFamily="2" charset="-122"/>
        </a:defRPr>
      </a:lvl2pPr>
      <a:lvl3pPr algn="ctr" rtl="0" eaLnBrk="0" fontAlgn="base" hangingPunct="0">
        <a:spcBef>
          <a:spcPct val="0"/>
        </a:spcBef>
        <a:spcAft>
          <a:spcPct val="0"/>
        </a:spcAft>
        <a:defRPr sz="4125" b="1">
          <a:solidFill>
            <a:schemeClr val="folHlink"/>
          </a:solidFill>
          <a:latin typeface="Arial" pitchFamily="34" charset="0"/>
          <a:ea typeface="黑体" pitchFamily="2" charset="-122"/>
        </a:defRPr>
      </a:lvl3pPr>
      <a:lvl4pPr algn="ctr" rtl="0" eaLnBrk="0" fontAlgn="base" hangingPunct="0">
        <a:spcBef>
          <a:spcPct val="0"/>
        </a:spcBef>
        <a:spcAft>
          <a:spcPct val="0"/>
        </a:spcAft>
        <a:defRPr sz="4125" b="1">
          <a:solidFill>
            <a:schemeClr val="folHlink"/>
          </a:solidFill>
          <a:latin typeface="Arial" pitchFamily="34" charset="0"/>
          <a:ea typeface="黑体" pitchFamily="2" charset="-122"/>
        </a:defRPr>
      </a:lvl4pPr>
      <a:lvl5pPr algn="ctr" rtl="0" eaLnBrk="0" fontAlgn="base" hangingPunct="0">
        <a:spcBef>
          <a:spcPct val="0"/>
        </a:spcBef>
        <a:spcAft>
          <a:spcPct val="0"/>
        </a:spcAft>
        <a:defRPr sz="4125" b="1">
          <a:solidFill>
            <a:schemeClr val="folHlink"/>
          </a:solidFill>
          <a:latin typeface="Arial" pitchFamily="34" charset="0"/>
          <a:ea typeface="黑体" pitchFamily="2" charset="-122"/>
        </a:defRPr>
      </a:lvl5pPr>
      <a:lvl6pPr marL="430511" algn="ctr" rtl="0" fontAlgn="base">
        <a:spcBef>
          <a:spcPct val="0"/>
        </a:spcBef>
        <a:spcAft>
          <a:spcPct val="0"/>
        </a:spcAft>
        <a:defRPr sz="4125" b="1">
          <a:solidFill>
            <a:schemeClr val="folHlink"/>
          </a:solidFill>
          <a:latin typeface="Arial" pitchFamily="34" charset="0"/>
          <a:ea typeface="黑体" pitchFamily="2" charset="-122"/>
        </a:defRPr>
      </a:lvl6pPr>
      <a:lvl7pPr marL="861022" algn="ctr" rtl="0" fontAlgn="base">
        <a:spcBef>
          <a:spcPct val="0"/>
        </a:spcBef>
        <a:spcAft>
          <a:spcPct val="0"/>
        </a:spcAft>
        <a:defRPr sz="4125" b="1">
          <a:solidFill>
            <a:schemeClr val="folHlink"/>
          </a:solidFill>
          <a:latin typeface="Arial" pitchFamily="34" charset="0"/>
          <a:ea typeface="黑体" pitchFamily="2" charset="-122"/>
        </a:defRPr>
      </a:lvl7pPr>
      <a:lvl8pPr marL="1291533" algn="ctr" rtl="0" fontAlgn="base">
        <a:spcBef>
          <a:spcPct val="0"/>
        </a:spcBef>
        <a:spcAft>
          <a:spcPct val="0"/>
        </a:spcAft>
        <a:defRPr sz="4125" b="1">
          <a:solidFill>
            <a:schemeClr val="folHlink"/>
          </a:solidFill>
          <a:latin typeface="Arial" pitchFamily="34" charset="0"/>
          <a:ea typeface="黑体" pitchFamily="2" charset="-122"/>
        </a:defRPr>
      </a:lvl8pPr>
      <a:lvl9pPr marL="1722044" algn="ctr" rtl="0" fontAlgn="base">
        <a:spcBef>
          <a:spcPct val="0"/>
        </a:spcBef>
        <a:spcAft>
          <a:spcPct val="0"/>
        </a:spcAft>
        <a:defRPr sz="4125" b="1">
          <a:solidFill>
            <a:schemeClr val="folHlink"/>
          </a:solidFill>
          <a:latin typeface="Arial" pitchFamily="34" charset="0"/>
          <a:ea typeface="黑体" pitchFamily="2" charset="-122"/>
        </a:defRPr>
      </a:lvl9pPr>
    </p:titleStyle>
    <p:bodyStyle>
      <a:lvl1pPr marL="322883" indent="-322883" algn="l" rtl="0" eaLnBrk="0" fontAlgn="base" hangingPunct="0">
        <a:spcBef>
          <a:spcPct val="20000"/>
        </a:spcBef>
        <a:spcAft>
          <a:spcPct val="0"/>
        </a:spcAft>
        <a:buClr>
          <a:schemeClr val="hlink"/>
        </a:buClr>
        <a:buSzPct val="60000"/>
        <a:buFont typeface="Wingdings" pitchFamily="2" charset="2"/>
        <a:buChar char="n"/>
        <a:defRPr sz="3000" b="1">
          <a:solidFill>
            <a:schemeClr val="folHlink"/>
          </a:solidFill>
          <a:latin typeface="+mn-lt"/>
          <a:ea typeface="+mn-ea"/>
          <a:cs typeface="+mn-cs"/>
        </a:defRPr>
      </a:lvl1pPr>
      <a:lvl2pPr marL="699581" indent="-269069" algn="l" rtl="0" eaLnBrk="0" fontAlgn="base" hangingPunct="0">
        <a:spcBef>
          <a:spcPct val="20000"/>
        </a:spcBef>
        <a:spcAft>
          <a:spcPct val="0"/>
        </a:spcAft>
        <a:buClr>
          <a:schemeClr val="tx1"/>
        </a:buClr>
        <a:buChar char="•"/>
        <a:defRPr sz="2625" b="1">
          <a:solidFill>
            <a:schemeClr val="tx1"/>
          </a:solidFill>
          <a:latin typeface="+mn-lt"/>
          <a:ea typeface="+mn-ea"/>
        </a:defRPr>
      </a:lvl2pPr>
      <a:lvl3pPr marL="1076278" indent="-215255" algn="l" rtl="0" eaLnBrk="0" fontAlgn="base" hangingPunct="0">
        <a:spcBef>
          <a:spcPct val="20000"/>
        </a:spcBef>
        <a:spcAft>
          <a:spcPct val="0"/>
        </a:spcAft>
        <a:buClr>
          <a:schemeClr val="accent2"/>
        </a:buClr>
        <a:buSzPct val="60000"/>
        <a:buFont typeface="Wingdings" pitchFamily="2" charset="2"/>
        <a:buChar char="n"/>
        <a:defRPr sz="2250" b="1">
          <a:solidFill>
            <a:schemeClr val="tx1"/>
          </a:solidFill>
          <a:latin typeface="+mn-lt"/>
          <a:ea typeface="+mn-ea"/>
        </a:defRPr>
      </a:lvl3pPr>
      <a:lvl4pPr marL="1506788" indent="-215255" algn="l" rtl="0" eaLnBrk="0" fontAlgn="base" hangingPunct="0">
        <a:spcBef>
          <a:spcPct val="20000"/>
        </a:spcBef>
        <a:spcAft>
          <a:spcPct val="0"/>
        </a:spcAft>
        <a:buClr>
          <a:schemeClr val="tx2"/>
        </a:buClr>
        <a:buChar char="•"/>
        <a:defRPr sz="1875" b="1">
          <a:solidFill>
            <a:schemeClr val="tx1"/>
          </a:solidFill>
          <a:latin typeface="+mn-lt"/>
          <a:ea typeface="+mn-ea"/>
        </a:defRPr>
      </a:lvl4pPr>
      <a:lvl5pPr marL="1937300" indent="-215255" algn="l" rtl="0" eaLnBrk="0" fontAlgn="base" hangingPunct="0">
        <a:spcBef>
          <a:spcPct val="20000"/>
        </a:spcBef>
        <a:spcAft>
          <a:spcPct val="0"/>
        </a:spcAft>
        <a:buClr>
          <a:schemeClr val="folHlink"/>
        </a:buClr>
        <a:buSzPct val="60000"/>
        <a:buFont typeface="Wingdings" pitchFamily="2" charset="2"/>
        <a:buChar char="n"/>
        <a:defRPr sz="1875" b="1">
          <a:solidFill>
            <a:schemeClr val="tx1"/>
          </a:solidFill>
          <a:latin typeface="+mn-lt"/>
          <a:ea typeface="+mn-ea"/>
        </a:defRPr>
      </a:lvl5pPr>
      <a:lvl6pPr marL="2367810" indent="-215255" algn="l" rtl="0" fontAlgn="base">
        <a:spcBef>
          <a:spcPct val="20000"/>
        </a:spcBef>
        <a:spcAft>
          <a:spcPct val="0"/>
        </a:spcAft>
        <a:buClr>
          <a:schemeClr val="folHlink"/>
        </a:buClr>
        <a:buSzPct val="60000"/>
        <a:buFont typeface="Wingdings" pitchFamily="2" charset="2"/>
        <a:buChar char="n"/>
        <a:defRPr sz="1875" b="1">
          <a:solidFill>
            <a:schemeClr val="tx1"/>
          </a:solidFill>
          <a:latin typeface="+mn-lt"/>
          <a:ea typeface="+mn-ea"/>
        </a:defRPr>
      </a:lvl6pPr>
      <a:lvl7pPr marL="2798321" indent="-215255" algn="l" rtl="0" fontAlgn="base">
        <a:spcBef>
          <a:spcPct val="20000"/>
        </a:spcBef>
        <a:spcAft>
          <a:spcPct val="0"/>
        </a:spcAft>
        <a:buClr>
          <a:schemeClr val="folHlink"/>
        </a:buClr>
        <a:buSzPct val="60000"/>
        <a:buFont typeface="Wingdings" pitchFamily="2" charset="2"/>
        <a:buChar char="n"/>
        <a:defRPr sz="1875" b="1">
          <a:solidFill>
            <a:schemeClr val="tx1"/>
          </a:solidFill>
          <a:latin typeface="+mn-lt"/>
          <a:ea typeface="+mn-ea"/>
        </a:defRPr>
      </a:lvl7pPr>
      <a:lvl8pPr marL="3228833" indent="-215255" algn="l" rtl="0" fontAlgn="base">
        <a:spcBef>
          <a:spcPct val="20000"/>
        </a:spcBef>
        <a:spcAft>
          <a:spcPct val="0"/>
        </a:spcAft>
        <a:buClr>
          <a:schemeClr val="folHlink"/>
        </a:buClr>
        <a:buSzPct val="60000"/>
        <a:buFont typeface="Wingdings" pitchFamily="2" charset="2"/>
        <a:buChar char="n"/>
        <a:defRPr sz="1875" b="1">
          <a:solidFill>
            <a:schemeClr val="tx1"/>
          </a:solidFill>
          <a:latin typeface="+mn-lt"/>
          <a:ea typeface="+mn-ea"/>
        </a:defRPr>
      </a:lvl8pPr>
      <a:lvl9pPr marL="3659343" indent="-215255" algn="l" rtl="0" fontAlgn="base">
        <a:spcBef>
          <a:spcPct val="20000"/>
        </a:spcBef>
        <a:spcAft>
          <a:spcPct val="0"/>
        </a:spcAft>
        <a:buClr>
          <a:schemeClr val="folHlink"/>
        </a:buClr>
        <a:buSzPct val="60000"/>
        <a:buFont typeface="Wingdings" pitchFamily="2" charset="2"/>
        <a:buChar char="n"/>
        <a:defRPr sz="1875" b="1">
          <a:solidFill>
            <a:schemeClr val="tx1"/>
          </a:solidFill>
          <a:latin typeface="+mn-lt"/>
          <a:ea typeface="+mn-ea"/>
        </a:defRPr>
      </a:lvl9pPr>
    </p:bodyStyle>
    <p:otherStyle>
      <a:defPPr>
        <a:defRPr lang="zh-CN"/>
      </a:defPPr>
      <a:lvl1pPr marL="0" algn="l" defTabSz="861022" rtl="0" eaLnBrk="1" latinLnBrk="0" hangingPunct="1">
        <a:defRPr sz="1725" kern="1200">
          <a:solidFill>
            <a:schemeClr val="tx1"/>
          </a:solidFill>
          <a:latin typeface="+mn-lt"/>
          <a:ea typeface="+mn-ea"/>
          <a:cs typeface="+mn-cs"/>
        </a:defRPr>
      </a:lvl1pPr>
      <a:lvl2pPr marL="430511" algn="l" defTabSz="861022" rtl="0" eaLnBrk="1" latinLnBrk="0" hangingPunct="1">
        <a:defRPr sz="1725" kern="1200">
          <a:solidFill>
            <a:schemeClr val="tx1"/>
          </a:solidFill>
          <a:latin typeface="+mn-lt"/>
          <a:ea typeface="+mn-ea"/>
          <a:cs typeface="+mn-cs"/>
        </a:defRPr>
      </a:lvl2pPr>
      <a:lvl3pPr marL="861022" algn="l" defTabSz="861022" rtl="0" eaLnBrk="1" latinLnBrk="0" hangingPunct="1">
        <a:defRPr sz="1725" kern="1200">
          <a:solidFill>
            <a:schemeClr val="tx1"/>
          </a:solidFill>
          <a:latin typeface="+mn-lt"/>
          <a:ea typeface="+mn-ea"/>
          <a:cs typeface="+mn-cs"/>
        </a:defRPr>
      </a:lvl3pPr>
      <a:lvl4pPr marL="1291533" algn="l" defTabSz="861022" rtl="0" eaLnBrk="1" latinLnBrk="0" hangingPunct="1">
        <a:defRPr sz="1725" kern="1200">
          <a:solidFill>
            <a:schemeClr val="tx1"/>
          </a:solidFill>
          <a:latin typeface="+mn-lt"/>
          <a:ea typeface="+mn-ea"/>
          <a:cs typeface="+mn-cs"/>
        </a:defRPr>
      </a:lvl4pPr>
      <a:lvl5pPr marL="1722044" algn="l" defTabSz="861022" rtl="0" eaLnBrk="1" latinLnBrk="0" hangingPunct="1">
        <a:defRPr sz="1725" kern="1200">
          <a:solidFill>
            <a:schemeClr val="tx1"/>
          </a:solidFill>
          <a:latin typeface="+mn-lt"/>
          <a:ea typeface="+mn-ea"/>
          <a:cs typeface="+mn-cs"/>
        </a:defRPr>
      </a:lvl5pPr>
      <a:lvl6pPr marL="2152555" algn="l" defTabSz="861022" rtl="0" eaLnBrk="1" latinLnBrk="0" hangingPunct="1">
        <a:defRPr sz="1725" kern="1200">
          <a:solidFill>
            <a:schemeClr val="tx1"/>
          </a:solidFill>
          <a:latin typeface="+mn-lt"/>
          <a:ea typeface="+mn-ea"/>
          <a:cs typeface="+mn-cs"/>
        </a:defRPr>
      </a:lvl6pPr>
      <a:lvl7pPr marL="2583066" algn="l" defTabSz="861022" rtl="0" eaLnBrk="1" latinLnBrk="0" hangingPunct="1">
        <a:defRPr sz="1725" kern="1200">
          <a:solidFill>
            <a:schemeClr val="tx1"/>
          </a:solidFill>
          <a:latin typeface="+mn-lt"/>
          <a:ea typeface="+mn-ea"/>
          <a:cs typeface="+mn-cs"/>
        </a:defRPr>
      </a:lvl7pPr>
      <a:lvl8pPr marL="3013577" algn="l" defTabSz="861022" rtl="0" eaLnBrk="1" latinLnBrk="0" hangingPunct="1">
        <a:defRPr sz="1725" kern="1200">
          <a:solidFill>
            <a:schemeClr val="tx1"/>
          </a:solidFill>
          <a:latin typeface="+mn-lt"/>
          <a:ea typeface="+mn-ea"/>
          <a:cs typeface="+mn-cs"/>
        </a:defRPr>
      </a:lvl8pPr>
      <a:lvl9pPr marL="3444088" algn="l" defTabSz="861022" rtl="0" eaLnBrk="1" latinLnBrk="0" hangingPunct="1">
        <a:defRPr sz="172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3030" y="385073"/>
            <a:ext cx="8318004" cy="139797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63030" y="1925358"/>
            <a:ext cx="8318004" cy="458905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63029" y="6703596"/>
            <a:ext cx="2169914" cy="385072"/>
          </a:xfrm>
          <a:prstGeom prst="rect">
            <a:avLst/>
          </a:prstGeom>
        </p:spPr>
        <p:txBody>
          <a:bodyPr vert="horz" lIns="91440" tIns="45720" rIns="91440" bIns="45720" rtlCol="0" anchor="ctr"/>
          <a:lstStyle>
            <a:lvl1pPr algn="l">
              <a:defRPr sz="1266">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3194596" y="6703596"/>
            <a:ext cx="3254871" cy="385072"/>
          </a:xfrm>
          <a:prstGeom prst="rect">
            <a:avLst/>
          </a:prstGeom>
        </p:spPr>
        <p:txBody>
          <a:bodyPr vert="horz" lIns="91440" tIns="45720" rIns="91440" bIns="45720" rtlCol="0" anchor="ctr"/>
          <a:lstStyle>
            <a:lvl1pPr algn="ctr">
              <a:defRPr sz="1266">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811120" y="6703596"/>
            <a:ext cx="2169914" cy="385072"/>
          </a:xfrm>
          <a:prstGeom prst="rect">
            <a:avLst/>
          </a:prstGeom>
        </p:spPr>
        <p:txBody>
          <a:bodyPr vert="horz" lIns="91440" tIns="45720" rIns="91440" bIns="45720" rtlCol="0" anchor="ctr"/>
          <a:lstStyle>
            <a:lvl1pPr algn="r">
              <a:defRPr sz="1266">
                <a:solidFill>
                  <a:schemeClr val="tx1">
                    <a:tint val="75000"/>
                  </a:schemeClr>
                </a:solidFill>
              </a:defRPr>
            </a:lvl1p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115177794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hf sldNum="0" hdr="0" ftr="0" dt="0"/>
  <p:txStyles>
    <p:titleStyle>
      <a:lvl1pPr algn="l" defTabSz="964326"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4326" rtl="0" eaLnBrk="1" latinLnBrk="0" hangingPunct="1">
        <a:defRPr sz="1898" kern="1200">
          <a:solidFill>
            <a:schemeClr val="tx1"/>
          </a:solidFill>
          <a:latin typeface="+mn-lt"/>
          <a:ea typeface="+mn-ea"/>
          <a:cs typeface="+mn-cs"/>
        </a:defRPr>
      </a:lvl1pPr>
      <a:lvl2pPr marL="482163" algn="l" defTabSz="964326" rtl="0" eaLnBrk="1" latinLnBrk="0" hangingPunct="1">
        <a:defRPr sz="1898" kern="1200">
          <a:solidFill>
            <a:schemeClr val="tx1"/>
          </a:solidFill>
          <a:latin typeface="+mn-lt"/>
          <a:ea typeface="+mn-ea"/>
          <a:cs typeface="+mn-cs"/>
        </a:defRPr>
      </a:lvl2pPr>
      <a:lvl3pPr marL="964326" algn="l" defTabSz="964326" rtl="0" eaLnBrk="1" latinLnBrk="0" hangingPunct="1">
        <a:defRPr sz="1898" kern="1200">
          <a:solidFill>
            <a:schemeClr val="tx1"/>
          </a:solidFill>
          <a:latin typeface="+mn-lt"/>
          <a:ea typeface="+mn-ea"/>
          <a:cs typeface="+mn-cs"/>
        </a:defRPr>
      </a:lvl3pPr>
      <a:lvl4pPr marL="1446489" algn="l" defTabSz="964326" rtl="0" eaLnBrk="1" latinLnBrk="0" hangingPunct="1">
        <a:defRPr sz="1898" kern="1200">
          <a:solidFill>
            <a:schemeClr val="tx1"/>
          </a:solidFill>
          <a:latin typeface="+mn-lt"/>
          <a:ea typeface="+mn-ea"/>
          <a:cs typeface="+mn-cs"/>
        </a:defRPr>
      </a:lvl4pPr>
      <a:lvl5pPr marL="1928652" algn="l" defTabSz="964326" rtl="0" eaLnBrk="1" latinLnBrk="0" hangingPunct="1">
        <a:defRPr sz="1898" kern="1200">
          <a:solidFill>
            <a:schemeClr val="tx1"/>
          </a:solidFill>
          <a:latin typeface="+mn-lt"/>
          <a:ea typeface="+mn-ea"/>
          <a:cs typeface="+mn-cs"/>
        </a:defRPr>
      </a:lvl5pPr>
      <a:lvl6pPr marL="2410816" algn="l" defTabSz="964326" rtl="0" eaLnBrk="1" latinLnBrk="0" hangingPunct="1">
        <a:defRPr sz="1898" kern="1200">
          <a:solidFill>
            <a:schemeClr val="tx1"/>
          </a:solidFill>
          <a:latin typeface="+mn-lt"/>
          <a:ea typeface="+mn-ea"/>
          <a:cs typeface="+mn-cs"/>
        </a:defRPr>
      </a:lvl6pPr>
      <a:lvl7pPr marL="2892979" algn="l" defTabSz="964326" rtl="0" eaLnBrk="1" latinLnBrk="0" hangingPunct="1">
        <a:defRPr sz="1898" kern="1200">
          <a:solidFill>
            <a:schemeClr val="tx1"/>
          </a:solidFill>
          <a:latin typeface="+mn-lt"/>
          <a:ea typeface="+mn-ea"/>
          <a:cs typeface="+mn-cs"/>
        </a:defRPr>
      </a:lvl7pPr>
      <a:lvl8pPr marL="3375142" algn="l" defTabSz="964326" rtl="0" eaLnBrk="1" latinLnBrk="0" hangingPunct="1">
        <a:defRPr sz="1898" kern="1200">
          <a:solidFill>
            <a:schemeClr val="tx1"/>
          </a:solidFill>
          <a:latin typeface="+mn-lt"/>
          <a:ea typeface="+mn-ea"/>
          <a:cs typeface="+mn-cs"/>
        </a:defRPr>
      </a:lvl8pPr>
      <a:lvl9pPr marL="3857305" algn="l" defTabSz="964326" rtl="0" eaLnBrk="1" latinLnBrk="0" hangingPunct="1">
        <a:defRPr sz="1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任意多边形 67"/>
          <p:cNvSpPr/>
          <p:nvPr/>
        </p:nvSpPr>
        <p:spPr>
          <a:xfrm>
            <a:off x="-1" y="4589472"/>
            <a:ext cx="9644063" cy="1227748"/>
          </a:xfrm>
          <a:custGeom>
            <a:avLst/>
            <a:gdLst>
              <a:gd name="connsiteX0" fmla="*/ 0 w 12192000"/>
              <a:gd name="connsiteY0" fmla="*/ 0 h 2711003"/>
              <a:gd name="connsiteX1" fmla="*/ 12192000 w 12192000"/>
              <a:gd name="connsiteY1" fmla="*/ 0 h 2711003"/>
              <a:gd name="connsiteX2" fmla="*/ 12192000 w 12192000"/>
              <a:gd name="connsiteY2" fmla="*/ 2711003 h 2711003"/>
              <a:gd name="connsiteX3" fmla="*/ 0 w 12192000"/>
              <a:gd name="connsiteY3" fmla="*/ 2711003 h 2711003"/>
            </a:gdLst>
            <a:ahLst/>
            <a:cxnLst>
              <a:cxn ang="0">
                <a:pos x="connsiteX0" y="connsiteY0"/>
              </a:cxn>
              <a:cxn ang="0">
                <a:pos x="connsiteX1" y="connsiteY1"/>
              </a:cxn>
              <a:cxn ang="0">
                <a:pos x="connsiteX2" y="connsiteY2"/>
              </a:cxn>
              <a:cxn ang="0">
                <a:pos x="connsiteX3" y="connsiteY3"/>
              </a:cxn>
            </a:cxnLst>
            <a:rect l="l" t="t" r="r" b="b"/>
            <a:pathLst>
              <a:path w="12192000" h="2711003">
                <a:moveTo>
                  <a:pt x="0" y="0"/>
                </a:moveTo>
                <a:lnTo>
                  <a:pt x="12192000" y="0"/>
                </a:lnTo>
                <a:lnTo>
                  <a:pt x="12192000" y="2711003"/>
                </a:lnTo>
                <a:lnTo>
                  <a:pt x="0" y="2711003"/>
                </a:lnTo>
                <a:close/>
              </a:path>
            </a:pathLst>
          </a:cu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325" tIns="36162" rIns="72325" bIns="36162" rtlCol="0" anchor="ctr">
            <a:noAutofit/>
          </a:bodyPr>
          <a:lstStyle/>
          <a:p>
            <a:pPr algn="ctr"/>
            <a:endParaRPr lang="zh-CN" altLang="en-US" sz="1425"/>
          </a:p>
        </p:txBody>
      </p:sp>
      <p:sp>
        <p:nvSpPr>
          <p:cNvPr id="70" name="文本框 69"/>
          <p:cNvSpPr txBox="1"/>
          <p:nvPr/>
        </p:nvSpPr>
        <p:spPr>
          <a:xfrm>
            <a:off x="1986088" y="1895869"/>
            <a:ext cx="5800941" cy="800152"/>
          </a:xfrm>
          <a:prstGeom prst="rect">
            <a:avLst/>
          </a:prstGeom>
          <a:noFill/>
        </p:spPr>
        <p:txBody>
          <a:bodyPr wrap="square" lIns="72325" tIns="36162" rIns="72325" bIns="36162" rtlCol="0">
            <a:spAutoFit/>
          </a:bodyPr>
          <a:lstStyle/>
          <a:p>
            <a:pPr algn="dist"/>
            <a:r>
              <a:rPr lang="zh-CN" altLang="en-US" sz="4725" dirty="0">
                <a:latin typeface="方正粗宋简体" panose="03000509000000000000" pitchFamily="65" charset="-122"/>
                <a:ea typeface="方正粗宋简体" panose="03000509000000000000" pitchFamily="65" charset="-122"/>
              </a:rPr>
              <a:t>信息内容安全</a:t>
            </a:r>
          </a:p>
        </p:txBody>
      </p:sp>
      <p:sp>
        <p:nvSpPr>
          <p:cNvPr id="71" name="文本框 70"/>
          <p:cNvSpPr txBox="1"/>
          <p:nvPr/>
        </p:nvSpPr>
        <p:spPr>
          <a:xfrm>
            <a:off x="2083923" y="3374808"/>
            <a:ext cx="5605269" cy="442362"/>
          </a:xfrm>
          <a:prstGeom prst="rect">
            <a:avLst/>
          </a:prstGeom>
          <a:noFill/>
        </p:spPr>
        <p:txBody>
          <a:bodyPr wrap="square" lIns="72325" tIns="36162" rIns="72325" bIns="36162" rtlCol="0">
            <a:spAutoFit/>
          </a:bodyPr>
          <a:lstStyle/>
          <a:p>
            <a:pPr algn="dist"/>
            <a:r>
              <a:rPr lang="zh-CN" altLang="en-US" sz="2400">
                <a:latin typeface="微软雅黑" pitchFamily="34" charset="-122"/>
                <a:ea typeface="微软雅黑" pitchFamily="34" charset="-122"/>
              </a:rPr>
              <a:t>第五章   </a:t>
            </a:r>
            <a:r>
              <a:rPr lang="zh-CN" altLang="en-US" sz="2400" dirty="0">
                <a:latin typeface="微软雅黑" pitchFamily="34" charset="-122"/>
                <a:ea typeface="微软雅黑" pitchFamily="34" charset="-122"/>
              </a:rPr>
              <a:t>文本隐写与文本水印技术</a:t>
            </a:r>
          </a:p>
        </p:txBody>
      </p:sp>
      <p:sp>
        <p:nvSpPr>
          <p:cNvPr id="102" name="文本框 101"/>
          <p:cNvSpPr txBox="1"/>
          <p:nvPr/>
        </p:nvSpPr>
        <p:spPr>
          <a:xfrm>
            <a:off x="3020170" y="5020763"/>
            <a:ext cx="3340826" cy="361571"/>
          </a:xfrm>
          <a:prstGeom prst="rect">
            <a:avLst/>
          </a:prstGeom>
          <a:noFill/>
        </p:spPr>
        <p:txBody>
          <a:bodyPr wrap="square" lIns="72325" tIns="36162" rIns="72325" bIns="36162" rtlCol="0">
            <a:spAutoFit/>
          </a:bodyPr>
          <a:lstStyle/>
          <a:p>
            <a:pPr algn="ctr"/>
            <a:r>
              <a:rPr lang="zh-CN" altLang="en-US" sz="1875" dirty="0">
                <a:solidFill>
                  <a:schemeClr val="bg2">
                    <a:lumMod val="10000"/>
                  </a:schemeClr>
                </a:solidFill>
                <a:latin typeface="黑体" pitchFamily="49" charset="-122"/>
                <a:ea typeface="黑体" pitchFamily="49" charset="-122"/>
              </a:rPr>
              <a:t>中国矿业大学  曹天杰</a:t>
            </a:r>
          </a:p>
        </p:txBody>
      </p:sp>
    </p:spTree>
    <p:extLst>
      <p:ext uri="{BB962C8B-B14F-4D97-AF65-F5344CB8AC3E}">
        <p14:creationId xmlns:p14="http://schemas.microsoft.com/office/powerpoint/2010/main" val="243373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sz="half" idx="1"/>
          </p:nvPr>
        </p:nvSpPr>
        <p:spPr>
          <a:xfrm>
            <a:off x="447545" y="1186056"/>
            <a:ext cx="8920758" cy="3616325"/>
          </a:xfrm>
        </p:spPr>
        <p:txBody>
          <a:bodyPr>
            <a:normAutofit/>
          </a:bodyPr>
          <a:lstStyle/>
          <a:p>
            <a:pPr marL="574015" indent="-574015">
              <a:lnSpc>
                <a:spcPct val="80000"/>
              </a:lnSpc>
              <a:buNone/>
            </a:pPr>
            <a:endParaRPr lang="zh-CN" altLang="en-US" sz="2250" b="1" dirty="0">
              <a:latin typeface="华文细黑" pitchFamily="2" charset="-122"/>
              <a:ea typeface="华文细黑" pitchFamily="2" charset="-122"/>
            </a:endParaRPr>
          </a:p>
          <a:p>
            <a:pPr marL="574015" indent="-574015">
              <a:lnSpc>
                <a:spcPct val="80000"/>
              </a:lnSpc>
              <a:buNone/>
            </a:pPr>
            <a:r>
              <a:rPr lang="zh-CN" altLang="en-US" sz="2250" b="1" dirty="0">
                <a:latin typeface="华文细黑" pitchFamily="2" charset="-122"/>
                <a:ea typeface="华文细黑" pitchFamily="2" charset="-122"/>
              </a:rPr>
              <a:t>         3、基于语法的文本隐写技术       </a:t>
            </a:r>
          </a:p>
          <a:p>
            <a:pPr marL="574015" indent="-574015">
              <a:lnSpc>
                <a:spcPct val="80000"/>
              </a:lnSpc>
              <a:buNone/>
            </a:pPr>
            <a:r>
              <a:rPr lang="zh-CN" altLang="en-US" sz="2250" b="1" dirty="0">
                <a:latin typeface="华文细黑" pitchFamily="2" charset="-122"/>
                <a:ea typeface="华文细黑" pitchFamily="2" charset="-122"/>
              </a:rPr>
              <a:t>        通过改变措辞和句子结构而不显著改变句子意思和语气来达到隐藏目的。这类方法包括修改含混标点、句子分拆和组合、主体语前置、宾语前置、主语后置、移动附加语位置、加入删除形式主语、代词替换、主动被动语态变换、加入删除冗余短语等。</a:t>
            </a:r>
          </a:p>
          <a:p>
            <a:pPr marL="574015" indent="-574015">
              <a:lnSpc>
                <a:spcPct val="80000"/>
              </a:lnSpc>
              <a:buNone/>
            </a:pPr>
            <a:r>
              <a:rPr lang="zh-CN" altLang="en-US" sz="2250" b="1" dirty="0">
                <a:latin typeface="华文细黑" pitchFamily="2" charset="-122"/>
                <a:ea typeface="华文细黑" pitchFamily="2" charset="-122"/>
              </a:rPr>
              <a:t>        这类方法的隐蔽性较好，但是受到文本写作风格和内容的影响，在达到较好自然度的同时隐藏容量受到限制。</a:t>
            </a:r>
          </a:p>
        </p:txBody>
      </p:sp>
      <p:sp>
        <p:nvSpPr>
          <p:cNvPr id="6" name="灯片编号占位符 7"/>
          <p:cNvSpPr>
            <a:spLocks noGrp="1"/>
          </p:cNvSpPr>
          <p:nvPr>
            <p:ph type="sldNum" sz="quarter" idx="12"/>
          </p:nvPr>
        </p:nvSpPr>
        <p:spPr/>
        <p:txBody>
          <a:bodyPr/>
          <a:lstStyle/>
          <a:p>
            <a:fld id="{2A515A41-410C-4E97-947D-6B0405344AC1}" type="slidenum">
              <a:rPr lang="zh-CN" altLang="en-US"/>
              <a:pPr/>
              <a:t>10</a:t>
            </a:fld>
            <a:endParaRPr lang="en-US" altLang="zh-CN"/>
          </a:p>
        </p:txBody>
      </p:sp>
    </p:spTree>
    <p:extLst>
      <p:ext uri="{BB962C8B-B14F-4D97-AF65-F5344CB8AC3E}">
        <p14:creationId xmlns:p14="http://schemas.microsoft.com/office/powerpoint/2010/main" val="348849710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sz="half" idx="1"/>
          </p:nvPr>
        </p:nvSpPr>
        <p:spPr>
          <a:xfrm>
            <a:off x="501551" y="1672110"/>
            <a:ext cx="8920758" cy="3616325"/>
          </a:xfrm>
        </p:spPr>
        <p:txBody>
          <a:bodyPr>
            <a:normAutofit lnSpcReduction="10000"/>
          </a:bodyPr>
          <a:lstStyle/>
          <a:p>
            <a:pPr marL="574015" indent="-574015">
              <a:lnSpc>
                <a:spcPct val="80000"/>
              </a:lnSpc>
            </a:pPr>
            <a:r>
              <a:rPr lang="zh-CN" altLang="en-US" sz="2625" b="1" dirty="0">
                <a:latin typeface="华文细黑" pitchFamily="2" charset="-122"/>
                <a:ea typeface="华文细黑" pitchFamily="2" charset="-122"/>
              </a:rPr>
              <a:t>文本数字水印技术</a:t>
            </a:r>
          </a:p>
          <a:p>
            <a:pPr marL="574015" indent="-574015">
              <a:lnSpc>
                <a:spcPct val="80000"/>
              </a:lnSpc>
              <a:buNone/>
            </a:pPr>
            <a:endParaRPr lang="zh-CN" altLang="en-US" sz="2250" b="1" dirty="0">
              <a:latin typeface="华文细黑" pitchFamily="2" charset="-122"/>
              <a:ea typeface="华文细黑" pitchFamily="2" charset="-122"/>
            </a:endParaRPr>
          </a:p>
          <a:p>
            <a:pPr marL="574015" indent="-574015">
              <a:lnSpc>
                <a:spcPct val="80000"/>
              </a:lnSpc>
              <a:buNone/>
            </a:pPr>
            <a:r>
              <a:rPr lang="zh-CN" altLang="en-US" sz="2250" b="1" dirty="0">
                <a:latin typeface="华文细黑" pitchFamily="2" charset="-122"/>
                <a:ea typeface="华文细黑" pitchFamily="2" charset="-122"/>
              </a:rPr>
              <a:t>         1、文本数字水印的概念      </a:t>
            </a:r>
          </a:p>
          <a:p>
            <a:pPr marL="574015" indent="-574015">
              <a:lnSpc>
                <a:spcPct val="80000"/>
              </a:lnSpc>
              <a:buNone/>
            </a:pPr>
            <a:r>
              <a:rPr lang="zh-CN" altLang="en-US" sz="2250" b="1" dirty="0">
                <a:latin typeface="华文细黑" pitchFamily="2" charset="-122"/>
                <a:ea typeface="华文细黑" pitchFamily="2" charset="-122"/>
              </a:rPr>
              <a:t>        文本数字水印技术能提供一种追踪文本被非法复制、发行伪造的方法。</a:t>
            </a:r>
          </a:p>
          <a:p>
            <a:pPr marL="574015" indent="-574015">
              <a:lnSpc>
                <a:spcPct val="80000"/>
              </a:lnSpc>
              <a:buNone/>
            </a:pPr>
            <a:r>
              <a:rPr lang="zh-CN" altLang="en-US" sz="2250" b="1" dirty="0">
                <a:latin typeface="华文细黑" pitchFamily="2" charset="-122"/>
                <a:ea typeface="华文细黑" pitchFamily="2" charset="-122"/>
              </a:rPr>
              <a:t>　　文本水印是用一种无法感知的方法来标记文档，并以此来登记非法分发文档的所有者。如果发现有非法分发的嫌疑，则可以通过检测水印的方法找出文档所有者，它可以很好的解决类似问题。</a:t>
            </a:r>
          </a:p>
          <a:p>
            <a:pPr marL="574015" indent="-574015">
              <a:lnSpc>
                <a:spcPct val="80000"/>
              </a:lnSpc>
              <a:buNone/>
            </a:pPr>
            <a:r>
              <a:rPr lang="zh-CN" altLang="en-US" sz="2250" b="1" dirty="0">
                <a:latin typeface="华文细黑" pitchFamily="2" charset="-122"/>
                <a:ea typeface="华文细黑" pitchFamily="2" charset="-122"/>
              </a:rPr>
              <a:t>       由于文本文件没有太多的冗余信息，且在文本文件中嵌入信息极易被阅读者发现，同时一些字处理软件在有意无意间也会破坏原始文件，因而在其中嵌入数字水印比较困难。</a:t>
            </a:r>
          </a:p>
        </p:txBody>
      </p:sp>
      <p:sp>
        <p:nvSpPr>
          <p:cNvPr id="6" name="灯片编号占位符 7"/>
          <p:cNvSpPr>
            <a:spLocks noGrp="1"/>
          </p:cNvSpPr>
          <p:nvPr>
            <p:ph type="sldNum" sz="quarter" idx="12"/>
          </p:nvPr>
        </p:nvSpPr>
        <p:spPr/>
        <p:txBody>
          <a:bodyPr/>
          <a:lstStyle/>
          <a:p>
            <a:fld id="{164ACE25-F0E7-44BD-84D9-7FD96CCA5178}" type="slidenum">
              <a:rPr lang="zh-CN" altLang="en-US"/>
              <a:pPr/>
              <a:t>11</a:t>
            </a:fld>
            <a:endParaRPr lang="en-US" altLang="zh-CN"/>
          </a:p>
        </p:txBody>
      </p:sp>
    </p:spTree>
    <p:extLst>
      <p:ext uri="{BB962C8B-B14F-4D97-AF65-F5344CB8AC3E}">
        <p14:creationId xmlns:p14="http://schemas.microsoft.com/office/powerpoint/2010/main" val="309862216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sz="half" idx="1"/>
          </p:nvPr>
        </p:nvSpPr>
        <p:spPr>
          <a:xfrm>
            <a:off x="393539" y="1294067"/>
            <a:ext cx="8920758" cy="4158462"/>
          </a:xfrm>
        </p:spPr>
        <p:txBody>
          <a:bodyPr>
            <a:normAutofit/>
          </a:bodyPr>
          <a:lstStyle/>
          <a:p>
            <a:pPr marL="574015" indent="-574015">
              <a:lnSpc>
                <a:spcPct val="80000"/>
              </a:lnSpc>
              <a:buNone/>
            </a:pPr>
            <a:endParaRPr lang="zh-CN" altLang="en-US" sz="2250" b="1" dirty="0">
              <a:latin typeface="华文细黑" pitchFamily="2" charset="-122"/>
              <a:ea typeface="华文细黑" pitchFamily="2" charset="-122"/>
            </a:endParaRPr>
          </a:p>
          <a:p>
            <a:pPr marL="574015" indent="-574015">
              <a:lnSpc>
                <a:spcPct val="80000"/>
              </a:lnSpc>
              <a:buNone/>
            </a:pPr>
            <a:r>
              <a:rPr lang="zh-CN" altLang="en-US" sz="2250" b="1" dirty="0">
                <a:latin typeface="华文细黑" pitchFamily="2" charset="-122"/>
                <a:ea typeface="华文细黑" pitchFamily="2" charset="-122"/>
              </a:rPr>
              <a:t>       2、文本数字水印的载体类型     </a:t>
            </a:r>
          </a:p>
          <a:p>
            <a:pPr marL="574015" indent="-574015">
              <a:lnSpc>
                <a:spcPct val="80000"/>
              </a:lnSpc>
              <a:buNone/>
            </a:pPr>
            <a:r>
              <a:rPr lang="zh-CN" altLang="en-US" sz="2250" b="1" dirty="0">
                <a:latin typeface="华文细黑" pitchFamily="2" charset="-122"/>
                <a:ea typeface="华文细黑" pitchFamily="2" charset="-122"/>
              </a:rPr>
              <a:t>       用于信息隐藏的文本载体主要分以下几种类型：</a:t>
            </a:r>
          </a:p>
          <a:p>
            <a:pPr marL="574015" indent="-574015">
              <a:lnSpc>
                <a:spcPct val="80000"/>
              </a:lnSpc>
              <a:buNone/>
            </a:pPr>
            <a:r>
              <a:rPr lang="zh-CN" altLang="en-US" sz="2250" b="1" dirty="0">
                <a:latin typeface="华文细黑" pitchFamily="2" charset="-122"/>
                <a:ea typeface="华文细黑" pitchFamily="2" charset="-122"/>
              </a:rPr>
              <a:t>　   1）非图像格式的电子文本。包括无排版格式的纯文本</a:t>
            </a:r>
            <a:r>
              <a:rPr lang="en-US" altLang="zh-CN" sz="2250" b="1" dirty="0">
                <a:latin typeface="华文细黑" pitchFamily="2" charset="-122"/>
                <a:ea typeface="华文细黑" pitchFamily="2" charset="-122"/>
              </a:rPr>
              <a:t>(</a:t>
            </a:r>
            <a:r>
              <a:rPr lang="zh-CN" altLang="en-US" sz="2250" b="1" dirty="0">
                <a:latin typeface="华文细黑" pitchFamily="2" charset="-122"/>
                <a:ea typeface="华文细黑" pitchFamily="2" charset="-122"/>
              </a:rPr>
              <a:t>如ASCII文件</a:t>
            </a:r>
            <a:r>
              <a:rPr lang="en-US" altLang="zh-CN" sz="2250" b="1" dirty="0">
                <a:latin typeface="华文细黑" pitchFamily="2" charset="-122"/>
                <a:ea typeface="华文细黑" pitchFamily="2" charset="-122"/>
              </a:rPr>
              <a:t>)</a:t>
            </a:r>
            <a:r>
              <a:rPr lang="zh-CN" altLang="en-US" sz="2250" b="1" dirty="0">
                <a:latin typeface="华文细黑" pitchFamily="2" charset="-122"/>
                <a:ea typeface="华文细黑" pitchFamily="2" charset="-122"/>
              </a:rPr>
              <a:t>和其他具有一定排版格式的文件</a:t>
            </a:r>
            <a:r>
              <a:rPr lang="en-US" altLang="zh-CN" sz="2250" b="1" dirty="0">
                <a:latin typeface="华文细黑" pitchFamily="2" charset="-122"/>
                <a:ea typeface="华文细黑" pitchFamily="2" charset="-122"/>
              </a:rPr>
              <a:t>(</a:t>
            </a:r>
            <a:r>
              <a:rPr lang="zh-CN" altLang="en-US" sz="2250" b="1" dirty="0">
                <a:latin typeface="华文细黑" pitchFamily="2" charset="-122"/>
                <a:ea typeface="华文细黑" pitchFamily="2" charset="-122"/>
              </a:rPr>
              <a:t>如</a:t>
            </a:r>
            <a:r>
              <a:rPr lang="en-US" altLang="zh-CN" sz="2250" b="1" dirty="0">
                <a:latin typeface="华文细黑" pitchFamily="2" charset="-122"/>
                <a:ea typeface="华文细黑" pitchFamily="2" charset="-122"/>
              </a:rPr>
              <a:t>PDF)</a:t>
            </a:r>
            <a:r>
              <a:rPr lang="zh-CN" altLang="en-US" sz="2250" b="1" dirty="0">
                <a:latin typeface="华文细黑" pitchFamily="2" charset="-122"/>
                <a:ea typeface="华文细黑" pitchFamily="2" charset="-122"/>
              </a:rPr>
              <a:t>。</a:t>
            </a:r>
          </a:p>
          <a:p>
            <a:pPr marL="574015" indent="-574015">
              <a:lnSpc>
                <a:spcPct val="80000"/>
              </a:lnSpc>
              <a:buNone/>
            </a:pPr>
            <a:r>
              <a:rPr lang="zh-CN" altLang="en-US" sz="2250" b="1" dirty="0">
                <a:latin typeface="华文细黑" pitchFamily="2" charset="-122"/>
                <a:ea typeface="华文细黑" pitchFamily="2" charset="-122"/>
              </a:rPr>
              <a:t>　   2）文本图像。包含文本内容的灰度图像或二值图像。常见的是二值本文图像，其中的内容未经文字和排版识别。</a:t>
            </a:r>
          </a:p>
          <a:p>
            <a:pPr marL="574015" indent="-574015">
              <a:lnSpc>
                <a:spcPct val="80000"/>
              </a:lnSpc>
              <a:buNone/>
            </a:pPr>
            <a:r>
              <a:rPr lang="zh-CN" altLang="en-US" sz="2250" b="1" dirty="0">
                <a:latin typeface="华文细黑" pitchFamily="2" charset="-122"/>
                <a:ea typeface="华文细黑" pitchFamily="2" charset="-122"/>
              </a:rPr>
              <a:t>       3）纸质文本。从文本信息隐藏角度来看，这类载体若要实现自动提取，需要先对其进行数字化，文字和排版识别等步骤。</a:t>
            </a:r>
          </a:p>
        </p:txBody>
      </p:sp>
      <p:sp>
        <p:nvSpPr>
          <p:cNvPr id="6" name="灯片编号占位符 7"/>
          <p:cNvSpPr>
            <a:spLocks noGrp="1"/>
          </p:cNvSpPr>
          <p:nvPr>
            <p:ph type="sldNum" sz="quarter" idx="12"/>
          </p:nvPr>
        </p:nvSpPr>
        <p:spPr/>
        <p:txBody>
          <a:bodyPr/>
          <a:lstStyle/>
          <a:p>
            <a:fld id="{EB7978FD-5FD1-4609-9875-13A91841F5DD}" type="slidenum">
              <a:rPr lang="zh-CN" altLang="en-US"/>
              <a:pPr/>
              <a:t>12</a:t>
            </a:fld>
            <a:endParaRPr lang="en-US" altLang="zh-CN"/>
          </a:p>
        </p:txBody>
      </p:sp>
    </p:spTree>
    <p:extLst>
      <p:ext uri="{BB962C8B-B14F-4D97-AF65-F5344CB8AC3E}">
        <p14:creationId xmlns:p14="http://schemas.microsoft.com/office/powerpoint/2010/main" val="155163618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sz="half" idx="1"/>
          </p:nvPr>
        </p:nvSpPr>
        <p:spPr>
          <a:xfrm>
            <a:off x="447545" y="1132050"/>
            <a:ext cx="8920758" cy="3616325"/>
          </a:xfrm>
        </p:spPr>
        <p:txBody>
          <a:bodyPr>
            <a:normAutofit/>
          </a:bodyPr>
          <a:lstStyle/>
          <a:p>
            <a:pPr marL="574015" indent="-574015">
              <a:buNone/>
            </a:pPr>
            <a:endParaRPr lang="zh-CN" altLang="en-US" sz="2250" b="1" dirty="0">
              <a:latin typeface="华文细黑" pitchFamily="2" charset="-122"/>
              <a:ea typeface="华文细黑" pitchFamily="2" charset="-122"/>
            </a:endParaRPr>
          </a:p>
          <a:p>
            <a:pPr marL="574015" indent="-574015">
              <a:buNone/>
            </a:pPr>
            <a:r>
              <a:rPr lang="zh-CN" altLang="en-US" sz="2250" b="1" dirty="0">
                <a:latin typeface="华文细黑" pitchFamily="2" charset="-122"/>
                <a:ea typeface="华文细黑" pitchFamily="2" charset="-122"/>
              </a:rPr>
              <a:t>         3、文本数字水印的应用     </a:t>
            </a:r>
          </a:p>
          <a:p>
            <a:pPr marL="574015" indent="-574015">
              <a:buNone/>
            </a:pPr>
            <a:r>
              <a:rPr lang="zh-CN" altLang="en-US" sz="2250" b="1" dirty="0">
                <a:latin typeface="华文细黑" pitchFamily="2" charset="-122"/>
                <a:ea typeface="华文细黑" pitchFamily="2" charset="-122"/>
              </a:rPr>
              <a:t>    </a:t>
            </a:r>
            <a:r>
              <a:rPr lang="zh-CN" altLang="en-US" sz="2250" b="1" dirty="0">
                <a:latin typeface="华文细黑" pitchFamily="2" charset="-122"/>
                <a:ea typeface="华文细黑" pitchFamily="2" charset="-122"/>
                <a:sym typeface="Arial" charset="0"/>
              </a:rPr>
              <a:t>文本数字水印技术的应用是广泛的，其可能的应用领域有：</a:t>
            </a:r>
          </a:p>
          <a:p>
            <a:pPr marL="574015" indent="-574015">
              <a:buNone/>
            </a:pPr>
            <a:r>
              <a:rPr lang="zh-CN" altLang="en-US" sz="2250" b="1" dirty="0">
                <a:latin typeface="华文细黑" pitchFamily="2" charset="-122"/>
                <a:ea typeface="华文细黑" pitchFamily="2" charset="-122"/>
                <a:sym typeface="Arial" charset="0"/>
              </a:rPr>
              <a:t>        1）数字文本文件的网络发行</a:t>
            </a:r>
          </a:p>
          <a:p>
            <a:pPr marL="574015" indent="-574015">
              <a:buNone/>
            </a:pPr>
            <a:r>
              <a:rPr lang="zh-CN" altLang="en-US" sz="2250" b="1" dirty="0">
                <a:latin typeface="华文细黑" pitchFamily="2" charset="-122"/>
                <a:ea typeface="华文细黑" pitchFamily="2" charset="-122"/>
                <a:sym typeface="Arial" charset="0"/>
              </a:rPr>
              <a:t>　    互联网上存在大量需要版权保护的数字文本文件，在其中嵌入文本数字水印以宣示文件的版权信息，并作为打击盗版行为的证据，是一种促进数字文本文件网络发行的有力手段。目前，很多数字图书馆（CNKI、VIP等）、文学作品专业网站(如起点等)均采用了数字水印技术。</a:t>
            </a:r>
            <a:r>
              <a:rPr lang="zh-CN" altLang="en-US" sz="2250" dirty="0"/>
              <a:t>　</a:t>
            </a:r>
          </a:p>
        </p:txBody>
      </p:sp>
      <p:sp>
        <p:nvSpPr>
          <p:cNvPr id="6" name="灯片编号占位符 7"/>
          <p:cNvSpPr>
            <a:spLocks noGrp="1"/>
          </p:cNvSpPr>
          <p:nvPr>
            <p:ph type="sldNum" sz="quarter" idx="12"/>
          </p:nvPr>
        </p:nvSpPr>
        <p:spPr/>
        <p:txBody>
          <a:bodyPr/>
          <a:lstStyle/>
          <a:p>
            <a:fld id="{2CB404BD-1B84-4140-90DC-2BDFCE765A42}" type="slidenum">
              <a:rPr lang="zh-CN" altLang="en-US"/>
              <a:pPr/>
              <a:t>13</a:t>
            </a:fld>
            <a:endParaRPr lang="en-US" altLang="zh-CN"/>
          </a:p>
        </p:txBody>
      </p:sp>
    </p:spTree>
    <p:extLst>
      <p:ext uri="{BB962C8B-B14F-4D97-AF65-F5344CB8AC3E}">
        <p14:creationId xmlns:p14="http://schemas.microsoft.com/office/powerpoint/2010/main" val="35164529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sz="half" idx="1"/>
          </p:nvPr>
        </p:nvSpPr>
        <p:spPr>
          <a:xfrm>
            <a:off x="609563" y="1726116"/>
            <a:ext cx="8920758" cy="3616325"/>
          </a:xfrm>
        </p:spPr>
        <p:txBody>
          <a:bodyPr>
            <a:normAutofit/>
          </a:bodyPr>
          <a:lstStyle/>
          <a:p>
            <a:pPr marL="574015" indent="-574015">
              <a:buNone/>
            </a:pPr>
            <a:r>
              <a:rPr lang="zh-CN" altLang="en-US" sz="2250" b="1" dirty="0">
                <a:latin typeface="华文细黑" pitchFamily="2" charset="-122"/>
                <a:ea typeface="华文细黑" pitchFamily="2" charset="-122"/>
              </a:rPr>
              <a:t>   </a:t>
            </a:r>
          </a:p>
          <a:p>
            <a:pPr marL="574015" indent="-574015">
              <a:buNone/>
            </a:pPr>
            <a:r>
              <a:rPr lang="zh-CN" altLang="en-US" sz="2250" b="1" dirty="0">
                <a:latin typeface="华文细黑" pitchFamily="2" charset="-122"/>
                <a:ea typeface="华文细黑" pitchFamily="2" charset="-122"/>
              </a:rPr>
              <a:t>        2）数字证件、合同的防伪（内容认证）</a:t>
            </a:r>
          </a:p>
          <a:p>
            <a:pPr marL="574015" indent="-574015">
              <a:buNone/>
            </a:pPr>
            <a:r>
              <a:rPr lang="zh-CN" altLang="en-US" sz="2250" b="1" dirty="0">
                <a:latin typeface="华文细黑" pitchFamily="2" charset="-122"/>
                <a:ea typeface="华文细黑" pitchFamily="2" charset="-122"/>
              </a:rPr>
              <a:t>　　结合数据加密技术，将载体文本的内容认证信息作为文本数字水印嵌入到载体文本文件中，从而形成有防篡改功能的各种证件、合同等。</a:t>
            </a:r>
          </a:p>
          <a:p>
            <a:pPr marL="574015" indent="-574015">
              <a:buNone/>
            </a:pPr>
            <a:r>
              <a:rPr lang="zh-CN" altLang="en-US" sz="2250" b="1" dirty="0">
                <a:latin typeface="华文细黑" pitchFamily="2" charset="-122"/>
                <a:ea typeface="华文细黑" pitchFamily="2" charset="-122"/>
              </a:rPr>
              <a:t>        3）重要文件的安全审计</a:t>
            </a:r>
          </a:p>
          <a:p>
            <a:pPr marL="574015" indent="-574015">
              <a:buNone/>
            </a:pPr>
            <a:r>
              <a:rPr lang="zh-CN" altLang="en-US" sz="2250" b="1" dirty="0">
                <a:latin typeface="华文细黑" pitchFamily="2" charset="-122"/>
                <a:ea typeface="华文细黑" pitchFamily="2" charset="-122"/>
              </a:rPr>
              <a:t>        安全审计属于操作跟踪范畴，将数字文本文件的安全审计信息作为文本数字水印嵌入到原文件中，可以极大地方便使用过程的管理与事后的审计。</a:t>
            </a:r>
          </a:p>
        </p:txBody>
      </p:sp>
      <p:sp>
        <p:nvSpPr>
          <p:cNvPr id="6" name="灯片编号占位符 7"/>
          <p:cNvSpPr>
            <a:spLocks noGrp="1"/>
          </p:cNvSpPr>
          <p:nvPr>
            <p:ph type="sldNum" sz="quarter" idx="12"/>
          </p:nvPr>
        </p:nvSpPr>
        <p:spPr/>
        <p:txBody>
          <a:bodyPr/>
          <a:lstStyle/>
          <a:p>
            <a:fld id="{1473CA0A-C6B3-423B-BAAC-381CEC63DE1C}" type="slidenum">
              <a:rPr lang="zh-CN" altLang="en-US"/>
              <a:pPr/>
              <a:t>14</a:t>
            </a:fld>
            <a:endParaRPr lang="en-US" altLang="zh-CN"/>
          </a:p>
        </p:txBody>
      </p:sp>
    </p:spTree>
    <p:extLst>
      <p:ext uri="{BB962C8B-B14F-4D97-AF65-F5344CB8AC3E}">
        <p14:creationId xmlns:p14="http://schemas.microsoft.com/office/powerpoint/2010/main" val="344092652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type="body" sz="half" idx="1"/>
          </p:nvPr>
        </p:nvSpPr>
        <p:spPr>
          <a:xfrm>
            <a:off x="447545" y="1078044"/>
            <a:ext cx="8920758" cy="3616325"/>
          </a:xfrm>
        </p:spPr>
        <p:txBody>
          <a:bodyPr>
            <a:normAutofit/>
          </a:bodyPr>
          <a:lstStyle/>
          <a:p>
            <a:pPr marL="574015" indent="-574015">
              <a:buNone/>
            </a:pPr>
            <a:r>
              <a:rPr lang="zh-CN" altLang="en-US" sz="2250" b="1" dirty="0">
                <a:latin typeface="华文细黑" pitchFamily="2" charset="-122"/>
                <a:ea typeface="华文细黑" pitchFamily="2" charset="-122"/>
              </a:rPr>
              <a:t>   </a:t>
            </a:r>
          </a:p>
          <a:p>
            <a:pPr marL="574015" indent="-574015">
              <a:buNone/>
            </a:pPr>
            <a:r>
              <a:rPr lang="zh-CN" altLang="en-US" sz="2250" b="1" dirty="0">
                <a:latin typeface="华文细黑" pitchFamily="2" charset="-122"/>
                <a:ea typeface="华文细黑" pitchFamily="2" charset="-122"/>
              </a:rPr>
              <a:t>        4、文本水印的常见算法</a:t>
            </a:r>
          </a:p>
          <a:p>
            <a:pPr marL="574015" indent="-574015">
              <a:buNone/>
            </a:pPr>
            <a:r>
              <a:rPr lang="zh-CN" altLang="en-US" sz="2250" b="1" dirty="0">
                <a:latin typeface="华文细黑" pitchFamily="2" charset="-122"/>
                <a:ea typeface="华文细黑" pitchFamily="2" charset="-122"/>
              </a:rPr>
              <a:t>        文本数字水印一种以文本为原始载体的数字水印技术。其设计思想和图像数字水印相似：除了文本的作者或者版权拥有者，其它任何人都不能从中检测出水印信息。由于文本中并不包含用于秘密信息传递的冗余信息，在文本中加入水印信息比较困难。</a:t>
            </a:r>
          </a:p>
          <a:p>
            <a:pPr marL="574015" indent="-574015">
              <a:buNone/>
            </a:pPr>
            <a:r>
              <a:rPr lang="zh-CN" altLang="en-US" sz="2250" b="1" dirty="0">
                <a:latin typeface="华文细黑" pitchFamily="2" charset="-122"/>
                <a:ea typeface="华文细黑" pitchFamily="2" charset="-122"/>
              </a:rPr>
              <a:t>        现有的文本水印分为以下几类。</a:t>
            </a:r>
          </a:p>
        </p:txBody>
      </p:sp>
      <p:sp>
        <p:nvSpPr>
          <p:cNvPr id="6" name="灯片编号占位符 7"/>
          <p:cNvSpPr>
            <a:spLocks noGrp="1"/>
          </p:cNvSpPr>
          <p:nvPr>
            <p:ph type="sldNum" sz="quarter" idx="12"/>
          </p:nvPr>
        </p:nvSpPr>
        <p:spPr/>
        <p:txBody>
          <a:bodyPr/>
          <a:lstStyle/>
          <a:p>
            <a:fld id="{1F77F3AF-8C8F-4356-A40B-4E055131B71B}" type="slidenum">
              <a:rPr lang="zh-CN" altLang="en-US"/>
              <a:pPr/>
              <a:t>15</a:t>
            </a:fld>
            <a:endParaRPr lang="en-US" altLang="zh-CN"/>
          </a:p>
        </p:txBody>
      </p:sp>
    </p:spTree>
    <p:extLst>
      <p:ext uri="{BB962C8B-B14F-4D97-AF65-F5344CB8AC3E}">
        <p14:creationId xmlns:p14="http://schemas.microsoft.com/office/powerpoint/2010/main" val="51771067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body" sz="half" idx="1"/>
          </p:nvPr>
        </p:nvSpPr>
        <p:spPr>
          <a:xfrm>
            <a:off x="501551" y="1348074"/>
            <a:ext cx="8920758" cy="3616325"/>
          </a:xfrm>
        </p:spPr>
        <p:txBody>
          <a:bodyPr>
            <a:normAutofit/>
          </a:bodyPr>
          <a:lstStyle/>
          <a:p>
            <a:pPr marL="574015" indent="-574015">
              <a:buNone/>
            </a:pPr>
            <a:r>
              <a:rPr lang="zh-CN" altLang="en-US" sz="2250" b="1" dirty="0">
                <a:latin typeface="华文细黑" pitchFamily="2" charset="-122"/>
                <a:ea typeface="华文细黑" pitchFamily="2" charset="-122"/>
              </a:rPr>
              <a:t>  </a:t>
            </a:r>
          </a:p>
          <a:p>
            <a:pPr marL="574015" indent="-574015">
              <a:buNone/>
            </a:pPr>
            <a:r>
              <a:rPr lang="zh-CN" altLang="en-US" sz="2250" b="1" dirty="0">
                <a:latin typeface="华文细黑" pitchFamily="2" charset="-122"/>
                <a:ea typeface="华文细黑" pitchFamily="2" charset="-122"/>
              </a:rPr>
              <a:t>        1）基于文档结构微调的文本水印</a:t>
            </a:r>
          </a:p>
          <a:p>
            <a:pPr marL="574015" indent="-574015">
              <a:buNone/>
            </a:pPr>
            <a:r>
              <a:rPr lang="zh-CN" altLang="en-US" sz="2250" b="1" dirty="0">
                <a:latin typeface="华文细黑" pitchFamily="2" charset="-122"/>
                <a:ea typeface="华文细黑" pitchFamily="2" charset="-122"/>
              </a:rPr>
              <a:t>      （1）行移编码文本数字水印</a:t>
            </a:r>
          </a:p>
          <a:p>
            <a:pPr marL="574015" indent="-574015">
              <a:buNone/>
            </a:pPr>
            <a:r>
              <a:rPr lang="zh-CN" altLang="en-US" sz="2250" b="1" dirty="0">
                <a:latin typeface="华文细黑" pitchFamily="2" charset="-122"/>
                <a:ea typeface="华文细黑" pitchFamily="2" charset="-122"/>
              </a:rPr>
              <a:t>        文本中存在行间距，行移编码就是利用文本的行间距携带水印信息的一种方法。在文本中将某一整行垂直移动来嵌入水印信息，而其相邻的上下两行位置不动，作为提取水印时的参照行，嵌入水印信息的行根据水印数据的比特流进行轻微的上移或者下移。如果一个文本文件最初的行间距是均匀的，该类算法可以实现盲提取。优点是具有较强的鲁棒性，缺点是水印容量较小。</a:t>
            </a:r>
          </a:p>
        </p:txBody>
      </p:sp>
      <p:sp>
        <p:nvSpPr>
          <p:cNvPr id="6" name="灯片编号占位符 7"/>
          <p:cNvSpPr>
            <a:spLocks noGrp="1"/>
          </p:cNvSpPr>
          <p:nvPr>
            <p:ph type="sldNum" sz="quarter" idx="12"/>
          </p:nvPr>
        </p:nvSpPr>
        <p:spPr/>
        <p:txBody>
          <a:bodyPr/>
          <a:lstStyle/>
          <a:p>
            <a:fld id="{8129E16D-90F6-402A-B882-D9AF0C9A86E3}" type="slidenum">
              <a:rPr lang="zh-CN" altLang="en-US"/>
              <a:pPr/>
              <a:t>16</a:t>
            </a:fld>
            <a:endParaRPr lang="en-US" altLang="zh-CN"/>
          </a:p>
        </p:txBody>
      </p:sp>
    </p:spTree>
    <p:extLst>
      <p:ext uri="{BB962C8B-B14F-4D97-AF65-F5344CB8AC3E}">
        <p14:creationId xmlns:p14="http://schemas.microsoft.com/office/powerpoint/2010/main" val="131693878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body" sz="half" idx="1"/>
          </p:nvPr>
        </p:nvSpPr>
        <p:spPr>
          <a:xfrm>
            <a:off x="555557" y="1564098"/>
            <a:ext cx="8920758" cy="3616325"/>
          </a:xfrm>
        </p:spPr>
        <p:txBody>
          <a:bodyPr>
            <a:normAutofit/>
          </a:bodyPr>
          <a:lstStyle/>
          <a:p>
            <a:pPr marL="574015" indent="-574015">
              <a:buNone/>
            </a:pPr>
            <a:r>
              <a:rPr lang="zh-CN" altLang="en-US" sz="2250" b="1" dirty="0">
                <a:latin typeface="华文细黑" pitchFamily="2" charset="-122"/>
                <a:ea typeface="华文细黑" pitchFamily="2" charset="-122"/>
              </a:rPr>
              <a:t>   </a:t>
            </a:r>
          </a:p>
          <a:p>
            <a:pPr marL="574015" indent="-574015">
              <a:buNone/>
            </a:pPr>
            <a:r>
              <a:rPr lang="zh-CN" altLang="en-US" sz="2250" b="1" dirty="0">
                <a:latin typeface="华文细黑" pitchFamily="2" charset="-122"/>
                <a:ea typeface="华文细黑" pitchFamily="2" charset="-122"/>
              </a:rPr>
              <a:t>      （2）字移编码文本数字水印       </a:t>
            </a:r>
          </a:p>
          <a:p>
            <a:pPr marL="574015" indent="-574015">
              <a:buNone/>
            </a:pPr>
            <a:r>
              <a:rPr lang="zh-CN" altLang="en-US" sz="2250" b="1" dirty="0">
                <a:latin typeface="华文细黑" pitchFamily="2" charset="-122"/>
                <a:ea typeface="华文细黑" pitchFamily="2" charset="-122"/>
              </a:rPr>
              <a:t>         将文本行中的单词在水平位置上左移或右移来嵌入水印信息，而其相邻的单词不动，作为提取水印时的参考位置。</a:t>
            </a:r>
          </a:p>
          <a:p>
            <a:pPr marL="574015" indent="-574015">
              <a:buNone/>
            </a:pPr>
            <a:r>
              <a:rPr lang="zh-CN" altLang="en-US" sz="2250" b="1" dirty="0">
                <a:latin typeface="华文细黑" pitchFamily="2" charset="-122"/>
                <a:ea typeface="华文细黑" pitchFamily="2" charset="-122"/>
              </a:rPr>
              <a:t>        基于统计的字间距编码方法，借助将相邻的单词分组的思想，在文档中重复嵌入相同的水印信息。该方法具有更强的鲁棒性，但水印容量降低。利用</a:t>
            </a:r>
            <a:r>
              <a:rPr lang="zh-CN" altLang="en-US" sz="2250" b="1" dirty="0">
                <a:solidFill>
                  <a:srgbClr val="FF0000"/>
                </a:solidFill>
                <a:latin typeface="华文细黑" pitchFamily="2" charset="-122"/>
                <a:ea typeface="华文细黑" pitchFamily="2" charset="-122"/>
              </a:rPr>
              <a:t>字母间距和词间距</a:t>
            </a:r>
            <a:r>
              <a:rPr lang="zh-CN" altLang="en-US" sz="2250" b="1" dirty="0">
                <a:latin typeface="华文细黑" pitchFamily="2" charset="-122"/>
                <a:ea typeface="华文细黑" pitchFamily="2" charset="-122"/>
              </a:rPr>
              <a:t>的改进算法增加了水印容量，但对于文件拷贝、打印和扫描攻击的鲁棒性较差。</a:t>
            </a:r>
          </a:p>
          <a:p>
            <a:pPr marL="574015" indent="-574015">
              <a:buNone/>
            </a:pPr>
            <a:r>
              <a:rPr lang="zh-CN" altLang="en-US" sz="2250" b="1" dirty="0">
                <a:latin typeface="华文细黑" pitchFamily="2" charset="-122"/>
                <a:ea typeface="华文细黑" pitchFamily="2" charset="-122"/>
              </a:rPr>
              <a:t>       已有的该类算法都不能实现盲提取。</a:t>
            </a:r>
          </a:p>
        </p:txBody>
      </p:sp>
      <p:sp>
        <p:nvSpPr>
          <p:cNvPr id="6" name="灯片编号占位符 7"/>
          <p:cNvSpPr>
            <a:spLocks noGrp="1"/>
          </p:cNvSpPr>
          <p:nvPr>
            <p:ph type="sldNum" sz="quarter" idx="12"/>
          </p:nvPr>
        </p:nvSpPr>
        <p:spPr/>
        <p:txBody>
          <a:bodyPr/>
          <a:lstStyle/>
          <a:p>
            <a:fld id="{5E370EB4-4AC2-4B64-B36A-3884C0BD5F09}" type="slidenum">
              <a:rPr lang="zh-CN" altLang="en-US"/>
              <a:pPr/>
              <a:t>17</a:t>
            </a:fld>
            <a:endParaRPr lang="en-US" altLang="zh-CN"/>
          </a:p>
        </p:txBody>
      </p:sp>
    </p:spTree>
    <p:extLst>
      <p:ext uri="{BB962C8B-B14F-4D97-AF65-F5344CB8AC3E}">
        <p14:creationId xmlns:p14="http://schemas.microsoft.com/office/powerpoint/2010/main" val="262497442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body" sz="half" idx="1"/>
          </p:nvPr>
        </p:nvSpPr>
        <p:spPr>
          <a:xfrm>
            <a:off x="393539" y="1132050"/>
            <a:ext cx="8920758" cy="3616325"/>
          </a:xfrm>
        </p:spPr>
        <p:txBody>
          <a:bodyPr>
            <a:normAutofit/>
          </a:bodyPr>
          <a:lstStyle/>
          <a:p>
            <a:pPr marL="574015" indent="-574015">
              <a:lnSpc>
                <a:spcPct val="80000"/>
              </a:lnSpc>
              <a:buNone/>
            </a:pPr>
            <a:r>
              <a:rPr lang="zh-CN" altLang="en-US" b="1" dirty="0">
                <a:latin typeface="华文细黑" pitchFamily="2" charset="-122"/>
                <a:ea typeface="华文细黑" pitchFamily="2" charset="-122"/>
              </a:rPr>
              <a:t>   </a:t>
            </a:r>
            <a:endParaRPr lang="zh-CN" altLang="en-US" sz="2250" b="1" dirty="0">
              <a:latin typeface="华文细黑" pitchFamily="2" charset="-122"/>
              <a:ea typeface="华文细黑" pitchFamily="2" charset="-122"/>
            </a:endParaRPr>
          </a:p>
          <a:p>
            <a:pPr marL="574015" indent="-574015">
              <a:lnSpc>
                <a:spcPct val="80000"/>
              </a:lnSpc>
              <a:buNone/>
            </a:pPr>
            <a:r>
              <a:rPr lang="zh-CN" altLang="en-US" sz="2250" b="1" dirty="0">
                <a:latin typeface="华文细黑" pitchFamily="2" charset="-122"/>
                <a:ea typeface="华文细黑" pitchFamily="2" charset="-122"/>
              </a:rPr>
              <a:t>      （3）特征编码文本数字水印       </a:t>
            </a:r>
          </a:p>
          <a:p>
            <a:pPr marL="574015" indent="-574015">
              <a:lnSpc>
                <a:spcPct val="80000"/>
              </a:lnSpc>
              <a:buNone/>
            </a:pPr>
            <a:r>
              <a:rPr lang="zh-CN" altLang="en-US" sz="2250" b="1" dirty="0">
                <a:latin typeface="华文细黑" pitchFamily="2" charset="-122"/>
                <a:ea typeface="华文细黑" pitchFamily="2" charset="-122"/>
              </a:rPr>
              <a:t>        通过改变单词字母的特征来嵌入水印。例如</a:t>
            </a:r>
            <a:r>
              <a:rPr lang="zh-CN" altLang="en-US" sz="2250" b="1" dirty="0">
                <a:solidFill>
                  <a:srgbClr val="FF0000"/>
                </a:solidFill>
                <a:latin typeface="华文细黑" pitchFamily="2" charset="-122"/>
                <a:ea typeface="华文细黑" pitchFamily="2" charset="-122"/>
              </a:rPr>
              <a:t>字体，字号，颜色，下划线，笔划的宽度、高度、方向、区域的亮度</a:t>
            </a:r>
            <a:r>
              <a:rPr lang="zh-CN" altLang="en-US" sz="2250" b="1" dirty="0">
                <a:latin typeface="华文细黑" pitchFamily="2" charset="-122"/>
                <a:ea typeface="华文细黑" pitchFamily="2" charset="-122"/>
              </a:rPr>
              <a:t>等。此类方法适用于格式化文档和文本图像文档。</a:t>
            </a:r>
          </a:p>
          <a:p>
            <a:pPr marL="574015" indent="-574015">
              <a:lnSpc>
                <a:spcPct val="80000"/>
              </a:lnSpc>
              <a:buNone/>
            </a:pPr>
            <a:r>
              <a:rPr lang="zh-CN" altLang="en-US" sz="2250" b="1" dirty="0">
                <a:latin typeface="华文细黑" pitchFamily="2" charset="-122"/>
                <a:ea typeface="华文细黑" pitchFamily="2" charset="-122"/>
              </a:rPr>
              <a:t>       基于字符拓扑结构的文本水印算法，设计出语义上相同的</a:t>
            </a:r>
            <a:r>
              <a:rPr lang="zh-CN" altLang="en-US" sz="2250" b="1" dirty="0">
                <a:solidFill>
                  <a:srgbClr val="FF0000"/>
                </a:solidFill>
                <a:latin typeface="华文细黑" pitchFamily="2" charset="-122"/>
                <a:ea typeface="华文细黑" pitchFamily="2" charset="-122"/>
              </a:rPr>
              <a:t>字符的多种字形</a:t>
            </a:r>
            <a:r>
              <a:rPr lang="zh-CN" altLang="en-US" sz="2250" b="1" dirty="0">
                <a:latin typeface="华文细黑" pitchFamily="2" charset="-122"/>
                <a:ea typeface="华文细黑" pitchFamily="2" charset="-122"/>
              </a:rPr>
              <a:t>。用字符字形映射的不同数学模型代表隐藏信息字符具有很多特征，特征编码的容量很大，水印容量很大，但是水印提取有时需要参考原始文档。</a:t>
            </a:r>
          </a:p>
        </p:txBody>
      </p:sp>
      <p:sp>
        <p:nvSpPr>
          <p:cNvPr id="6" name="灯片编号占位符 7"/>
          <p:cNvSpPr>
            <a:spLocks noGrp="1"/>
          </p:cNvSpPr>
          <p:nvPr>
            <p:ph type="sldNum" sz="quarter" idx="12"/>
          </p:nvPr>
        </p:nvSpPr>
        <p:spPr/>
        <p:txBody>
          <a:bodyPr/>
          <a:lstStyle/>
          <a:p>
            <a:fld id="{2C600E0C-4326-44F7-8187-57337F04C20E}" type="slidenum">
              <a:rPr lang="zh-CN" altLang="en-US"/>
              <a:pPr/>
              <a:t>18</a:t>
            </a:fld>
            <a:endParaRPr lang="en-US" altLang="zh-CN"/>
          </a:p>
        </p:txBody>
      </p:sp>
    </p:spTree>
    <p:extLst>
      <p:ext uri="{BB962C8B-B14F-4D97-AF65-F5344CB8AC3E}">
        <p14:creationId xmlns:p14="http://schemas.microsoft.com/office/powerpoint/2010/main" val="237761506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sz="half" idx="1"/>
          </p:nvPr>
        </p:nvSpPr>
        <p:spPr>
          <a:xfrm>
            <a:off x="393539" y="1294068"/>
            <a:ext cx="8920758" cy="3616325"/>
          </a:xfrm>
        </p:spPr>
        <p:txBody>
          <a:bodyPr>
            <a:normAutofit/>
          </a:bodyPr>
          <a:lstStyle/>
          <a:p>
            <a:pPr marL="574015" indent="-574015">
              <a:lnSpc>
                <a:spcPct val="80000"/>
              </a:lnSpc>
              <a:buNone/>
            </a:pPr>
            <a:r>
              <a:rPr lang="zh-CN" altLang="en-US" b="1" dirty="0">
                <a:latin typeface="华文细黑" pitchFamily="2" charset="-122"/>
                <a:ea typeface="华文细黑" pitchFamily="2" charset="-122"/>
              </a:rPr>
              <a:t>   </a:t>
            </a:r>
            <a:endParaRPr lang="zh-CN" altLang="en-US" sz="2250" b="1" dirty="0">
              <a:latin typeface="华文细黑" pitchFamily="2" charset="-122"/>
              <a:ea typeface="华文细黑" pitchFamily="2" charset="-122"/>
            </a:endParaRPr>
          </a:p>
          <a:p>
            <a:pPr marL="574015" indent="-574015">
              <a:lnSpc>
                <a:spcPct val="80000"/>
              </a:lnSpc>
              <a:buNone/>
            </a:pPr>
            <a:r>
              <a:rPr lang="zh-CN" altLang="en-US" sz="2250" b="1" dirty="0">
                <a:latin typeface="华文细黑" pitchFamily="2" charset="-122"/>
                <a:ea typeface="华文细黑" pitchFamily="2" charset="-122"/>
              </a:rPr>
              <a:t>        2）基于文本内容的方法</a:t>
            </a:r>
          </a:p>
          <a:p>
            <a:pPr marL="574015" indent="-574015">
              <a:lnSpc>
                <a:spcPct val="80000"/>
              </a:lnSpc>
              <a:buNone/>
            </a:pPr>
            <a:r>
              <a:rPr lang="zh-CN" altLang="en-US" sz="2250" b="1" dirty="0">
                <a:latin typeface="华文细黑" pitchFamily="2" charset="-122"/>
                <a:ea typeface="华文细黑" pitchFamily="2" charset="-122"/>
              </a:rPr>
              <a:t>        该方法源于信息隐藏技术。它将一个载体文本</a:t>
            </a:r>
            <a:r>
              <a:rPr lang="zh-CN" altLang="en-US" sz="2250" b="1" dirty="0">
                <a:solidFill>
                  <a:srgbClr val="FF0000"/>
                </a:solidFill>
                <a:latin typeface="华文细黑" pitchFamily="2" charset="-122"/>
                <a:ea typeface="华文细黑" pitchFamily="2" charset="-122"/>
              </a:rPr>
              <a:t>看成一系列的意义序列而非文本图像</a:t>
            </a:r>
            <a:r>
              <a:rPr lang="zh-CN" altLang="en-US" sz="2250" b="1" dirty="0">
                <a:latin typeface="华文细黑" pitchFamily="2" charset="-122"/>
                <a:ea typeface="华文细黑" pitchFamily="2" charset="-122"/>
              </a:rPr>
              <a:t>。</a:t>
            </a:r>
          </a:p>
          <a:p>
            <a:pPr marL="574015" indent="-574015">
              <a:lnSpc>
                <a:spcPct val="80000"/>
              </a:lnSpc>
              <a:buNone/>
            </a:pPr>
            <a:r>
              <a:rPr lang="zh-CN" altLang="en-US" sz="2250" b="1" dirty="0">
                <a:latin typeface="华文细黑" pitchFamily="2" charset="-122"/>
                <a:ea typeface="华文细黑" pitchFamily="2" charset="-122"/>
              </a:rPr>
              <a:t>     （1）同义词替换技术    </a:t>
            </a:r>
          </a:p>
          <a:p>
            <a:pPr marL="574015" indent="-574015">
              <a:lnSpc>
                <a:spcPct val="80000"/>
              </a:lnSpc>
              <a:buNone/>
            </a:pPr>
            <a:r>
              <a:rPr lang="zh-CN" altLang="en-US" sz="2250" b="1" dirty="0">
                <a:latin typeface="华文细黑" pitchFamily="2" charset="-122"/>
                <a:ea typeface="华文细黑" pitchFamily="2" charset="-122"/>
              </a:rPr>
              <a:t>        利用语言的同义词特性，将一组同义词编为不同的隐藏代码，在文本中根据水印信息将原有的词汇进行恰当的同义词替换，使得这些同义词对应的隐藏编码与水印信息匹配，实现文本水印的嵌入。检测时不需要原始文本信息，查询约定的同义词对应的隐藏编码得到了水印信息。</a:t>
            </a:r>
          </a:p>
        </p:txBody>
      </p:sp>
      <p:sp>
        <p:nvSpPr>
          <p:cNvPr id="6" name="灯片编号占位符 7"/>
          <p:cNvSpPr>
            <a:spLocks noGrp="1"/>
          </p:cNvSpPr>
          <p:nvPr>
            <p:ph type="sldNum" sz="quarter" idx="12"/>
          </p:nvPr>
        </p:nvSpPr>
        <p:spPr/>
        <p:txBody>
          <a:bodyPr/>
          <a:lstStyle/>
          <a:p>
            <a:fld id="{E5605FA7-456B-4696-AB16-A7D01DEA4134}" type="slidenum">
              <a:rPr lang="zh-CN" altLang="en-US"/>
              <a:pPr/>
              <a:t>19</a:t>
            </a:fld>
            <a:endParaRPr lang="en-US" altLang="zh-CN"/>
          </a:p>
        </p:txBody>
      </p:sp>
    </p:spTree>
    <p:extLst>
      <p:ext uri="{BB962C8B-B14F-4D97-AF65-F5344CB8AC3E}">
        <p14:creationId xmlns:p14="http://schemas.microsoft.com/office/powerpoint/2010/main" val="393838450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4"/>
          <p:cNvSpPr>
            <a:spLocks noChangeArrowheads="1"/>
          </p:cNvSpPr>
          <p:nvPr/>
        </p:nvSpPr>
        <p:spPr bwMode="auto">
          <a:xfrm>
            <a:off x="1182069" y="1058874"/>
            <a:ext cx="6146180" cy="557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2325" tIns="36162" rIns="72325" bIns="36162">
            <a:spAutoFit/>
          </a:bodyPr>
          <a:lstStyle/>
          <a:p>
            <a:r>
              <a:rPr lang="zh-CN" altLang="en-US" sz="3150" dirty="0">
                <a:solidFill>
                  <a:srgbClr val="31B5D6"/>
                </a:solidFill>
                <a:latin typeface="华康俪金黑W8(P)" panose="020B0800000000000000" pitchFamily="34" charset="-122"/>
                <a:ea typeface="华康俪金黑W8(P)" panose="020B0800000000000000" pitchFamily="34" charset="-122"/>
                <a:sym typeface="Calibri" pitchFamily="34" charset="0"/>
              </a:rPr>
              <a:t>目录</a:t>
            </a:r>
          </a:p>
        </p:txBody>
      </p:sp>
      <p:sp>
        <p:nvSpPr>
          <p:cNvPr id="18435" name="直接连接符 13"/>
          <p:cNvSpPr>
            <a:spLocks noChangeShapeType="1"/>
          </p:cNvSpPr>
          <p:nvPr/>
        </p:nvSpPr>
        <p:spPr bwMode="auto">
          <a:xfrm>
            <a:off x="534108" y="1572552"/>
            <a:ext cx="4899050" cy="0"/>
          </a:xfrm>
          <a:prstGeom prst="line">
            <a:avLst/>
          </a:prstGeom>
          <a:noFill/>
          <a:ln w="6350">
            <a:solidFill>
              <a:srgbClr val="4A7EBB">
                <a:alpha val="25098"/>
              </a:srgbClr>
            </a:solidFill>
            <a:bevel/>
            <a:headEnd/>
            <a:tailEnd/>
          </a:ln>
          <a:extLst>
            <a:ext uri="{909E8E84-426E-40DD-AFC4-6F175D3DCCD1}">
              <a14:hiddenFill xmlns:a14="http://schemas.microsoft.com/office/drawing/2010/main">
                <a:noFill/>
              </a14:hiddenFill>
            </a:ext>
          </a:extLst>
        </p:spPr>
        <p:txBody>
          <a:bodyPr lIns="72325" tIns="36162" rIns="72325" bIns="36162"/>
          <a:lstStyle/>
          <a:p>
            <a:endParaRPr lang="zh-CN" altLang="en-US">
              <a:latin typeface="Arial" pitchFamily="34" charset="0"/>
            </a:endParaRPr>
          </a:p>
        </p:txBody>
      </p:sp>
      <p:grpSp>
        <p:nvGrpSpPr>
          <p:cNvPr id="5" name="Group 4"/>
          <p:cNvGrpSpPr>
            <a:grpSpLocks/>
          </p:cNvGrpSpPr>
          <p:nvPr/>
        </p:nvGrpSpPr>
        <p:grpSpPr bwMode="auto">
          <a:xfrm>
            <a:off x="1004564" y="2110142"/>
            <a:ext cx="803672" cy="526125"/>
            <a:chOff x="1110" y="2656"/>
            <a:chExt cx="1549" cy="1351"/>
          </a:xfrm>
          <a:gradFill flip="none" rotWithShape="1">
            <a:gsLst>
              <a:gs pos="0">
                <a:srgbClr val="336699">
                  <a:shade val="30000"/>
                  <a:satMod val="115000"/>
                </a:srgbClr>
              </a:gs>
              <a:gs pos="50000">
                <a:srgbClr val="336699">
                  <a:shade val="67500"/>
                  <a:satMod val="115000"/>
                </a:srgbClr>
              </a:gs>
              <a:gs pos="100000">
                <a:srgbClr val="336699">
                  <a:shade val="100000"/>
                  <a:satMod val="115000"/>
                </a:srgbClr>
              </a:gs>
            </a:gsLst>
            <a:lin ang="2700000" scaled="1"/>
            <a:tileRect/>
          </a:gradFill>
        </p:grpSpPr>
        <p:sp>
          <p:nvSpPr>
            <p:cNvPr id="38" name="AutoShape 5"/>
            <p:cNvSpPr>
              <a:spLocks noChangeArrowheads="1"/>
            </p:cNvSpPr>
            <p:nvPr/>
          </p:nvSpPr>
          <p:spPr bwMode="gray">
            <a:xfrm>
              <a:off x="1123" y="2679"/>
              <a:ext cx="1536" cy="1328"/>
            </a:xfrm>
            <a:prstGeom prst="hexagon">
              <a:avLst>
                <a:gd name="adj" fmla="val 28916"/>
                <a:gd name="vf" fmla="val 115470"/>
              </a:avLst>
            </a:prstGeom>
            <a:grpFill/>
            <a:ln w="9525">
              <a:solidFill>
                <a:srgbClr val="3DA2CB"/>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9" name="AutoShape 6"/>
            <p:cNvSpPr>
              <a:spLocks noChangeArrowheads="1"/>
            </p:cNvSpPr>
            <p:nvPr/>
          </p:nvSpPr>
          <p:spPr bwMode="gray">
            <a:xfrm>
              <a:off x="1110" y="2656"/>
              <a:ext cx="1536" cy="1328"/>
            </a:xfrm>
            <a:prstGeom prst="hexagon">
              <a:avLst>
                <a:gd name="adj" fmla="val 28916"/>
                <a:gd name="vf" fmla="val 115470"/>
              </a:avLst>
            </a:prstGeom>
            <a:grpFill/>
            <a:ln w="9525">
              <a:solidFill>
                <a:srgbClr val="3DA2CB"/>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40" name="AutoShape 7"/>
            <p:cNvSpPr>
              <a:spLocks noChangeArrowheads="1"/>
            </p:cNvSpPr>
            <p:nvPr/>
          </p:nvSpPr>
          <p:spPr bwMode="gray">
            <a:xfrm>
              <a:off x="1200" y="2736"/>
              <a:ext cx="1350" cy="1168"/>
            </a:xfrm>
            <a:prstGeom prst="hexagon">
              <a:avLst>
                <a:gd name="adj" fmla="val 28896"/>
                <a:gd name="vf" fmla="val 115470"/>
              </a:avLst>
            </a:prstGeom>
            <a:grpFill/>
            <a:ln w="9525">
              <a:solidFill>
                <a:srgbClr val="3DA2CB"/>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7" name="Line 8"/>
          <p:cNvSpPr>
            <a:spLocks noChangeShapeType="1"/>
          </p:cNvSpPr>
          <p:nvPr/>
        </p:nvSpPr>
        <p:spPr bwMode="auto">
          <a:xfrm>
            <a:off x="1647501" y="2592493"/>
            <a:ext cx="5063133"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lIns="72325" tIns="36162" rIns="72325" bIns="36162"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8" name="Text Box 9"/>
          <p:cNvSpPr txBox="1">
            <a:spLocks noChangeArrowheads="1"/>
          </p:cNvSpPr>
          <p:nvPr/>
        </p:nvSpPr>
        <p:spPr bwMode="auto">
          <a:xfrm>
            <a:off x="2366144" y="2160543"/>
            <a:ext cx="1588765" cy="361571"/>
          </a:xfrm>
          <a:prstGeom prst="rect">
            <a:avLst/>
          </a:prstGeom>
          <a:noFill/>
          <a:ln w="9525" algn="ctr">
            <a:noFill/>
            <a:miter lim="800000"/>
            <a:headEnd/>
            <a:tailEnd/>
          </a:ln>
        </p:spPr>
        <p:txBody>
          <a:bodyPr wrap="none" lIns="72325" tIns="36162" rIns="72325" bIns="36162">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1875" dirty="0">
                <a:effectLst>
                  <a:outerShdw blurRad="38100" dist="38100" dir="2700000" algn="tl">
                    <a:srgbClr val="C0C0C0"/>
                  </a:outerShdw>
                </a:effectLst>
                <a:latin typeface="微软雅黑" pitchFamily="34" charset="-122"/>
                <a:ea typeface="微软雅黑" pitchFamily="34" charset="-122"/>
              </a:rPr>
              <a:t>文本隐写技术</a:t>
            </a:r>
            <a:endParaRPr lang="en-US" altLang="zh-CN" sz="1875" dirty="0">
              <a:effectLst>
                <a:outerShdw blurRad="38100" dist="38100" dir="2700000" algn="tl">
                  <a:srgbClr val="C0C0C0"/>
                </a:outerShdw>
              </a:effectLst>
              <a:latin typeface="微软雅黑" pitchFamily="34" charset="-122"/>
              <a:ea typeface="微软雅黑" pitchFamily="34" charset="-122"/>
            </a:endParaRPr>
          </a:p>
        </p:txBody>
      </p:sp>
      <p:sp>
        <p:nvSpPr>
          <p:cNvPr id="9" name="Text Box 10"/>
          <p:cNvSpPr txBox="1">
            <a:spLocks noChangeArrowheads="1"/>
          </p:cNvSpPr>
          <p:nvPr/>
        </p:nvSpPr>
        <p:spPr bwMode="gray">
          <a:xfrm>
            <a:off x="1255302" y="2188168"/>
            <a:ext cx="287127" cy="3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2325" tIns="36162" rIns="72325" bIns="36162">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1875">
                <a:solidFill>
                  <a:srgbClr val="F8F8F8"/>
                </a:solidFill>
                <a:latin typeface="微软雅黑" pitchFamily="34" charset="-122"/>
                <a:ea typeface="微软雅黑" pitchFamily="34" charset="-122"/>
              </a:rPr>
              <a:t>1</a:t>
            </a:r>
          </a:p>
        </p:txBody>
      </p:sp>
      <p:grpSp>
        <p:nvGrpSpPr>
          <p:cNvPr id="10" name="Group 11"/>
          <p:cNvGrpSpPr>
            <a:grpSpLocks/>
          </p:cNvGrpSpPr>
          <p:nvPr/>
        </p:nvGrpSpPr>
        <p:grpSpPr bwMode="auto">
          <a:xfrm>
            <a:off x="1004564" y="2731702"/>
            <a:ext cx="803672" cy="526125"/>
            <a:chOff x="3174" y="2656"/>
            <a:chExt cx="1549" cy="1351"/>
          </a:xfrm>
          <a:gradFill flip="none" rotWithShape="1">
            <a:gsLst>
              <a:gs pos="0">
                <a:srgbClr val="339966">
                  <a:shade val="30000"/>
                  <a:satMod val="115000"/>
                </a:srgbClr>
              </a:gs>
              <a:gs pos="50000">
                <a:srgbClr val="339966">
                  <a:shade val="67500"/>
                  <a:satMod val="115000"/>
                </a:srgbClr>
              </a:gs>
              <a:gs pos="100000">
                <a:srgbClr val="339966">
                  <a:shade val="100000"/>
                  <a:satMod val="115000"/>
                </a:srgbClr>
              </a:gs>
            </a:gsLst>
            <a:lin ang="2700000" scaled="1"/>
            <a:tileRect/>
          </a:gradFill>
        </p:grpSpPr>
        <p:sp>
          <p:nvSpPr>
            <p:cNvPr id="35" name="AutoShape 12"/>
            <p:cNvSpPr>
              <a:spLocks noChangeArrowheads="1"/>
            </p:cNvSpPr>
            <p:nvPr/>
          </p:nvSpPr>
          <p:spPr bwMode="gray">
            <a:xfrm>
              <a:off x="3187" y="2679"/>
              <a:ext cx="1536" cy="1328"/>
            </a:xfrm>
            <a:prstGeom prst="hexagon">
              <a:avLst>
                <a:gd name="adj" fmla="val 28916"/>
                <a:gd name="vf" fmla="val 115470"/>
              </a:avLst>
            </a:prstGeom>
            <a:grpFill/>
            <a:ln w="9525">
              <a:no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6" name="AutoShape 13"/>
            <p:cNvSpPr>
              <a:spLocks noChangeArrowheads="1"/>
            </p:cNvSpPr>
            <p:nvPr/>
          </p:nvSpPr>
          <p:spPr bwMode="gray">
            <a:xfrm>
              <a:off x="3174" y="2656"/>
              <a:ext cx="1536" cy="1328"/>
            </a:xfrm>
            <a:prstGeom prst="hexagon">
              <a:avLst>
                <a:gd name="adj" fmla="val 28916"/>
                <a:gd name="vf" fmla="val 115470"/>
              </a:avLst>
            </a:prstGeom>
            <a:grpFill/>
            <a:ln w="9525">
              <a:solidFill>
                <a:srgbClr val="C0C0C0"/>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7" name="AutoShape 14"/>
            <p:cNvSpPr>
              <a:spLocks noChangeArrowheads="1"/>
            </p:cNvSpPr>
            <p:nvPr/>
          </p:nvSpPr>
          <p:spPr bwMode="gray">
            <a:xfrm>
              <a:off x="3264" y="2736"/>
              <a:ext cx="1350" cy="1168"/>
            </a:xfrm>
            <a:prstGeom prst="hexagon">
              <a:avLst>
                <a:gd name="adj" fmla="val 28896"/>
                <a:gd name="vf" fmla="val 115470"/>
              </a:avLst>
            </a:prstGeom>
            <a:grp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11" name="Line 15"/>
          <p:cNvSpPr>
            <a:spLocks noChangeShapeType="1"/>
          </p:cNvSpPr>
          <p:nvPr/>
        </p:nvSpPr>
        <p:spPr bwMode="auto">
          <a:xfrm>
            <a:off x="1647501" y="3214049"/>
            <a:ext cx="5063133"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lIns="72325" tIns="36162" rIns="72325" bIns="36162"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13" name="Text Box 17"/>
          <p:cNvSpPr txBox="1">
            <a:spLocks noChangeArrowheads="1"/>
          </p:cNvSpPr>
          <p:nvPr/>
        </p:nvSpPr>
        <p:spPr bwMode="gray">
          <a:xfrm>
            <a:off x="1255302" y="2809725"/>
            <a:ext cx="287127" cy="3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2325" tIns="36162" rIns="72325" bIns="36162">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1875">
                <a:solidFill>
                  <a:srgbClr val="F8F8F8"/>
                </a:solidFill>
                <a:latin typeface="微软雅黑" pitchFamily="34" charset="-122"/>
                <a:ea typeface="微软雅黑" pitchFamily="34" charset="-122"/>
              </a:rPr>
              <a:t>2</a:t>
            </a:r>
          </a:p>
        </p:txBody>
      </p:sp>
      <p:grpSp>
        <p:nvGrpSpPr>
          <p:cNvPr id="14" name="Group 18"/>
          <p:cNvGrpSpPr>
            <a:grpSpLocks/>
          </p:cNvGrpSpPr>
          <p:nvPr/>
        </p:nvGrpSpPr>
        <p:grpSpPr bwMode="auto">
          <a:xfrm>
            <a:off x="1004564" y="3353263"/>
            <a:ext cx="803672" cy="526125"/>
            <a:chOff x="1110" y="2656"/>
            <a:chExt cx="1549" cy="1351"/>
          </a:xfrm>
          <a:gradFill flip="none" rotWithShape="1">
            <a:gsLst>
              <a:gs pos="0">
                <a:schemeClr val="bg2">
                  <a:lumMod val="60000"/>
                  <a:lumOff val="40000"/>
                  <a:shade val="30000"/>
                  <a:satMod val="115000"/>
                </a:schemeClr>
              </a:gs>
              <a:gs pos="50000">
                <a:schemeClr val="bg2">
                  <a:lumMod val="60000"/>
                  <a:lumOff val="40000"/>
                  <a:shade val="67500"/>
                  <a:satMod val="115000"/>
                </a:schemeClr>
              </a:gs>
              <a:gs pos="100000">
                <a:schemeClr val="bg2">
                  <a:lumMod val="60000"/>
                  <a:lumOff val="40000"/>
                  <a:shade val="100000"/>
                  <a:satMod val="115000"/>
                </a:schemeClr>
              </a:gs>
            </a:gsLst>
            <a:lin ang="2700000" scaled="1"/>
            <a:tileRect/>
          </a:gradFill>
        </p:grpSpPr>
        <p:sp>
          <p:nvSpPr>
            <p:cNvPr id="32" name="AutoShape 19"/>
            <p:cNvSpPr>
              <a:spLocks noChangeArrowheads="1"/>
            </p:cNvSpPr>
            <p:nvPr/>
          </p:nvSpPr>
          <p:spPr bwMode="gray">
            <a:xfrm>
              <a:off x="1123" y="2679"/>
              <a:ext cx="1536" cy="1328"/>
            </a:xfrm>
            <a:prstGeom prst="hexagon">
              <a:avLst>
                <a:gd name="adj" fmla="val 28916"/>
                <a:gd name="vf" fmla="val 115470"/>
              </a:avLst>
            </a:prstGeom>
            <a:grpFill/>
            <a:ln w="9525">
              <a:no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3" name="AutoShape 20"/>
            <p:cNvSpPr>
              <a:spLocks noChangeArrowheads="1"/>
            </p:cNvSpPr>
            <p:nvPr/>
          </p:nvSpPr>
          <p:spPr bwMode="gray">
            <a:xfrm>
              <a:off x="1110" y="2656"/>
              <a:ext cx="1536" cy="1328"/>
            </a:xfrm>
            <a:prstGeom prst="hexagon">
              <a:avLst>
                <a:gd name="adj" fmla="val 28916"/>
                <a:gd name="vf" fmla="val 115470"/>
              </a:avLst>
            </a:prstGeom>
            <a:grpFill/>
            <a:ln w="9525">
              <a:solidFill>
                <a:srgbClr val="C0C0C0"/>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4" name="AutoShape 21"/>
            <p:cNvSpPr>
              <a:spLocks noChangeArrowheads="1"/>
            </p:cNvSpPr>
            <p:nvPr/>
          </p:nvSpPr>
          <p:spPr bwMode="gray">
            <a:xfrm>
              <a:off x="1200" y="2736"/>
              <a:ext cx="1350" cy="1168"/>
            </a:xfrm>
            <a:prstGeom prst="hexagon">
              <a:avLst>
                <a:gd name="adj" fmla="val 28896"/>
                <a:gd name="vf" fmla="val 115470"/>
              </a:avLst>
            </a:prstGeom>
            <a:grp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15" name="Line 22"/>
          <p:cNvSpPr>
            <a:spLocks noChangeShapeType="1"/>
          </p:cNvSpPr>
          <p:nvPr/>
        </p:nvSpPr>
        <p:spPr bwMode="auto">
          <a:xfrm>
            <a:off x="1647501" y="3835605"/>
            <a:ext cx="5063133"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lIns="72325" tIns="36162" rIns="72325" bIns="36162"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16" name="Text Box 23"/>
          <p:cNvSpPr txBox="1">
            <a:spLocks noChangeArrowheads="1"/>
          </p:cNvSpPr>
          <p:nvPr/>
        </p:nvSpPr>
        <p:spPr bwMode="auto">
          <a:xfrm>
            <a:off x="2379270" y="2731704"/>
            <a:ext cx="1588765" cy="361571"/>
          </a:xfrm>
          <a:prstGeom prst="rect">
            <a:avLst/>
          </a:prstGeom>
          <a:noFill/>
          <a:ln w="9525" algn="ctr">
            <a:noFill/>
            <a:miter lim="800000"/>
            <a:headEnd/>
            <a:tailEnd/>
          </a:ln>
        </p:spPr>
        <p:txBody>
          <a:bodyPr wrap="none" lIns="72325" tIns="36162" rIns="72325" bIns="36162">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1875" dirty="0">
                <a:effectLst>
                  <a:outerShdw blurRad="38100" dist="38100" dir="2700000" algn="tl">
                    <a:srgbClr val="C0C0C0"/>
                  </a:outerShdw>
                </a:effectLst>
                <a:latin typeface="微软雅黑" pitchFamily="34" charset="-122"/>
                <a:ea typeface="微软雅黑" pitchFamily="34" charset="-122"/>
              </a:rPr>
              <a:t>文本水印技术</a:t>
            </a:r>
          </a:p>
        </p:txBody>
      </p:sp>
      <p:sp>
        <p:nvSpPr>
          <p:cNvPr id="17" name="Text Box 24"/>
          <p:cNvSpPr txBox="1">
            <a:spLocks noChangeArrowheads="1"/>
          </p:cNvSpPr>
          <p:nvPr/>
        </p:nvSpPr>
        <p:spPr bwMode="gray">
          <a:xfrm>
            <a:off x="1255302" y="3431280"/>
            <a:ext cx="287127" cy="3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2325" tIns="36162" rIns="72325" bIns="36162">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1875">
                <a:solidFill>
                  <a:srgbClr val="F8F8F8"/>
                </a:solidFill>
                <a:latin typeface="微软雅黑" pitchFamily="34" charset="-122"/>
                <a:ea typeface="微软雅黑" pitchFamily="34" charset="-122"/>
              </a:rPr>
              <a:t>3</a:t>
            </a:r>
          </a:p>
        </p:txBody>
      </p:sp>
      <p:sp>
        <p:nvSpPr>
          <p:cNvPr id="20" name="Text Box 30"/>
          <p:cNvSpPr txBox="1">
            <a:spLocks noChangeArrowheads="1"/>
          </p:cNvSpPr>
          <p:nvPr/>
        </p:nvSpPr>
        <p:spPr bwMode="auto">
          <a:xfrm>
            <a:off x="2379270" y="3378420"/>
            <a:ext cx="3031468" cy="361571"/>
          </a:xfrm>
          <a:prstGeom prst="rect">
            <a:avLst/>
          </a:prstGeom>
          <a:noFill/>
          <a:ln w="9525" algn="ctr">
            <a:noFill/>
            <a:miter lim="800000"/>
            <a:headEnd/>
            <a:tailEnd/>
          </a:ln>
        </p:spPr>
        <p:txBody>
          <a:bodyPr wrap="none" lIns="72325" tIns="36162" rIns="72325" bIns="36162">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1875" dirty="0">
                <a:effectLst>
                  <a:outerShdw blurRad="38100" dist="38100" dir="2700000" algn="tl">
                    <a:srgbClr val="C0C0C0"/>
                  </a:outerShdw>
                </a:effectLst>
                <a:latin typeface="微软雅黑" pitchFamily="34" charset="-122"/>
                <a:ea typeface="微软雅黑" pitchFamily="34" charset="-122"/>
              </a:rPr>
              <a:t>典型的文本隐写与水印方法</a:t>
            </a:r>
            <a:endParaRPr lang="en-US" altLang="zh-CN" sz="1875" dirty="0">
              <a:effectLst>
                <a:outerShdw blurRad="38100" dist="38100" dir="2700000" algn="tl">
                  <a:srgbClr val="C0C0C0"/>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1823973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sz="half" idx="1"/>
          </p:nvPr>
        </p:nvSpPr>
        <p:spPr>
          <a:xfrm>
            <a:off x="447545" y="1456086"/>
            <a:ext cx="8920758" cy="3616325"/>
          </a:xfrm>
        </p:spPr>
        <p:txBody>
          <a:bodyPr>
            <a:normAutofit/>
          </a:bodyPr>
          <a:lstStyle/>
          <a:p>
            <a:pPr marL="574015" indent="-574015">
              <a:lnSpc>
                <a:spcPct val="80000"/>
              </a:lnSpc>
              <a:buNone/>
            </a:pPr>
            <a:r>
              <a:rPr lang="zh-CN" altLang="en-US" sz="2250" b="1" dirty="0">
                <a:latin typeface="华文细黑" pitchFamily="2" charset="-122"/>
                <a:ea typeface="华文细黑" pitchFamily="2" charset="-122"/>
              </a:rPr>
              <a:t>   </a:t>
            </a:r>
          </a:p>
          <a:p>
            <a:pPr marL="574015" indent="-574015">
              <a:lnSpc>
                <a:spcPct val="80000"/>
              </a:lnSpc>
              <a:buNone/>
            </a:pPr>
            <a:r>
              <a:rPr lang="zh-CN" altLang="en-US" sz="2250" b="1" dirty="0">
                <a:latin typeface="华文细黑" pitchFamily="2" charset="-122"/>
                <a:ea typeface="华文细黑" pitchFamily="2" charset="-122"/>
              </a:rPr>
              <a:t>     （2）基于句法的文本数字水印算法</a:t>
            </a:r>
          </a:p>
          <a:p>
            <a:pPr marL="574015" indent="-574015">
              <a:lnSpc>
                <a:spcPct val="80000"/>
              </a:lnSpc>
              <a:buNone/>
            </a:pPr>
            <a:r>
              <a:rPr lang="zh-CN" altLang="en-US" sz="2250" b="1" dirty="0">
                <a:latin typeface="华文细黑" pitchFamily="2" charset="-122"/>
                <a:ea typeface="华文细黑" pitchFamily="2" charset="-122"/>
              </a:rPr>
              <a:t>        通过修改句子的不同句法来插入数字水印。如主动句与被动句、顺序句与倒装句等。将预先设定的句法映射为隐藏编码，嵌入水印时，首先分析句子的句法，然后恰当调整句子的结构，使得调整后句子句法映射的隐藏编码与要嵌入的水印信息匹配。检测方法可以是明文检测也可以是盲检测。</a:t>
            </a:r>
          </a:p>
          <a:p>
            <a:pPr marL="574015" indent="-574015">
              <a:lnSpc>
                <a:spcPct val="80000"/>
              </a:lnSpc>
              <a:buNone/>
            </a:pPr>
            <a:r>
              <a:rPr lang="zh-CN" altLang="en-US" sz="2250" b="1" dirty="0">
                <a:latin typeface="华文细黑" pitchFamily="2" charset="-122"/>
                <a:ea typeface="华文细黑" pitchFamily="2" charset="-122"/>
              </a:rPr>
              <a:t>       本方法的特点为：文本水印的鲁棒性、抗攻击性能好，水印不产生任何视觉影响。但水印的容量有限。</a:t>
            </a:r>
          </a:p>
        </p:txBody>
      </p:sp>
      <p:sp>
        <p:nvSpPr>
          <p:cNvPr id="6" name="灯片编号占位符 7"/>
          <p:cNvSpPr>
            <a:spLocks noGrp="1"/>
          </p:cNvSpPr>
          <p:nvPr>
            <p:ph type="sldNum" sz="quarter" idx="12"/>
          </p:nvPr>
        </p:nvSpPr>
        <p:spPr/>
        <p:txBody>
          <a:bodyPr/>
          <a:lstStyle/>
          <a:p>
            <a:fld id="{4899E250-F3D8-4280-9EB4-D8E1577D2B9D}" type="slidenum">
              <a:rPr lang="zh-CN" altLang="en-US"/>
              <a:pPr/>
              <a:t>20</a:t>
            </a:fld>
            <a:endParaRPr lang="en-US" altLang="zh-CN"/>
          </a:p>
        </p:txBody>
      </p:sp>
    </p:spTree>
    <p:extLst>
      <p:ext uri="{BB962C8B-B14F-4D97-AF65-F5344CB8AC3E}">
        <p14:creationId xmlns:p14="http://schemas.microsoft.com/office/powerpoint/2010/main" val="343520507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body" sz="half" idx="1"/>
          </p:nvPr>
        </p:nvSpPr>
        <p:spPr>
          <a:xfrm>
            <a:off x="393539" y="1294068"/>
            <a:ext cx="8920758" cy="3616325"/>
          </a:xfrm>
        </p:spPr>
        <p:txBody>
          <a:bodyPr>
            <a:normAutofit/>
          </a:bodyPr>
          <a:lstStyle/>
          <a:p>
            <a:pPr marL="574015" indent="-574015">
              <a:lnSpc>
                <a:spcPct val="80000"/>
              </a:lnSpc>
              <a:buNone/>
            </a:pPr>
            <a:r>
              <a:rPr lang="zh-CN" altLang="en-US" sz="2250" b="1" dirty="0">
                <a:latin typeface="华文细黑" pitchFamily="2" charset="-122"/>
                <a:ea typeface="华文细黑" pitchFamily="2" charset="-122"/>
              </a:rPr>
              <a:t>   </a:t>
            </a:r>
          </a:p>
          <a:p>
            <a:pPr marL="574015" indent="-574015">
              <a:lnSpc>
                <a:spcPct val="80000"/>
              </a:lnSpc>
              <a:buNone/>
            </a:pPr>
            <a:r>
              <a:rPr lang="zh-CN" altLang="en-US" sz="2250" b="1" dirty="0">
                <a:latin typeface="华文细黑" pitchFamily="2" charset="-122"/>
                <a:ea typeface="华文细黑" pitchFamily="2" charset="-122"/>
              </a:rPr>
              <a:t>     （3）基于语义的文本数字水印算法</a:t>
            </a:r>
          </a:p>
          <a:p>
            <a:pPr marL="574015" indent="-574015">
              <a:lnSpc>
                <a:spcPct val="80000"/>
              </a:lnSpc>
              <a:buNone/>
            </a:pPr>
            <a:r>
              <a:rPr lang="zh-CN" altLang="en-US" sz="2250" b="1" dirty="0">
                <a:latin typeface="华文细黑" pitchFamily="2" charset="-122"/>
                <a:ea typeface="华文细黑" pitchFamily="2" charset="-122"/>
              </a:rPr>
              <a:t>        该方法利用语义学原理，将文本描述为文本语义表达TMR树，并将TMR树的不同结构分别对应不同的隐藏编码。嵌入水印时，通过嫁接、剪枝、等价信息替换的方法修改TMR树，同时也对应修改原载体文本。</a:t>
            </a:r>
          </a:p>
          <a:p>
            <a:pPr marL="574015" indent="-574015">
              <a:lnSpc>
                <a:spcPct val="80000"/>
              </a:lnSpc>
              <a:buNone/>
            </a:pPr>
            <a:r>
              <a:rPr lang="zh-CN" altLang="en-US" sz="2250" b="1" dirty="0">
                <a:latin typeface="华文细黑" pitchFamily="2" charset="-122"/>
                <a:ea typeface="华文细黑" pitchFamily="2" charset="-122"/>
              </a:rPr>
              <a:t>　　该方法的特点是：文本水印鲁棒性好，与内容紧密联系，但水印容量小，自动嵌入水印后可能引起语义改变，从而降低原载体文本的阅读质量。</a:t>
            </a:r>
          </a:p>
        </p:txBody>
      </p:sp>
      <p:sp>
        <p:nvSpPr>
          <p:cNvPr id="6" name="灯片编号占位符 7"/>
          <p:cNvSpPr>
            <a:spLocks noGrp="1"/>
          </p:cNvSpPr>
          <p:nvPr>
            <p:ph type="sldNum" sz="quarter" idx="12"/>
          </p:nvPr>
        </p:nvSpPr>
        <p:spPr/>
        <p:txBody>
          <a:bodyPr/>
          <a:lstStyle/>
          <a:p>
            <a:fld id="{467DEF5F-2552-448C-A603-82FE8899651F}" type="slidenum">
              <a:rPr lang="zh-CN" altLang="en-US"/>
              <a:pPr/>
              <a:t>21</a:t>
            </a:fld>
            <a:endParaRPr lang="en-US" altLang="zh-CN"/>
          </a:p>
        </p:txBody>
      </p:sp>
    </p:spTree>
    <p:extLst>
      <p:ext uri="{BB962C8B-B14F-4D97-AF65-F5344CB8AC3E}">
        <p14:creationId xmlns:p14="http://schemas.microsoft.com/office/powerpoint/2010/main" val="84203355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sz="half" idx="1"/>
          </p:nvPr>
        </p:nvSpPr>
        <p:spPr>
          <a:xfrm>
            <a:off x="447545" y="1132050"/>
            <a:ext cx="8920758" cy="3616325"/>
          </a:xfrm>
        </p:spPr>
        <p:txBody>
          <a:bodyPr>
            <a:normAutofit/>
          </a:bodyPr>
          <a:lstStyle/>
          <a:p>
            <a:pPr marL="574015" indent="-574015">
              <a:buNone/>
            </a:pPr>
            <a:r>
              <a:rPr lang="zh-CN" altLang="en-US" sz="2250" b="1" dirty="0">
                <a:latin typeface="华文细黑" pitchFamily="2" charset="-122"/>
                <a:ea typeface="华文细黑" pitchFamily="2" charset="-122"/>
              </a:rPr>
              <a:t>   </a:t>
            </a:r>
          </a:p>
          <a:p>
            <a:pPr marL="574015" indent="-574015">
              <a:buNone/>
            </a:pPr>
            <a:r>
              <a:rPr lang="zh-CN" altLang="en-US" sz="2250" b="1" dirty="0">
                <a:latin typeface="华文细黑" pitchFamily="2" charset="-122"/>
                <a:ea typeface="华文细黑" pitchFamily="2" charset="-122"/>
              </a:rPr>
              <a:t>       3）基于不可见编码的方法  </a:t>
            </a:r>
          </a:p>
          <a:p>
            <a:pPr marL="574015" indent="-574015">
              <a:buNone/>
            </a:pPr>
            <a:r>
              <a:rPr lang="zh-CN" altLang="en-US" sz="2250" dirty="0"/>
              <a:t>    </a:t>
            </a:r>
            <a:r>
              <a:rPr lang="zh-CN" altLang="en-US" sz="2250" b="1" dirty="0">
                <a:latin typeface="华文细黑" pitchFamily="2" charset="-122"/>
                <a:ea typeface="华文细黑" pitchFamily="2" charset="-122"/>
                <a:sym typeface="Arial" charset="0"/>
              </a:rPr>
              <a:t>   在主要的字符编码标准中，存在着多个编码对应的字符是不可见的情况，如Unicode码缺省定义OOAOh，此外还可以将Unicode标准自定义区的编码定义为空格，水印的嵌入可以利用编码的冗余性和不可见性来进行。典型的方法有替换法与追加法。 </a:t>
            </a:r>
          </a:p>
          <a:p>
            <a:pPr marL="574015" indent="-574015">
              <a:buNone/>
            </a:pPr>
            <a:r>
              <a:rPr lang="zh-CN" altLang="en-US" sz="2250" b="1" dirty="0">
                <a:latin typeface="华文细黑" pitchFamily="2" charset="-122"/>
                <a:ea typeface="华文细黑" pitchFamily="2" charset="-122"/>
                <a:sym typeface="Arial" charset="0"/>
              </a:rPr>
              <a:t>   （1）</a:t>
            </a:r>
            <a:r>
              <a:rPr lang="zh-CN" altLang="en-US" sz="2250" b="1" dirty="0">
                <a:solidFill>
                  <a:srgbClr val="FF0000"/>
                </a:solidFill>
                <a:latin typeface="华文细黑" pitchFamily="2" charset="-122"/>
                <a:ea typeface="华文细黑" pitchFamily="2" charset="-122"/>
                <a:sym typeface="Arial" charset="0"/>
              </a:rPr>
              <a:t>替换法</a:t>
            </a:r>
            <a:r>
              <a:rPr lang="zh-CN" altLang="en-US" sz="2250" b="1" dirty="0">
                <a:latin typeface="华文细黑" pitchFamily="2" charset="-122"/>
                <a:ea typeface="华文细黑" pitchFamily="2" charset="-122"/>
                <a:sym typeface="Arial" charset="0"/>
              </a:rPr>
              <a:t>的原理是将多个不可见编码分别对应不同的隐藏信息编码，在文本中对已有的不可见码进行替换，使得替换后的不可见码对应的隐藏信息编码匹配水印信息。      </a:t>
            </a:r>
          </a:p>
        </p:txBody>
      </p:sp>
      <p:sp>
        <p:nvSpPr>
          <p:cNvPr id="6" name="灯片编号占位符 7"/>
          <p:cNvSpPr>
            <a:spLocks noGrp="1"/>
          </p:cNvSpPr>
          <p:nvPr>
            <p:ph type="sldNum" sz="quarter" idx="12"/>
          </p:nvPr>
        </p:nvSpPr>
        <p:spPr/>
        <p:txBody>
          <a:bodyPr/>
          <a:lstStyle/>
          <a:p>
            <a:fld id="{7D9C4404-B132-46D1-97C6-DDCD9B60D8E7}" type="slidenum">
              <a:rPr lang="zh-CN" altLang="en-US"/>
              <a:pPr/>
              <a:t>22</a:t>
            </a:fld>
            <a:endParaRPr lang="en-US" altLang="zh-CN"/>
          </a:p>
        </p:txBody>
      </p:sp>
    </p:spTree>
    <p:extLst>
      <p:ext uri="{BB962C8B-B14F-4D97-AF65-F5344CB8AC3E}">
        <p14:creationId xmlns:p14="http://schemas.microsoft.com/office/powerpoint/2010/main" val="150163355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body" sz="half" idx="1"/>
          </p:nvPr>
        </p:nvSpPr>
        <p:spPr>
          <a:xfrm>
            <a:off x="393539" y="1564098"/>
            <a:ext cx="8920758" cy="3616325"/>
          </a:xfrm>
        </p:spPr>
        <p:txBody>
          <a:bodyPr/>
          <a:lstStyle/>
          <a:p>
            <a:pPr marL="574015" indent="-574015">
              <a:lnSpc>
                <a:spcPct val="80000"/>
              </a:lnSpc>
              <a:buNone/>
            </a:pPr>
            <a:r>
              <a:rPr lang="zh-CN" altLang="en-US" b="1" dirty="0">
                <a:latin typeface="华文细黑" pitchFamily="2" charset="-122"/>
                <a:ea typeface="华文细黑" pitchFamily="2" charset="-122"/>
              </a:rPr>
              <a:t>  </a:t>
            </a:r>
            <a:r>
              <a:rPr lang="zh-CN" altLang="en-US" sz="2250" b="1" dirty="0">
                <a:latin typeface="华文细黑" pitchFamily="2" charset="-122"/>
                <a:ea typeface="华文细黑" pitchFamily="2" charset="-122"/>
              </a:rPr>
              <a:t>        </a:t>
            </a:r>
            <a:r>
              <a:rPr lang="zh-CN" altLang="en-US" sz="2250" b="1" dirty="0">
                <a:latin typeface="华文细黑" pitchFamily="2" charset="-122"/>
                <a:ea typeface="华文细黑" pitchFamily="2" charset="-122"/>
                <a:sym typeface="Arial" charset="0"/>
              </a:rPr>
              <a:t> </a:t>
            </a:r>
          </a:p>
          <a:p>
            <a:pPr marL="574015" indent="-574015">
              <a:lnSpc>
                <a:spcPct val="80000"/>
              </a:lnSpc>
              <a:buNone/>
            </a:pPr>
            <a:r>
              <a:rPr lang="zh-CN" altLang="en-US" sz="2250" b="1" dirty="0">
                <a:latin typeface="华文细黑" pitchFamily="2" charset="-122"/>
                <a:ea typeface="华文细黑" pitchFamily="2" charset="-122"/>
                <a:sym typeface="Arial" charset="0"/>
              </a:rPr>
              <a:t>    （2）</a:t>
            </a:r>
            <a:r>
              <a:rPr lang="zh-CN" altLang="en-US" sz="2250" b="1" dirty="0">
                <a:solidFill>
                  <a:srgbClr val="FF0000"/>
                </a:solidFill>
                <a:latin typeface="华文细黑" pitchFamily="2" charset="-122"/>
                <a:ea typeface="华文细黑" pitchFamily="2" charset="-122"/>
                <a:sym typeface="Arial" charset="0"/>
              </a:rPr>
              <a:t>追加法</a:t>
            </a:r>
            <a:r>
              <a:rPr lang="zh-CN" altLang="en-US" sz="2250" b="1" dirty="0">
                <a:latin typeface="华文细黑" pitchFamily="2" charset="-122"/>
                <a:ea typeface="华文细黑" pitchFamily="2" charset="-122"/>
                <a:sym typeface="Arial" charset="0"/>
              </a:rPr>
              <a:t>的原理是在文本的空白区追加不可见的代码，水印的嵌入、检测方法可以直接依据空白区的空格有无、数量以及不可见编码的类型来确定。</a:t>
            </a:r>
          </a:p>
          <a:p>
            <a:pPr marL="574015" indent="-574015">
              <a:lnSpc>
                <a:spcPct val="80000"/>
              </a:lnSpc>
              <a:buNone/>
            </a:pPr>
            <a:r>
              <a:rPr lang="zh-CN" altLang="en-US" sz="2250" b="1" dirty="0">
                <a:latin typeface="华文细黑" pitchFamily="2" charset="-122"/>
                <a:ea typeface="华文细黑" pitchFamily="2" charset="-122"/>
                <a:sym typeface="Arial" charset="0"/>
              </a:rPr>
              <a:t>       常见的方式是在文本段落的末尾空白处添加各种不可见编码，通过与原文的对比来确定是否嵌入了水印，及根据不可见编码的数量与状态来确定嵌入的隐藏信息。   </a:t>
            </a:r>
            <a:endParaRPr lang="zh-CN" altLang="en-US" sz="2250" dirty="0"/>
          </a:p>
        </p:txBody>
      </p:sp>
      <p:sp>
        <p:nvSpPr>
          <p:cNvPr id="6" name="灯片编号占位符 7"/>
          <p:cNvSpPr>
            <a:spLocks noGrp="1"/>
          </p:cNvSpPr>
          <p:nvPr>
            <p:ph type="sldNum" sz="quarter" idx="12"/>
          </p:nvPr>
        </p:nvSpPr>
        <p:spPr/>
        <p:txBody>
          <a:bodyPr/>
          <a:lstStyle/>
          <a:p>
            <a:fld id="{F1D39190-B15F-433C-8F1C-8F1144CCA83F}" type="slidenum">
              <a:rPr lang="zh-CN" altLang="en-US"/>
              <a:pPr/>
              <a:t>23</a:t>
            </a:fld>
            <a:endParaRPr lang="en-US" altLang="zh-CN"/>
          </a:p>
        </p:txBody>
      </p:sp>
    </p:spTree>
    <p:extLst>
      <p:ext uri="{BB962C8B-B14F-4D97-AF65-F5344CB8AC3E}">
        <p14:creationId xmlns:p14="http://schemas.microsoft.com/office/powerpoint/2010/main" val="409420907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body" sz="half" idx="1"/>
          </p:nvPr>
        </p:nvSpPr>
        <p:spPr>
          <a:xfrm>
            <a:off x="501551" y="1240062"/>
            <a:ext cx="8920758" cy="3616325"/>
          </a:xfrm>
        </p:spPr>
        <p:txBody>
          <a:bodyPr>
            <a:normAutofit/>
          </a:bodyPr>
          <a:lstStyle/>
          <a:p>
            <a:pPr marL="574015" indent="-574015">
              <a:buNone/>
            </a:pPr>
            <a:r>
              <a:rPr lang="zh-CN" altLang="en-US" sz="2250" b="1" dirty="0">
                <a:latin typeface="华文细黑" pitchFamily="2" charset="-122"/>
                <a:ea typeface="华文细黑" pitchFamily="2" charset="-122"/>
              </a:rPr>
              <a:t>     </a:t>
            </a:r>
            <a:r>
              <a:rPr lang="zh-CN" altLang="en-US" sz="2250" b="1" dirty="0">
                <a:latin typeface="华文细黑" pitchFamily="2" charset="-122"/>
                <a:ea typeface="华文细黑" pitchFamily="2" charset="-122"/>
                <a:sym typeface="Arial" charset="0"/>
              </a:rPr>
              <a:t>         4）基于图像水印技术的算法</a:t>
            </a:r>
          </a:p>
          <a:p>
            <a:pPr marL="574015" indent="-574015">
              <a:buNone/>
            </a:pPr>
            <a:r>
              <a:rPr lang="zh-CN" altLang="en-US" sz="2250" b="1" dirty="0">
                <a:latin typeface="华文细黑" pitchFamily="2" charset="-122"/>
                <a:ea typeface="华文细黑" pitchFamily="2" charset="-122"/>
                <a:sym typeface="Arial" charset="0"/>
              </a:rPr>
              <a:t>        基于图像文本数字水印是将文本转换为图像的形式（如二进值图像）进行保存，然后利用加性和乘性、位平面、统计特征、替换、量化、关系等空域水印算法，以及基于离散余弦变换域、小波变换域等变换域数字水印算法进行水印的嵌入。</a:t>
            </a:r>
            <a:endParaRPr lang="en-US" altLang="zh-CN" sz="2250" b="1" dirty="0">
              <a:latin typeface="华文细黑" pitchFamily="2" charset="-122"/>
              <a:ea typeface="华文细黑" pitchFamily="2" charset="-122"/>
              <a:sym typeface="Arial" charset="0"/>
            </a:endParaRPr>
          </a:p>
          <a:p>
            <a:pPr marL="574015" indent="-574015">
              <a:buNone/>
            </a:pPr>
            <a:r>
              <a:rPr lang="zh-CN" altLang="en-US" sz="2250" b="1" dirty="0">
                <a:latin typeface="华文细黑" pitchFamily="2" charset="-122"/>
                <a:ea typeface="华文细黑" pitchFamily="2" charset="-122"/>
                <a:sym typeface="Arial" charset="0"/>
              </a:rPr>
              <a:t>        这类文本水印从本质上属于</a:t>
            </a:r>
            <a:r>
              <a:rPr lang="zh-CN" altLang="en-US" sz="2250" b="1" dirty="0">
                <a:solidFill>
                  <a:srgbClr val="FF0000"/>
                </a:solidFill>
                <a:latin typeface="华文细黑" pitchFamily="2" charset="-122"/>
                <a:ea typeface="华文细黑" pitchFamily="2" charset="-122"/>
                <a:sym typeface="Arial" charset="0"/>
              </a:rPr>
              <a:t>图像水印</a:t>
            </a:r>
            <a:r>
              <a:rPr lang="zh-CN" altLang="en-US" sz="2250" b="1" dirty="0">
                <a:latin typeface="华文细黑" pitchFamily="2" charset="-122"/>
                <a:ea typeface="华文细黑" pitchFamily="2" charset="-122"/>
                <a:sym typeface="Arial" charset="0"/>
              </a:rPr>
              <a:t>，其优缺点由不同的图像水印技术确定。</a:t>
            </a:r>
          </a:p>
        </p:txBody>
      </p:sp>
      <p:sp>
        <p:nvSpPr>
          <p:cNvPr id="6" name="灯片编号占位符 7"/>
          <p:cNvSpPr>
            <a:spLocks noGrp="1"/>
          </p:cNvSpPr>
          <p:nvPr>
            <p:ph type="sldNum" sz="quarter" idx="12"/>
          </p:nvPr>
        </p:nvSpPr>
        <p:spPr/>
        <p:txBody>
          <a:bodyPr/>
          <a:lstStyle/>
          <a:p>
            <a:fld id="{BCD101AC-8572-48F0-87EA-17671589A283}" type="slidenum">
              <a:rPr lang="zh-CN" altLang="en-US"/>
              <a:pPr/>
              <a:t>24</a:t>
            </a:fld>
            <a:endParaRPr lang="en-US" altLang="zh-CN"/>
          </a:p>
        </p:txBody>
      </p:sp>
    </p:spTree>
    <p:extLst>
      <p:ext uri="{BB962C8B-B14F-4D97-AF65-F5344CB8AC3E}">
        <p14:creationId xmlns:p14="http://schemas.microsoft.com/office/powerpoint/2010/main" val="406963795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body" sz="half" idx="1"/>
          </p:nvPr>
        </p:nvSpPr>
        <p:spPr>
          <a:xfrm>
            <a:off x="501551" y="1132050"/>
            <a:ext cx="8920758" cy="3616325"/>
          </a:xfrm>
        </p:spPr>
        <p:txBody>
          <a:bodyPr>
            <a:normAutofit/>
          </a:bodyPr>
          <a:lstStyle/>
          <a:p>
            <a:pPr marL="574015" indent="-574015">
              <a:lnSpc>
                <a:spcPct val="80000"/>
              </a:lnSpc>
              <a:buNone/>
            </a:pPr>
            <a:r>
              <a:rPr lang="zh-CN" altLang="en-US" sz="2250" b="1" dirty="0">
                <a:latin typeface="华文细黑" pitchFamily="2" charset="-122"/>
                <a:ea typeface="华文细黑" pitchFamily="2" charset="-122"/>
              </a:rPr>
              <a:t>  </a:t>
            </a:r>
            <a:r>
              <a:rPr lang="zh-CN" altLang="en-US" sz="2250" b="1" dirty="0">
                <a:latin typeface="华文细黑" pitchFamily="2" charset="-122"/>
                <a:ea typeface="华文细黑" pitchFamily="2" charset="-122"/>
                <a:sym typeface="Arial" charset="0"/>
              </a:rPr>
              <a:t> </a:t>
            </a:r>
          </a:p>
          <a:p>
            <a:pPr marL="574015" indent="-574015">
              <a:lnSpc>
                <a:spcPct val="80000"/>
              </a:lnSpc>
              <a:buNone/>
            </a:pPr>
            <a:r>
              <a:rPr lang="zh-CN" altLang="en-US" sz="2250" b="1" dirty="0">
                <a:latin typeface="华文细黑" pitchFamily="2" charset="-122"/>
                <a:ea typeface="华文细黑" pitchFamily="2" charset="-122"/>
                <a:sym typeface="Arial" charset="0"/>
              </a:rPr>
              <a:t>        5）基于特殊格式文件的文本水印算法</a:t>
            </a:r>
          </a:p>
          <a:p>
            <a:pPr marL="574015" indent="-574015">
              <a:lnSpc>
                <a:spcPct val="80000"/>
              </a:lnSpc>
              <a:buNone/>
            </a:pPr>
            <a:r>
              <a:rPr lang="zh-CN" altLang="en-US" sz="2250" b="1" dirty="0">
                <a:latin typeface="华文细黑" pitchFamily="2" charset="-122"/>
                <a:ea typeface="华文细黑" pitchFamily="2" charset="-122"/>
                <a:sym typeface="Arial" charset="0"/>
              </a:rPr>
              <a:t>     （1）HTML网页文件中的水印嵌入算法</a:t>
            </a:r>
          </a:p>
          <a:p>
            <a:pPr marL="574015" indent="-574015">
              <a:lnSpc>
                <a:spcPct val="80000"/>
              </a:lnSpc>
              <a:buNone/>
            </a:pPr>
            <a:r>
              <a:rPr lang="zh-CN" altLang="en-US" sz="2250" b="1" dirty="0">
                <a:latin typeface="华文细黑" pitchFamily="2" charset="-122"/>
                <a:ea typeface="华文细黑" pitchFamily="2" charset="-122"/>
                <a:sym typeface="Arial" charset="0"/>
              </a:rPr>
              <a:t>        从广义上讲，HTML网页也是一种文本，而且它是互联网上最为流行的文件格式。它有着与普通文本文件不同的特点，利用这些特点可以嵌入文本水印。</a:t>
            </a:r>
          </a:p>
          <a:p>
            <a:pPr marL="574015" indent="-574015">
              <a:lnSpc>
                <a:spcPct val="80000"/>
              </a:lnSpc>
              <a:buNone/>
            </a:pPr>
            <a:r>
              <a:rPr lang="zh-CN" altLang="en-US" sz="2250" b="1" dirty="0">
                <a:latin typeface="华文细黑" pitchFamily="2" charset="-122"/>
                <a:ea typeface="华文细黑" pitchFamily="2" charset="-122"/>
                <a:sym typeface="Arial" charset="0"/>
              </a:rPr>
              <a:t>　    这种方法的优势是隐藏信息量大，而且不会给用户带来任何视觉上的影响，但恶意攻击者可以直接用文本编辑器打开网页查找与修改信息，水印的抗攻击性能很弱。 </a:t>
            </a:r>
          </a:p>
        </p:txBody>
      </p:sp>
      <p:sp>
        <p:nvSpPr>
          <p:cNvPr id="6" name="灯片编号占位符 7"/>
          <p:cNvSpPr>
            <a:spLocks noGrp="1"/>
          </p:cNvSpPr>
          <p:nvPr>
            <p:ph type="sldNum" sz="quarter" idx="12"/>
          </p:nvPr>
        </p:nvSpPr>
        <p:spPr/>
        <p:txBody>
          <a:bodyPr/>
          <a:lstStyle/>
          <a:p>
            <a:fld id="{2FA3F584-AF52-47BA-974A-5AAF4AFEF53B}" type="slidenum">
              <a:rPr lang="zh-CN" altLang="en-US"/>
              <a:pPr/>
              <a:t>25</a:t>
            </a:fld>
            <a:endParaRPr lang="en-US" altLang="zh-CN"/>
          </a:p>
        </p:txBody>
      </p:sp>
    </p:spTree>
    <p:extLst>
      <p:ext uri="{BB962C8B-B14F-4D97-AF65-F5344CB8AC3E}">
        <p14:creationId xmlns:p14="http://schemas.microsoft.com/office/powerpoint/2010/main" val="63508761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body" sz="half" idx="1"/>
          </p:nvPr>
        </p:nvSpPr>
        <p:spPr>
          <a:xfrm>
            <a:off x="555557" y="1294068"/>
            <a:ext cx="8920758" cy="3330017"/>
          </a:xfrm>
        </p:spPr>
        <p:txBody>
          <a:bodyPr/>
          <a:lstStyle/>
          <a:p>
            <a:pPr marL="574015" indent="-574015">
              <a:lnSpc>
                <a:spcPct val="80000"/>
              </a:lnSpc>
              <a:buNone/>
            </a:pPr>
            <a:r>
              <a:rPr lang="zh-CN" altLang="en-US" sz="2250" b="1" dirty="0">
                <a:latin typeface="华文细黑" pitchFamily="2" charset="-122"/>
                <a:ea typeface="华文细黑" pitchFamily="2" charset="-122"/>
              </a:rPr>
              <a:t>     </a:t>
            </a:r>
            <a:r>
              <a:rPr lang="zh-CN" altLang="en-US" sz="2250" b="1" dirty="0">
                <a:latin typeface="华文细黑" pitchFamily="2" charset="-122"/>
                <a:ea typeface="华文细黑" pitchFamily="2" charset="-122"/>
                <a:sym typeface="Arial" charset="0"/>
              </a:rPr>
              <a:t>      （2）基于xml文档的文本水印</a:t>
            </a:r>
          </a:p>
          <a:p>
            <a:pPr marL="574015" indent="-574015">
              <a:lnSpc>
                <a:spcPct val="80000"/>
              </a:lnSpc>
              <a:buNone/>
            </a:pPr>
            <a:r>
              <a:rPr lang="zh-CN" altLang="en-US" sz="2250" b="1" dirty="0">
                <a:latin typeface="华文细黑" pitchFamily="2" charset="-122"/>
                <a:ea typeface="华文细黑" pitchFamily="2" charset="-122"/>
                <a:sym typeface="Arial" charset="0"/>
              </a:rPr>
              <a:t>        xml（</a:t>
            </a:r>
            <a:r>
              <a:rPr lang="zh-CN" altLang="en-US" sz="2250" b="1" dirty="0">
                <a:latin typeface="华文细黑" pitchFamily="2" charset="-122"/>
                <a:ea typeface="华文细黑" pitchFamily="2" charset="-122"/>
              </a:rPr>
              <a:t>可扩展标记语言</a:t>
            </a:r>
            <a:r>
              <a:rPr lang="zh-CN" altLang="en-US" sz="2250" b="1" dirty="0">
                <a:latin typeface="华文细黑" pitchFamily="2" charset="-122"/>
                <a:ea typeface="华文细黑" pitchFamily="2" charset="-122"/>
                <a:sym typeface="Arial" charset="0"/>
              </a:rPr>
              <a:t>）文档是一种广泛用于WEB的结构化文档，文档本身只有最基本的逻辑结构，物理结构可根据需要添加。基于xml文档的文本数字水印， 就是指在保持DTD（</a:t>
            </a:r>
            <a:r>
              <a:rPr lang="zh-CN" altLang="en-US" sz="2250" b="1" dirty="0">
                <a:latin typeface="华文细黑" pitchFamily="2" charset="-122"/>
                <a:ea typeface="华文细黑" pitchFamily="2" charset="-122"/>
              </a:rPr>
              <a:t>文档类型定义</a:t>
            </a:r>
          </a:p>
          <a:p>
            <a:pPr marL="574015" indent="-574015">
              <a:lnSpc>
                <a:spcPct val="80000"/>
              </a:lnSpc>
              <a:buNone/>
            </a:pPr>
            <a:r>
              <a:rPr lang="zh-CN" altLang="en-US" sz="2250" b="1" dirty="0">
                <a:latin typeface="华文细黑" pitchFamily="2" charset="-122"/>
                <a:ea typeface="华文细黑" pitchFamily="2" charset="-122"/>
                <a:sym typeface="Arial" charset="0"/>
              </a:rPr>
              <a:t>）的约定及文档的应用能力不变的情况下， 通过改变xml文档的逻辑结构来嵌入秘密信息。如同名元素重复出现时（识别为相同意义），变更这些元素顺序可嵌入水印。</a:t>
            </a:r>
          </a:p>
        </p:txBody>
      </p:sp>
      <p:sp>
        <p:nvSpPr>
          <p:cNvPr id="7" name="灯片编号占位符 7"/>
          <p:cNvSpPr>
            <a:spLocks noGrp="1"/>
          </p:cNvSpPr>
          <p:nvPr>
            <p:ph type="sldNum" sz="quarter" idx="12"/>
          </p:nvPr>
        </p:nvSpPr>
        <p:spPr/>
        <p:txBody>
          <a:bodyPr/>
          <a:lstStyle/>
          <a:p>
            <a:fld id="{E5B2BD76-9AF3-4C3D-8166-FC5FCF2F8EF5}" type="slidenum">
              <a:rPr lang="zh-CN" altLang="en-US"/>
              <a:pPr/>
              <a:t>26</a:t>
            </a:fld>
            <a:endParaRPr lang="en-US" altLang="zh-CN"/>
          </a:p>
        </p:txBody>
      </p:sp>
      <p:pic>
        <p:nvPicPr>
          <p:cNvPr id="553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9713" y="3562319"/>
            <a:ext cx="6027539" cy="24410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78365444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body" sz="half" idx="1"/>
          </p:nvPr>
        </p:nvSpPr>
        <p:spPr>
          <a:xfrm>
            <a:off x="555557" y="1834128"/>
            <a:ext cx="8920758" cy="3616325"/>
          </a:xfrm>
        </p:spPr>
        <p:txBody>
          <a:bodyPr/>
          <a:lstStyle/>
          <a:p>
            <a:pPr marL="574015" indent="-574015">
              <a:lnSpc>
                <a:spcPct val="80000"/>
              </a:lnSpc>
              <a:buNone/>
            </a:pPr>
            <a:r>
              <a:rPr lang="zh-CN" altLang="en-US" sz="2250" b="1" dirty="0">
                <a:latin typeface="华文细黑" pitchFamily="2" charset="-122"/>
                <a:ea typeface="华文细黑" pitchFamily="2" charset="-122"/>
              </a:rPr>
              <a:t>    </a:t>
            </a:r>
            <a:r>
              <a:rPr lang="zh-CN" altLang="en-US" sz="2250" b="1" dirty="0">
                <a:latin typeface="华文细黑" pitchFamily="2" charset="-122"/>
                <a:ea typeface="华文细黑" pitchFamily="2" charset="-122"/>
                <a:sym typeface="Arial" charset="0"/>
              </a:rPr>
              <a:t>         在 xml的应用中,意义相同而逻辑结构不同的文档常常会一起处理。此时只要定义灵活的 DTD,就允许不同逻辑结构的文档存在了。如果相同的处理结果能够来自于具有不同逻辑结构的 xml文档，那么就可隐藏数字水印于 xml文档之中。</a:t>
            </a:r>
          </a:p>
          <a:p>
            <a:pPr marL="574015" indent="-574015">
              <a:lnSpc>
                <a:spcPct val="80000"/>
              </a:lnSpc>
              <a:buNone/>
            </a:pPr>
            <a:r>
              <a:rPr lang="zh-CN" altLang="en-US" sz="2250" b="1" dirty="0">
                <a:latin typeface="华文细黑" pitchFamily="2" charset="-122"/>
                <a:ea typeface="华文细黑" pitchFamily="2" charset="-122"/>
                <a:sym typeface="Arial" charset="0"/>
              </a:rPr>
              <a:t>        改变xml文档逻辑结构的方式有多种:（a）变更同名元素的顺序; （b）置换不同元素的顺序; （c）使用同义的元素; （d）使用包含其它元素的元素; （e）使用无意义的空元素。</a:t>
            </a:r>
          </a:p>
        </p:txBody>
      </p:sp>
      <p:sp>
        <p:nvSpPr>
          <p:cNvPr id="6" name="灯片编号占位符 7"/>
          <p:cNvSpPr>
            <a:spLocks noGrp="1"/>
          </p:cNvSpPr>
          <p:nvPr>
            <p:ph type="sldNum" sz="quarter" idx="12"/>
          </p:nvPr>
        </p:nvSpPr>
        <p:spPr/>
        <p:txBody>
          <a:bodyPr/>
          <a:lstStyle/>
          <a:p>
            <a:fld id="{5F1D9F1D-A364-4D07-80E2-98E3F34DEDE5}" type="slidenum">
              <a:rPr lang="zh-CN" altLang="en-US"/>
              <a:pPr/>
              <a:t>27</a:t>
            </a:fld>
            <a:endParaRPr lang="en-US" altLang="zh-CN"/>
          </a:p>
        </p:txBody>
      </p:sp>
    </p:spTree>
    <p:extLst>
      <p:ext uri="{BB962C8B-B14F-4D97-AF65-F5344CB8AC3E}">
        <p14:creationId xmlns:p14="http://schemas.microsoft.com/office/powerpoint/2010/main" val="26947363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sz="half" idx="1"/>
          </p:nvPr>
        </p:nvSpPr>
        <p:spPr>
          <a:xfrm>
            <a:off x="285527" y="1402080"/>
            <a:ext cx="8920758" cy="3616325"/>
          </a:xfrm>
        </p:spPr>
        <p:txBody>
          <a:bodyPr>
            <a:normAutofit/>
          </a:bodyPr>
          <a:lstStyle/>
          <a:p>
            <a:pPr marL="574015" indent="-574015">
              <a:buNone/>
            </a:pPr>
            <a:r>
              <a:rPr lang="zh-CN" altLang="en-US" sz="2625" b="1" dirty="0">
                <a:latin typeface="华文细黑" pitchFamily="2" charset="-122"/>
                <a:ea typeface="华文细黑" pitchFamily="2" charset="-122"/>
              </a:rPr>
              <a:t> </a:t>
            </a:r>
            <a:r>
              <a:rPr lang="zh-CN" altLang="en-US" sz="2250" b="1" dirty="0">
                <a:latin typeface="华文细黑" pitchFamily="2" charset="-122"/>
                <a:ea typeface="华文细黑" pitchFamily="2" charset="-122"/>
              </a:rPr>
              <a:t>   </a:t>
            </a:r>
            <a:r>
              <a:rPr lang="zh-CN" altLang="en-US" sz="2250" b="1" dirty="0">
                <a:latin typeface="华文细黑" pitchFamily="2" charset="-122"/>
                <a:ea typeface="华文细黑" pitchFamily="2" charset="-122"/>
                <a:sym typeface="Arial" charset="0"/>
              </a:rPr>
              <a:t> </a:t>
            </a:r>
          </a:p>
          <a:p>
            <a:pPr marL="574015" indent="-574015">
              <a:buNone/>
            </a:pPr>
            <a:r>
              <a:rPr lang="zh-CN" altLang="en-US" sz="2250" b="1" dirty="0">
                <a:latin typeface="华文细黑" pitchFamily="2" charset="-122"/>
                <a:ea typeface="华文细黑" pitchFamily="2" charset="-122"/>
                <a:sym typeface="Arial" charset="0"/>
              </a:rPr>
              <a:t>     （3）PDF等文件格式中的水印技术     </a:t>
            </a:r>
          </a:p>
          <a:p>
            <a:pPr marL="574015" indent="-574015">
              <a:buNone/>
            </a:pPr>
            <a:r>
              <a:rPr lang="zh-CN" altLang="en-US" sz="2250" b="1" dirty="0">
                <a:latin typeface="华文细黑" pitchFamily="2" charset="-122"/>
                <a:ea typeface="华文细黑" pitchFamily="2" charset="-122"/>
                <a:sym typeface="Arial" charset="0"/>
              </a:rPr>
              <a:t>       PDF、CAJ等格式文件自身有固定的格式定义，并与操作系统无关，不需要操作系统提供字体文件来显示字符的字形。　　</a:t>
            </a:r>
          </a:p>
          <a:p>
            <a:pPr marL="574015" indent="-574015">
              <a:buNone/>
            </a:pPr>
            <a:r>
              <a:rPr lang="zh-CN" altLang="en-US" sz="2250" b="1" dirty="0">
                <a:latin typeface="华文细黑" pitchFamily="2" charset="-122"/>
                <a:ea typeface="华文细黑" pitchFamily="2" charset="-122"/>
                <a:sym typeface="Arial" charset="0"/>
              </a:rPr>
              <a:t>      例如，由于PDF文件可与PS文件互相转换，而PS文件是Postscript语言编写的结构化页面描述程序，移动字符（行）间距等几乎本节所有的嵌入水印的方式都可以以程序的方式进行自动加载，对字符特征信息的获取可以直接从PS文件中进行读取，从而实现高效且精确的水印信息检测。</a:t>
            </a:r>
          </a:p>
        </p:txBody>
      </p:sp>
      <p:sp>
        <p:nvSpPr>
          <p:cNvPr id="6" name="灯片编号占位符 7"/>
          <p:cNvSpPr>
            <a:spLocks noGrp="1"/>
          </p:cNvSpPr>
          <p:nvPr>
            <p:ph type="sldNum" sz="quarter" idx="12"/>
          </p:nvPr>
        </p:nvSpPr>
        <p:spPr/>
        <p:txBody>
          <a:bodyPr/>
          <a:lstStyle/>
          <a:p>
            <a:fld id="{7CF01FB5-A0C6-4854-8000-D1D5271B1EDC}" type="slidenum">
              <a:rPr lang="zh-CN" altLang="en-US"/>
              <a:pPr/>
              <a:t>28</a:t>
            </a:fld>
            <a:endParaRPr lang="en-US" altLang="zh-CN"/>
          </a:p>
        </p:txBody>
      </p:sp>
    </p:spTree>
    <p:extLst>
      <p:ext uri="{BB962C8B-B14F-4D97-AF65-F5344CB8AC3E}">
        <p14:creationId xmlns:p14="http://schemas.microsoft.com/office/powerpoint/2010/main" val="193379635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body" sz="half" idx="1"/>
          </p:nvPr>
        </p:nvSpPr>
        <p:spPr>
          <a:xfrm>
            <a:off x="555557" y="1456086"/>
            <a:ext cx="8920758" cy="3616325"/>
          </a:xfrm>
        </p:spPr>
        <p:txBody>
          <a:bodyPr/>
          <a:lstStyle/>
          <a:p>
            <a:pPr marL="574015" indent="-574015">
              <a:lnSpc>
                <a:spcPct val="80000"/>
              </a:lnSpc>
            </a:pPr>
            <a:r>
              <a:rPr lang="zh-CN" altLang="en-US" sz="2625" b="1" dirty="0">
                <a:latin typeface="华文细黑" pitchFamily="2" charset="-122"/>
                <a:ea typeface="华文细黑" pitchFamily="2" charset="-122"/>
              </a:rPr>
              <a:t>典型的文本隐写与水印方法</a:t>
            </a:r>
          </a:p>
          <a:p>
            <a:pPr marL="574015" indent="-574015">
              <a:lnSpc>
                <a:spcPct val="80000"/>
              </a:lnSpc>
              <a:buNone/>
            </a:pPr>
            <a:r>
              <a:rPr lang="zh-CN" altLang="en-US" sz="2250" b="1" dirty="0">
                <a:latin typeface="华文细黑" pitchFamily="2" charset="-122"/>
                <a:ea typeface="华文细黑" pitchFamily="2" charset="-122"/>
              </a:rPr>
              <a:t>     </a:t>
            </a:r>
            <a:r>
              <a:rPr lang="zh-CN" altLang="en-US" sz="2250" b="1" dirty="0">
                <a:latin typeface="华文细黑" pitchFamily="2" charset="-122"/>
                <a:ea typeface="华文细黑" pitchFamily="2" charset="-122"/>
                <a:sym typeface="Arial" charset="0"/>
              </a:rPr>
              <a:t> </a:t>
            </a:r>
          </a:p>
          <a:p>
            <a:pPr marL="574015" indent="-574015">
              <a:lnSpc>
                <a:spcPct val="80000"/>
              </a:lnSpc>
              <a:buNone/>
            </a:pPr>
            <a:r>
              <a:rPr lang="zh-CN" altLang="en-US" sz="2250" b="1" dirty="0">
                <a:latin typeface="华文细黑" pitchFamily="2" charset="-122"/>
                <a:ea typeface="华文细黑" pitchFamily="2" charset="-122"/>
                <a:sym typeface="Arial" charset="0"/>
              </a:rPr>
              <a:t>        汉语中除了大量的同义词之外，还存在大量的同音替换现象，如假借、通假、异形词。这些词与同义词的区别在于，它们在发音上、意义上完全相同而只是书写形式不同，而有固定的替代形式。因此没有同义词之间意义上的细微差别和同义词组类的不一致性。利用假借字、通假字、异形词之间的同音替换可以进行信息隐藏。</a:t>
            </a:r>
          </a:p>
          <a:p>
            <a:pPr marL="574015" indent="-574015">
              <a:lnSpc>
                <a:spcPct val="80000"/>
              </a:lnSpc>
              <a:buNone/>
            </a:pPr>
            <a:r>
              <a:rPr lang="zh-CN" altLang="en-US" sz="2250" b="1" dirty="0">
                <a:latin typeface="华文细黑" pitchFamily="2" charset="-122"/>
                <a:ea typeface="华文细黑" pitchFamily="2" charset="-122"/>
                <a:sym typeface="Arial" charset="0"/>
              </a:rPr>
              <a:t>        下面详细介绍一种基于同音词替换的信息隐藏方法。</a:t>
            </a:r>
          </a:p>
        </p:txBody>
      </p:sp>
      <p:sp>
        <p:nvSpPr>
          <p:cNvPr id="6" name="灯片编号占位符 7"/>
          <p:cNvSpPr>
            <a:spLocks noGrp="1"/>
          </p:cNvSpPr>
          <p:nvPr>
            <p:ph type="sldNum" sz="quarter" idx="12"/>
          </p:nvPr>
        </p:nvSpPr>
        <p:spPr/>
        <p:txBody>
          <a:bodyPr/>
          <a:lstStyle/>
          <a:p>
            <a:fld id="{41C855AA-9F9F-4E8E-A0B6-D146EFE28282}" type="slidenum">
              <a:rPr lang="zh-CN" altLang="en-US"/>
              <a:pPr/>
              <a:t>29</a:t>
            </a:fld>
            <a:endParaRPr lang="en-US" altLang="zh-CN"/>
          </a:p>
        </p:txBody>
      </p:sp>
    </p:spTree>
    <p:extLst>
      <p:ext uri="{BB962C8B-B14F-4D97-AF65-F5344CB8AC3E}">
        <p14:creationId xmlns:p14="http://schemas.microsoft.com/office/powerpoint/2010/main" val="395353158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a:r>
              <a:rPr lang="zh-CN" altLang="en-US" b="1" dirty="0">
                <a:latin typeface="华文细黑" pitchFamily="2" charset="-122"/>
                <a:ea typeface="华文细黑" pitchFamily="2" charset="-122"/>
              </a:rPr>
              <a:t>文本隐写与文本水印技术</a:t>
            </a:r>
          </a:p>
        </p:txBody>
      </p:sp>
      <p:sp>
        <p:nvSpPr>
          <p:cNvPr id="30723" name="Rectangle 3"/>
          <p:cNvSpPr>
            <a:spLocks noGrp="1" noChangeArrowheads="1"/>
          </p:cNvSpPr>
          <p:nvPr>
            <p:ph type="body" sz="half" idx="1"/>
          </p:nvPr>
        </p:nvSpPr>
        <p:spPr>
          <a:xfrm>
            <a:off x="555557" y="1942140"/>
            <a:ext cx="8920758" cy="3616325"/>
          </a:xfrm>
        </p:spPr>
        <p:txBody>
          <a:bodyPr>
            <a:normAutofit lnSpcReduction="10000"/>
          </a:bodyPr>
          <a:lstStyle/>
          <a:p>
            <a:pPr marL="574015" indent="-574015">
              <a:lnSpc>
                <a:spcPct val="80000"/>
              </a:lnSpc>
              <a:buNone/>
            </a:pPr>
            <a:endParaRPr lang="zh-CN" altLang="en-US" sz="2625" b="1" dirty="0">
              <a:latin typeface="华文细黑" pitchFamily="2" charset="-122"/>
              <a:ea typeface="华文细黑" pitchFamily="2" charset="-122"/>
            </a:endParaRPr>
          </a:p>
          <a:p>
            <a:pPr marL="574015" indent="-574015">
              <a:lnSpc>
                <a:spcPct val="80000"/>
              </a:lnSpc>
              <a:buNone/>
            </a:pPr>
            <a:endParaRPr lang="zh-CN" altLang="en-US" sz="2250" b="1" dirty="0">
              <a:latin typeface="华文细黑" pitchFamily="2" charset="-122"/>
              <a:ea typeface="华文细黑" pitchFamily="2" charset="-122"/>
            </a:endParaRPr>
          </a:p>
          <a:p>
            <a:pPr marL="574015" indent="-574015">
              <a:lnSpc>
                <a:spcPct val="80000"/>
              </a:lnSpc>
              <a:buNone/>
            </a:pPr>
            <a:r>
              <a:rPr lang="zh-CN" altLang="en-US" sz="2250" b="1" dirty="0">
                <a:latin typeface="华文细黑" pitchFamily="2" charset="-122"/>
                <a:ea typeface="华文细黑" pitchFamily="2" charset="-122"/>
              </a:rPr>
              <a:t>        信息隐藏研究和应用的主要领域有隐写术领域和数字水印</a:t>
            </a:r>
          </a:p>
          <a:p>
            <a:pPr marL="574015" indent="-574015">
              <a:lnSpc>
                <a:spcPct val="80000"/>
              </a:lnSpc>
              <a:buNone/>
            </a:pPr>
            <a:r>
              <a:rPr lang="zh-CN" altLang="en-US" sz="2250" b="1" dirty="0">
                <a:latin typeface="华文细黑" pitchFamily="2" charset="-122"/>
                <a:ea typeface="华文细黑" pitchFamily="2" charset="-122"/>
              </a:rPr>
              <a:t>领域。隐写术研究如何将秘密信息隐藏在多媒体信息中而不被</a:t>
            </a:r>
          </a:p>
          <a:p>
            <a:pPr marL="574015" indent="-574015">
              <a:lnSpc>
                <a:spcPct val="80000"/>
              </a:lnSpc>
              <a:buNone/>
            </a:pPr>
            <a:r>
              <a:rPr lang="zh-CN" altLang="en-US" sz="2250" b="1" dirty="0">
                <a:latin typeface="华文细黑" pitchFamily="2" charset="-122"/>
                <a:ea typeface="华文细黑" pitchFamily="2" charset="-122"/>
              </a:rPr>
              <a:t>他人发现，既隐藏了秘密信息的内容又同时隐藏了秘密信息通</a:t>
            </a:r>
          </a:p>
          <a:p>
            <a:pPr marL="574015" indent="-574015">
              <a:lnSpc>
                <a:spcPct val="80000"/>
              </a:lnSpc>
              <a:buNone/>
            </a:pPr>
            <a:r>
              <a:rPr lang="zh-CN" altLang="en-US" sz="2250" b="1" dirty="0">
                <a:latin typeface="华文细黑" pitchFamily="2" charset="-122"/>
                <a:ea typeface="华文细黑" pitchFamily="2" charset="-122"/>
              </a:rPr>
              <a:t>信的存在事实。数字水印将秘密信息嵌入被保护信息中，用来</a:t>
            </a:r>
          </a:p>
          <a:p>
            <a:pPr marL="574015" indent="-574015">
              <a:lnSpc>
                <a:spcPct val="80000"/>
              </a:lnSpc>
              <a:buNone/>
            </a:pPr>
            <a:r>
              <a:rPr lang="zh-CN" altLang="en-US" sz="2250" b="1" dirty="0">
                <a:latin typeface="华文细黑" pitchFamily="2" charset="-122"/>
                <a:ea typeface="华文细黑" pitchFamily="2" charset="-122"/>
              </a:rPr>
              <a:t>证明被保护信息的版权、信息完整性、合法使用者等有关内</a:t>
            </a:r>
          </a:p>
          <a:p>
            <a:pPr marL="574015" indent="-574015">
              <a:lnSpc>
                <a:spcPct val="80000"/>
              </a:lnSpc>
              <a:buNone/>
            </a:pPr>
            <a:r>
              <a:rPr lang="zh-CN" altLang="en-US" sz="2250" b="1" dirty="0">
                <a:latin typeface="华文细黑" pitchFamily="2" charset="-122"/>
                <a:ea typeface="华文细黑" pitchFamily="2" charset="-122"/>
              </a:rPr>
              <a:t>容。数字水印在近年来信息隐藏的研究中占据主要的位置。</a:t>
            </a:r>
          </a:p>
          <a:p>
            <a:pPr marL="574015" indent="-574015">
              <a:lnSpc>
                <a:spcPct val="80000"/>
              </a:lnSpc>
              <a:buNone/>
            </a:pPr>
            <a:r>
              <a:rPr lang="zh-CN" altLang="en-US" sz="2250" b="1" dirty="0">
                <a:latin typeface="华文细黑" pitchFamily="2" charset="-122"/>
                <a:ea typeface="华文细黑" pitchFamily="2" charset="-122"/>
              </a:rPr>
              <a:t>       下面分别介绍这两种技术。</a:t>
            </a:r>
          </a:p>
        </p:txBody>
      </p:sp>
      <p:sp>
        <p:nvSpPr>
          <p:cNvPr id="6" name="灯片编号占位符 7"/>
          <p:cNvSpPr>
            <a:spLocks noGrp="1"/>
          </p:cNvSpPr>
          <p:nvPr>
            <p:ph type="sldNum" sz="quarter" idx="12"/>
          </p:nvPr>
        </p:nvSpPr>
        <p:spPr/>
        <p:txBody>
          <a:bodyPr/>
          <a:lstStyle/>
          <a:p>
            <a:fld id="{70FFE932-7A30-4749-95E3-CFF7E8E5DB8D}" type="slidenum">
              <a:rPr lang="zh-CN" altLang="en-US"/>
              <a:pPr/>
              <a:t>3</a:t>
            </a:fld>
            <a:endParaRPr lang="en-US" altLang="zh-CN"/>
          </a:p>
        </p:txBody>
      </p:sp>
    </p:spTree>
    <p:extLst>
      <p:ext uri="{BB962C8B-B14F-4D97-AF65-F5344CB8AC3E}">
        <p14:creationId xmlns:p14="http://schemas.microsoft.com/office/powerpoint/2010/main" val="13329890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type="body" sz="half" idx="1"/>
          </p:nvPr>
        </p:nvSpPr>
        <p:spPr>
          <a:xfrm>
            <a:off x="555557" y="1240062"/>
            <a:ext cx="8920758" cy="3616325"/>
          </a:xfrm>
        </p:spPr>
        <p:txBody>
          <a:bodyPr>
            <a:normAutofit lnSpcReduction="10000"/>
          </a:bodyPr>
          <a:lstStyle/>
          <a:p>
            <a:pPr marL="574015" indent="-574015">
              <a:buNone/>
            </a:pPr>
            <a:r>
              <a:rPr lang="zh-CN" altLang="en-US" sz="2250" b="1" dirty="0">
                <a:latin typeface="华文细黑" pitchFamily="2" charset="-122"/>
                <a:ea typeface="华文细黑" pitchFamily="2" charset="-122"/>
              </a:rPr>
              <a:t>    </a:t>
            </a:r>
            <a:r>
              <a:rPr lang="zh-CN" altLang="en-US" sz="2250" b="1" dirty="0">
                <a:latin typeface="华文细黑" pitchFamily="2" charset="-122"/>
                <a:ea typeface="华文细黑" pitchFamily="2" charset="-122"/>
                <a:sym typeface="Arial" charset="0"/>
              </a:rPr>
              <a:t> </a:t>
            </a:r>
          </a:p>
          <a:p>
            <a:pPr marL="574015" indent="-574015">
              <a:buNone/>
            </a:pPr>
            <a:r>
              <a:rPr lang="zh-CN" altLang="en-US" sz="2250" b="1" dirty="0">
                <a:latin typeface="华文细黑" pitchFamily="2" charset="-122"/>
                <a:ea typeface="华文细黑" pitchFamily="2" charset="-122"/>
                <a:sym typeface="Arial" charset="0"/>
              </a:rPr>
              <a:t>      1、隐藏原理</a:t>
            </a:r>
          </a:p>
          <a:p>
            <a:pPr marL="574015" indent="-574015">
              <a:buNone/>
            </a:pPr>
            <a:r>
              <a:rPr lang="zh-CN" altLang="en-US" sz="2250" b="1" dirty="0">
                <a:latin typeface="华文细黑" pitchFamily="2" charset="-122"/>
                <a:ea typeface="华文细黑" pitchFamily="2" charset="-122"/>
                <a:sym typeface="Arial" charset="0"/>
              </a:rPr>
              <a:t>      1）汉语发展过程中出现了大量的假借字、通假字、异形词和异体字，其中很大一部分在现代汉语很少使用或被规范整理淘汰。</a:t>
            </a:r>
          </a:p>
          <a:p>
            <a:pPr marL="574015" indent="-574015">
              <a:buNone/>
            </a:pPr>
            <a:r>
              <a:rPr lang="zh-CN" altLang="en-US" sz="2250" b="1" dirty="0">
                <a:latin typeface="华文细黑" pitchFamily="2" charset="-122"/>
                <a:ea typeface="华文细黑" pitchFamily="2" charset="-122"/>
                <a:sym typeface="Arial" charset="0"/>
              </a:rPr>
              <a:t>       如“机伶</a:t>
            </a:r>
            <a:r>
              <a:rPr lang="en-US" altLang="zh-CN" sz="2250" b="1" dirty="0">
                <a:latin typeface="华文细黑" pitchFamily="2" charset="-122"/>
                <a:ea typeface="华文细黑" pitchFamily="2" charset="-122"/>
                <a:sym typeface="Arial" charset="0"/>
              </a:rPr>
              <a:t>-</a:t>
            </a:r>
            <a:r>
              <a:rPr lang="zh-CN" altLang="en-US" sz="2250" b="1" dirty="0">
                <a:latin typeface="华文细黑" pitchFamily="2" charset="-122"/>
                <a:ea typeface="华文细黑" pitchFamily="2" charset="-122"/>
                <a:sym typeface="Arial" charset="0"/>
              </a:rPr>
              <a:t>机灵”</a:t>
            </a:r>
            <a:r>
              <a:rPr lang="zh-CN" altLang="en-US" sz="2250" b="1" dirty="0">
                <a:solidFill>
                  <a:srgbClr val="FF0000"/>
                </a:solidFill>
                <a:latin typeface="华文细黑" pitchFamily="2" charset="-122"/>
                <a:ea typeface="华文细黑" pitchFamily="2" charset="-122"/>
                <a:sym typeface="Arial" charset="0"/>
              </a:rPr>
              <a:t>同音替换</a:t>
            </a:r>
            <a:endParaRPr lang="en-US" altLang="zh-CN" sz="2250" b="1" dirty="0">
              <a:solidFill>
                <a:srgbClr val="FF0000"/>
              </a:solidFill>
              <a:latin typeface="华文细黑" pitchFamily="2" charset="-122"/>
              <a:ea typeface="华文细黑" pitchFamily="2" charset="-122"/>
              <a:sym typeface="Arial" charset="0"/>
            </a:endParaRPr>
          </a:p>
          <a:p>
            <a:pPr marL="574015" indent="-574015">
              <a:buNone/>
            </a:pPr>
            <a:r>
              <a:rPr lang="en-US" altLang="zh-CN" sz="2250" b="1" dirty="0">
                <a:latin typeface="华文细黑" pitchFamily="2" charset="-122"/>
                <a:ea typeface="华文细黑" pitchFamily="2" charset="-122"/>
                <a:sym typeface="Arial" charset="0"/>
              </a:rPr>
              <a:t>     </a:t>
            </a:r>
            <a:r>
              <a:rPr lang="zh-CN" altLang="en-US" sz="2250" b="1" dirty="0">
                <a:latin typeface="华文细黑" pitchFamily="2" charset="-122"/>
                <a:ea typeface="华文细黑" pitchFamily="2" charset="-122"/>
                <a:sym typeface="Arial" charset="0"/>
              </a:rPr>
              <a:t> 这种隐藏的处理方法与同义词替换法的两点区别:一是同音替换词表中的各项组成是基本固定的，而同义词表的各项组成对于不同用户会有较大差异；二是对于同义词词对只在某个词性下成立的情况，还需要对同义词进行词性判定。</a:t>
            </a:r>
          </a:p>
          <a:p>
            <a:pPr marL="574015" indent="-574015">
              <a:buNone/>
            </a:pPr>
            <a:r>
              <a:rPr lang="zh-CN" altLang="en-US" sz="2250" b="1" dirty="0">
                <a:latin typeface="华文细黑" pitchFamily="2" charset="-122"/>
                <a:ea typeface="华文细黑" pitchFamily="2" charset="-122"/>
                <a:sym typeface="Arial" charset="0"/>
              </a:rPr>
              <a:t>       </a:t>
            </a:r>
          </a:p>
        </p:txBody>
      </p:sp>
      <p:sp>
        <p:nvSpPr>
          <p:cNvPr id="6" name="灯片编号占位符 7"/>
          <p:cNvSpPr>
            <a:spLocks noGrp="1"/>
          </p:cNvSpPr>
          <p:nvPr>
            <p:ph type="sldNum" sz="quarter" idx="12"/>
          </p:nvPr>
        </p:nvSpPr>
        <p:spPr/>
        <p:txBody>
          <a:bodyPr/>
          <a:lstStyle/>
          <a:p>
            <a:fld id="{7392A469-C1A1-4897-A7B8-B29EFD34F662}" type="slidenum">
              <a:rPr lang="zh-CN" altLang="en-US"/>
              <a:pPr/>
              <a:t>30</a:t>
            </a:fld>
            <a:endParaRPr lang="en-US" altLang="zh-CN"/>
          </a:p>
        </p:txBody>
      </p:sp>
    </p:spTree>
    <p:extLst>
      <p:ext uri="{BB962C8B-B14F-4D97-AF65-F5344CB8AC3E}">
        <p14:creationId xmlns:p14="http://schemas.microsoft.com/office/powerpoint/2010/main" val="36399882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body" sz="half" idx="1"/>
          </p:nvPr>
        </p:nvSpPr>
        <p:spPr>
          <a:xfrm>
            <a:off x="447545" y="1456086"/>
            <a:ext cx="8920758" cy="3616325"/>
          </a:xfrm>
        </p:spPr>
        <p:txBody>
          <a:bodyPr>
            <a:normAutofit lnSpcReduction="10000"/>
          </a:bodyPr>
          <a:lstStyle/>
          <a:p>
            <a:pPr marL="574015" indent="-574015">
              <a:lnSpc>
                <a:spcPct val="80000"/>
              </a:lnSpc>
              <a:buNone/>
            </a:pPr>
            <a:endParaRPr lang="zh-CN" altLang="en-US" sz="2250" b="1" dirty="0">
              <a:latin typeface="华文细黑" pitchFamily="2" charset="-122"/>
              <a:ea typeface="华文细黑" pitchFamily="2" charset="-122"/>
              <a:sym typeface="Arial" charset="0"/>
            </a:endParaRPr>
          </a:p>
          <a:p>
            <a:pPr marL="574015" indent="-574015">
              <a:lnSpc>
                <a:spcPct val="80000"/>
              </a:lnSpc>
              <a:buNone/>
            </a:pPr>
            <a:r>
              <a:rPr lang="zh-CN" altLang="en-US" sz="2250" b="1" dirty="0">
                <a:latin typeface="华文细黑" pitchFamily="2" charset="-122"/>
                <a:ea typeface="华文细黑" pitchFamily="2" charset="-122"/>
                <a:sym typeface="Arial" charset="0"/>
              </a:rPr>
              <a:t>        2）前面提到的同音替换词对在文本中出现的频率有一定 的限制，另一种较为通用的替换方式是采用</a:t>
            </a:r>
            <a:r>
              <a:rPr lang="zh-CN" altLang="en-US" sz="2250" b="1" dirty="0">
                <a:solidFill>
                  <a:srgbClr val="FF0000"/>
                </a:solidFill>
                <a:latin typeface="华文细黑" pitchFamily="2" charset="-122"/>
                <a:ea typeface="华文细黑" pitchFamily="2" charset="-122"/>
                <a:sym typeface="Arial" charset="0"/>
              </a:rPr>
              <a:t>结构助词</a:t>
            </a:r>
            <a:r>
              <a:rPr lang="zh-CN" altLang="en-US" sz="2250" b="1" dirty="0">
                <a:latin typeface="华文细黑" pitchFamily="2" charset="-122"/>
                <a:ea typeface="华文细黑" pitchFamily="2" charset="-122"/>
                <a:sym typeface="Arial" charset="0"/>
              </a:rPr>
              <a:t>词对“的-地”和“的-得”。</a:t>
            </a:r>
          </a:p>
          <a:p>
            <a:pPr marL="574015" indent="-574015">
              <a:lnSpc>
                <a:spcPct val="80000"/>
              </a:lnSpc>
              <a:buNone/>
            </a:pPr>
            <a:r>
              <a:rPr lang="zh-CN" altLang="en-US" sz="2250" b="1" dirty="0">
                <a:latin typeface="华文细黑" pitchFamily="2" charset="-122"/>
                <a:ea typeface="华文细黑" pitchFamily="2" charset="-122"/>
                <a:sym typeface="Arial" charset="0"/>
              </a:rPr>
              <a:t>　  “地”作结构助词时用在状语后，表示状语和中心词之间的修饰关系，与“的”可作同音替换。如“快速的增长”与“快速地增长”</a:t>
            </a:r>
          </a:p>
          <a:p>
            <a:pPr marL="574015" indent="-574015">
              <a:lnSpc>
                <a:spcPct val="80000"/>
              </a:lnSpc>
              <a:buNone/>
            </a:pPr>
            <a:r>
              <a:rPr lang="zh-CN" altLang="en-US" sz="2250" b="1" dirty="0">
                <a:latin typeface="华文细黑" pitchFamily="2" charset="-122"/>
                <a:ea typeface="华文细黑" pitchFamily="2" charset="-122"/>
                <a:sym typeface="Arial" charset="0"/>
              </a:rPr>
              <a:t>      “得”作结构助词用在动词或形容词后面，连接表示程度或结果的补语，或用在动词和补语中间表示可能时，与“的”可作同音替换。如“高兴的跳了起来”与“高兴得跳了起来”</a:t>
            </a:r>
          </a:p>
          <a:p>
            <a:pPr marL="574015" indent="-574015">
              <a:lnSpc>
                <a:spcPct val="80000"/>
              </a:lnSpc>
              <a:buNone/>
            </a:pPr>
            <a:r>
              <a:rPr lang="zh-CN" altLang="en-US" sz="2250" b="1" dirty="0">
                <a:latin typeface="华文细黑" pitchFamily="2" charset="-122"/>
                <a:ea typeface="华文细黑" pitchFamily="2" charset="-122"/>
                <a:sym typeface="Arial" charset="0"/>
              </a:rPr>
              <a:t>       通过选择“的-地”和“的-得”词对中的前者或后者可分别嵌入1，0信息。</a:t>
            </a:r>
          </a:p>
        </p:txBody>
      </p:sp>
      <p:sp>
        <p:nvSpPr>
          <p:cNvPr id="6" name="灯片编号占位符 7"/>
          <p:cNvSpPr>
            <a:spLocks noGrp="1"/>
          </p:cNvSpPr>
          <p:nvPr>
            <p:ph type="sldNum" sz="quarter" idx="12"/>
          </p:nvPr>
        </p:nvSpPr>
        <p:spPr/>
        <p:txBody>
          <a:bodyPr/>
          <a:lstStyle/>
          <a:p>
            <a:fld id="{61ADAD24-18DA-4267-994F-8B0E315503D7}" type="slidenum">
              <a:rPr lang="zh-CN" altLang="en-US"/>
              <a:pPr/>
              <a:t>31</a:t>
            </a:fld>
            <a:endParaRPr lang="en-US" altLang="zh-CN"/>
          </a:p>
        </p:txBody>
      </p:sp>
    </p:spTree>
    <p:extLst>
      <p:ext uri="{BB962C8B-B14F-4D97-AF65-F5344CB8AC3E}">
        <p14:creationId xmlns:p14="http://schemas.microsoft.com/office/powerpoint/2010/main" val="78523808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body" sz="half" idx="1"/>
          </p:nvPr>
        </p:nvSpPr>
        <p:spPr>
          <a:xfrm>
            <a:off x="501551" y="1132049"/>
            <a:ext cx="8920758" cy="3815977"/>
          </a:xfrm>
        </p:spPr>
        <p:txBody>
          <a:bodyPr>
            <a:normAutofit/>
          </a:bodyPr>
          <a:lstStyle/>
          <a:p>
            <a:pPr marL="574015" indent="-574015">
              <a:lnSpc>
                <a:spcPct val="80000"/>
              </a:lnSpc>
              <a:buNone/>
            </a:pPr>
            <a:r>
              <a:rPr lang="zh-CN" altLang="en-US" sz="2250" b="1" dirty="0">
                <a:latin typeface="华文细黑" pitchFamily="2" charset="-122"/>
                <a:ea typeface="华文细黑" pitchFamily="2" charset="-122"/>
              </a:rPr>
              <a:t>     </a:t>
            </a:r>
            <a:r>
              <a:rPr lang="zh-CN" altLang="en-US" sz="2250" b="1" dirty="0">
                <a:latin typeface="华文细黑" pitchFamily="2" charset="-122"/>
                <a:ea typeface="华文细黑" pitchFamily="2" charset="-122"/>
                <a:sym typeface="Arial" charset="0"/>
              </a:rPr>
              <a:t> </a:t>
            </a:r>
          </a:p>
          <a:p>
            <a:pPr marL="574015" indent="-574015">
              <a:lnSpc>
                <a:spcPct val="80000"/>
              </a:lnSpc>
              <a:buNone/>
            </a:pPr>
            <a:r>
              <a:rPr lang="zh-CN" altLang="en-US" sz="2250" b="1" dirty="0">
                <a:latin typeface="华文细黑" pitchFamily="2" charset="-122"/>
                <a:ea typeface="华文细黑" pitchFamily="2" charset="-122"/>
                <a:sym typeface="Arial" charset="0"/>
              </a:rPr>
              <a:t>        2、信息的嵌入</a:t>
            </a:r>
          </a:p>
          <a:p>
            <a:pPr marL="574015" indent="-574015">
              <a:lnSpc>
                <a:spcPct val="80000"/>
              </a:lnSpc>
              <a:buNone/>
            </a:pPr>
            <a:r>
              <a:rPr lang="zh-CN" altLang="en-US" sz="2250" b="1" dirty="0">
                <a:latin typeface="华文细黑" pitchFamily="2" charset="-122"/>
                <a:ea typeface="华文细黑" pitchFamily="2" charset="-122"/>
                <a:sym typeface="Arial" charset="0"/>
              </a:rPr>
              <a:t>        结构助词词对同音替换法的秘密信息自动嵌入可以按照以下步骤进行：</a:t>
            </a:r>
          </a:p>
          <a:p>
            <a:pPr marL="574015" indent="-574015">
              <a:lnSpc>
                <a:spcPct val="80000"/>
              </a:lnSpc>
              <a:buNone/>
            </a:pPr>
            <a:r>
              <a:rPr lang="zh-CN" altLang="en-US" sz="2250" b="1" dirty="0">
                <a:latin typeface="华文细黑" pitchFamily="2" charset="-122"/>
                <a:ea typeface="华文细黑" pitchFamily="2" charset="-122"/>
                <a:sym typeface="Arial" charset="0"/>
              </a:rPr>
              <a:t>　　1）将秘密信息转换成二进制码序列；</a:t>
            </a:r>
          </a:p>
          <a:p>
            <a:pPr marL="574015" indent="-574015">
              <a:lnSpc>
                <a:spcPct val="80000"/>
              </a:lnSpc>
              <a:buNone/>
            </a:pPr>
            <a:r>
              <a:rPr lang="zh-CN" altLang="en-US" sz="2250" b="1" dirty="0">
                <a:latin typeface="华文细黑" pitchFamily="2" charset="-122"/>
                <a:ea typeface="华文细黑" pitchFamily="2" charset="-122"/>
                <a:sym typeface="Arial" charset="0"/>
              </a:rPr>
              <a:t>　　2）搜索包含“的”、“地”或“得”的句子；</a:t>
            </a:r>
          </a:p>
          <a:p>
            <a:pPr marL="574015" indent="-574015">
              <a:lnSpc>
                <a:spcPct val="80000"/>
              </a:lnSpc>
              <a:buNone/>
            </a:pPr>
            <a:r>
              <a:rPr lang="zh-CN" altLang="en-US" sz="2250" b="1" dirty="0">
                <a:latin typeface="华文细黑" pitchFamily="2" charset="-122"/>
                <a:ea typeface="华文细黑" pitchFamily="2" charset="-122"/>
                <a:sym typeface="Arial" charset="0"/>
              </a:rPr>
              <a:t>　　3）使用基于规则或基于统计的方法对该句进行自动分词。若分词后“的”、“地”或“得”与其它字一起组成词，或“的”、“地”或“得”处于句首句尾，则这些情况不符合替换条件，只需处理在分词后以单字形式出现在句中的“的”、“地”或“得”。若不存在这种情况，则回到2）继续搜索；</a:t>
            </a:r>
          </a:p>
        </p:txBody>
      </p:sp>
      <p:sp>
        <p:nvSpPr>
          <p:cNvPr id="6" name="灯片编号占位符 7"/>
          <p:cNvSpPr>
            <a:spLocks noGrp="1"/>
          </p:cNvSpPr>
          <p:nvPr>
            <p:ph type="sldNum" sz="quarter" idx="12"/>
          </p:nvPr>
        </p:nvSpPr>
        <p:spPr/>
        <p:txBody>
          <a:bodyPr/>
          <a:lstStyle/>
          <a:p>
            <a:fld id="{AB2C71CE-74C6-477A-9E96-66AF3754F740}" type="slidenum">
              <a:rPr lang="zh-CN" altLang="en-US"/>
              <a:pPr/>
              <a:t>32</a:t>
            </a:fld>
            <a:endParaRPr lang="en-US" altLang="zh-CN"/>
          </a:p>
        </p:txBody>
      </p:sp>
    </p:spTree>
    <p:extLst>
      <p:ext uri="{BB962C8B-B14F-4D97-AF65-F5344CB8AC3E}">
        <p14:creationId xmlns:p14="http://schemas.microsoft.com/office/powerpoint/2010/main" val="177063802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type="body" sz="half" idx="1"/>
          </p:nvPr>
        </p:nvSpPr>
        <p:spPr>
          <a:xfrm>
            <a:off x="555557" y="1456086"/>
            <a:ext cx="8920758" cy="3616325"/>
          </a:xfrm>
        </p:spPr>
        <p:txBody>
          <a:bodyPr>
            <a:normAutofit/>
          </a:bodyPr>
          <a:lstStyle/>
          <a:p>
            <a:pPr marL="574015" indent="-574015">
              <a:buNone/>
            </a:pPr>
            <a:r>
              <a:rPr lang="zh-CN" altLang="en-US" sz="2250" b="1" dirty="0">
                <a:latin typeface="华文细黑" pitchFamily="2" charset="-122"/>
                <a:ea typeface="华文细黑" pitchFamily="2" charset="-122"/>
              </a:rPr>
              <a:t>    </a:t>
            </a:r>
            <a:r>
              <a:rPr lang="zh-CN" altLang="en-US" sz="2250" b="1" dirty="0">
                <a:latin typeface="华文细黑" pitchFamily="2" charset="-122"/>
                <a:ea typeface="华文细黑" pitchFamily="2" charset="-122"/>
                <a:sym typeface="Arial" charset="0"/>
              </a:rPr>
              <a:t> </a:t>
            </a:r>
          </a:p>
          <a:p>
            <a:pPr marL="574015" indent="-574015">
              <a:buNone/>
            </a:pPr>
            <a:r>
              <a:rPr lang="zh-CN" altLang="en-US" sz="2250" b="1" dirty="0">
                <a:latin typeface="华文细黑" pitchFamily="2" charset="-122"/>
                <a:ea typeface="华文细黑" pitchFamily="2" charset="-122"/>
                <a:sym typeface="Arial" charset="0"/>
              </a:rPr>
              <a:t>        4）对单字形式出现在句中的“的”、“地”或“得”及它们前后相邻的中心词进行词性标注，这一步并不需要完成句中所有词的词性标注工作；</a:t>
            </a:r>
          </a:p>
          <a:p>
            <a:pPr marL="574015" indent="-574015">
              <a:buNone/>
            </a:pPr>
            <a:r>
              <a:rPr lang="zh-CN" altLang="en-US" sz="2250" b="1" dirty="0">
                <a:latin typeface="华文细黑" pitchFamily="2" charset="-122"/>
                <a:ea typeface="华文细黑" pitchFamily="2" charset="-122"/>
                <a:sym typeface="Arial" charset="0"/>
              </a:rPr>
              <a:t>　　5）若词性标注结果存在符合结构“(副词、形容词)十地或的+(动词、形容词)”或“(动词、形容词)+得或的+(动词、副词、形容词)”的情况，则该处可进行 嵌入。否则回到</a:t>
            </a:r>
            <a:r>
              <a:rPr lang="en-US" altLang="zh-CN" sz="2250" b="1" dirty="0">
                <a:latin typeface="华文细黑" pitchFamily="2" charset="-122"/>
                <a:ea typeface="华文细黑" pitchFamily="2" charset="-122"/>
                <a:sym typeface="Arial" charset="0"/>
              </a:rPr>
              <a:t>2</a:t>
            </a:r>
            <a:r>
              <a:rPr lang="zh-CN" altLang="en-US" sz="2250" b="1" dirty="0">
                <a:latin typeface="华文细黑" pitchFamily="2" charset="-122"/>
                <a:ea typeface="华文细黑" pitchFamily="2" charset="-122"/>
                <a:sym typeface="Arial" charset="0"/>
              </a:rPr>
              <a:t>）继续搜索；</a:t>
            </a:r>
          </a:p>
        </p:txBody>
      </p:sp>
      <p:sp>
        <p:nvSpPr>
          <p:cNvPr id="6" name="灯片编号占位符 7"/>
          <p:cNvSpPr>
            <a:spLocks noGrp="1"/>
          </p:cNvSpPr>
          <p:nvPr>
            <p:ph type="sldNum" sz="quarter" idx="12"/>
          </p:nvPr>
        </p:nvSpPr>
        <p:spPr/>
        <p:txBody>
          <a:bodyPr/>
          <a:lstStyle/>
          <a:p>
            <a:fld id="{0D031091-8724-44C9-842A-1284560AF52B}" type="slidenum">
              <a:rPr lang="zh-CN" altLang="en-US"/>
              <a:pPr/>
              <a:t>33</a:t>
            </a:fld>
            <a:endParaRPr lang="en-US" altLang="zh-CN"/>
          </a:p>
        </p:txBody>
      </p:sp>
    </p:spTree>
    <p:extLst>
      <p:ext uri="{BB962C8B-B14F-4D97-AF65-F5344CB8AC3E}">
        <p14:creationId xmlns:p14="http://schemas.microsoft.com/office/powerpoint/2010/main" val="105038656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body" sz="half" idx="1"/>
          </p:nvPr>
        </p:nvSpPr>
        <p:spPr>
          <a:xfrm>
            <a:off x="447545" y="1294068"/>
            <a:ext cx="8920758" cy="3986747"/>
          </a:xfrm>
        </p:spPr>
        <p:txBody>
          <a:bodyPr>
            <a:normAutofit/>
          </a:bodyPr>
          <a:lstStyle/>
          <a:p>
            <a:pPr marL="574015" indent="-574015">
              <a:buNone/>
            </a:pPr>
            <a:r>
              <a:rPr lang="zh-CN" altLang="en-US" sz="2250" b="1" dirty="0">
                <a:latin typeface="华文细黑" pitchFamily="2" charset="-122"/>
                <a:ea typeface="华文细黑" pitchFamily="2" charset="-122"/>
              </a:rPr>
              <a:t>     </a:t>
            </a:r>
            <a:r>
              <a:rPr lang="zh-CN" altLang="en-US" sz="2250" b="1" dirty="0">
                <a:latin typeface="华文细黑" pitchFamily="2" charset="-122"/>
                <a:ea typeface="华文细黑" pitchFamily="2" charset="-122"/>
                <a:sym typeface="Arial" charset="0"/>
              </a:rPr>
              <a:t> </a:t>
            </a:r>
          </a:p>
          <a:p>
            <a:pPr marL="574015" indent="-574015">
              <a:buNone/>
            </a:pPr>
            <a:r>
              <a:rPr lang="zh-CN" altLang="en-US" sz="2250" b="1" dirty="0">
                <a:latin typeface="华文细黑" pitchFamily="2" charset="-122"/>
                <a:ea typeface="华文细黑" pitchFamily="2" charset="-122"/>
                <a:sym typeface="Arial" charset="0"/>
              </a:rPr>
              <a:t>       6）先对原文进行规范化处理，将“(副词、形容词)十地或的+(动词、形容词)”、“(动词、形容词)+得或的+(动词、副词、形容词)”分别规范为“(副词、形容词)+地+(动词、形容词)”、“(动词、形容词)+得+(动词、副词、形容词)”，对比规范化文本嵌入秘密信息。当前待嵌入的秘密信息二进制位为“0”时，保持“地”或“得”不变:为“1”时将“地”或“得”替换成“的”；</a:t>
            </a:r>
          </a:p>
          <a:p>
            <a:pPr marL="574015" indent="-574015">
              <a:buNone/>
            </a:pPr>
            <a:r>
              <a:rPr lang="zh-CN" altLang="en-US" sz="2250" b="1" dirty="0">
                <a:latin typeface="华文细黑" pitchFamily="2" charset="-122"/>
                <a:ea typeface="华文细黑" pitchFamily="2" charset="-122"/>
                <a:sym typeface="Arial" charset="0"/>
              </a:rPr>
              <a:t>      7）转步骤2）继续嵌入秘密信息的下一个二进制位，直至秘密信息己嵌入完毕或原文己搜索完毕。</a:t>
            </a:r>
            <a:endParaRPr lang="zh-CN" altLang="en-US" dirty="0"/>
          </a:p>
        </p:txBody>
      </p:sp>
      <p:sp>
        <p:nvSpPr>
          <p:cNvPr id="6" name="灯片编号占位符 7"/>
          <p:cNvSpPr>
            <a:spLocks noGrp="1"/>
          </p:cNvSpPr>
          <p:nvPr>
            <p:ph type="sldNum" sz="quarter" idx="12"/>
          </p:nvPr>
        </p:nvSpPr>
        <p:spPr/>
        <p:txBody>
          <a:bodyPr/>
          <a:lstStyle/>
          <a:p>
            <a:fld id="{A168E316-713C-4B13-949A-A0E390A2686F}" type="slidenum">
              <a:rPr lang="zh-CN" altLang="en-US"/>
              <a:pPr/>
              <a:t>34</a:t>
            </a:fld>
            <a:endParaRPr lang="en-US" altLang="zh-CN"/>
          </a:p>
        </p:txBody>
      </p:sp>
    </p:spTree>
    <p:extLst>
      <p:ext uri="{BB962C8B-B14F-4D97-AF65-F5344CB8AC3E}">
        <p14:creationId xmlns:p14="http://schemas.microsoft.com/office/powerpoint/2010/main" val="191037358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sz="half" idx="1"/>
          </p:nvPr>
        </p:nvSpPr>
        <p:spPr>
          <a:xfrm>
            <a:off x="447545" y="1024038"/>
            <a:ext cx="8920758" cy="3616325"/>
          </a:xfrm>
        </p:spPr>
        <p:txBody>
          <a:bodyPr>
            <a:normAutofit/>
          </a:bodyPr>
          <a:lstStyle/>
          <a:p>
            <a:pPr marL="574015" indent="-574015">
              <a:lnSpc>
                <a:spcPct val="80000"/>
              </a:lnSpc>
              <a:buNone/>
            </a:pPr>
            <a:r>
              <a:rPr lang="zh-CN" altLang="en-US" sz="2250" b="1" dirty="0">
                <a:latin typeface="华文细黑" pitchFamily="2" charset="-122"/>
                <a:ea typeface="华文细黑" pitchFamily="2" charset="-122"/>
              </a:rPr>
              <a:t>     </a:t>
            </a:r>
            <a:r>
              <a:rPr lang="zh-CN" altLang="en-US" sz="2250" b="1" dirty="0">
                <a:latin typeface="华文细黑" pitchFamily="2" charset="-122"/>
                <a:ea typeface="华文细黑" pitchFamily="2" charset="-122"/>
                <a:sym typeface="Arial" charset="0"/>
              </a:rPr>
              <a:t> </a:t>
            </a:r>
          </a:p>
          <a:p>
            <a:pPr marL="574015" indent="-574015">
              <a:lnSpc>
                <a:spcPct val="80000"/>
              </a:lnSpc>
              <a:buNone/>
            </a:pPr>
            <a:r>
              <a:rPr lang="zh-CN" altLang="en-US" sz="2250" b="1" dirty="0">
                <a:latin typeface="华文细黑" pitchFamily="2" charset="-122"/>
                <a:ea typeface="华文细黑" pitchFamily="2" charset="-122"/>
                <a:sym typeface="Arial" charset="0"/>
              </a:rPr>
              <a:t>        3、信息的提取</a:t>
            </a:r>
          </a:p>
          <a:p>
            <a:pPr marL="574015" indent="-574015">
              <a:lnSpc>
                <a:spcPct val="80000"/>
              </a:lnSpc>
              <a:buNone/>
            </a:pPr>
            <a:r>
              <a:rPr lang="zh-CN" altLang="en-US" sz="2250" b="1" dirty="0">
                <a:latin typeface="华文细黑" pitchFamily="2" charset="-122"/>
                <a:ea typeface="华文细黑" pitchFamily="2" charset="-122"/>
                <a:sym typeface="Arial" charset="0"/>
              </a:rPr>
              <a:t>        结构助词词对同音替换法的秘密信息自动提取可按以下步骤进行：</a:t>
            </a:r>
          </a:p>
          <a:p>
            <a:pPr marL="574015" indent="-574015">
              <a:lnSpc>
                <a:spcPct val="80000"/>
              </a:lnSpc>
              <a:buNone/>
            </a:pPr>
            <a:r>
              <a:rPr lang="zh-CN" altLang="en-US" sz="2250" b="1" dirty="0">
                <a:latin typeface="华文细黑" pitchFamily="2" charset="-122"/>
                <a:ea typeface="华文细黑" pitchFamily="2" charset="-122"/>
                <a:sym typeface="Arial" charset="0"/>
              </a:rPr>
              <a:t>        1）搜索包含“的”、“地”或“得”的句子；</a:t>
            </a:r>
          </a:p>
          <a:p>
            <a:pPr marL="574015" indent="-574015">
              <a:lnSpc>
                <a:spcPct val="80000"/>
              </a:lnSpc>
              <a:buNone/>
            </a:pPr>
            <a:r>
              <a:rPr lang="zh-CN" altLang="en-US" sz="2250" b="1" dirty="0">
                <a:latin typeface="华文细黑" pitchFamily="2" charset="-122"/>
                <a:ea typeface="华文细黑" pitchFamily="2" charset="-122"/>
                <a:sym typeface="Arial" charset="0"/>
              </a:rPr>
              <a:t>　　2）使用基于规则或基于统计的方法对该句进行自动分词。若分词后“的”、“地”或“得”与其它字一起组成词，或“的”、“地”或“得”处于句首句尾，则这些情况不符合替换条件，只需处理在分词后以单字形式出现在句中的“的”、“地”或“得”。若不存在这种情况，则回到1）继续搜索；     </a:t>
            </a:r>
          </a:p>
        </p:txBody>
      </p:sp>
      <p:sp>
        <p:nvSpPr>
          <p:cNvPr id="6" name="灯片编号占位符 7"/>
          <p:cNvSpPr>
            <a:spLocks noGrp="1"/>
          </p:cNvSpPr>
          <p:nvPr>
            <p:ph type="sldNum" sz="quarter" idx="12"/>
          </p:nvPr>
        </p:nvSpPr>
        <p:spPr/>
        <p:txBody>
          <a:bodyPr/>
          <a:lstStyle/>
          <a:p>
            <a:fld id="{E47C354E-21D6-45DC-9F79-62B5202FC221}" type="slidenum">
              <a:rPr lang="zh-CN" altLang="en-US"/>
              <a:pPr/>
              <a:t>35</a:t>
            </a:fld>
            <a:endParaRPr lang="en-US" altLang="zh-CN"/>
          </a:p>
        </p:txBody>
      </p:sp>
    </p:spTree>
    <p:extLst>
      <p:ext uri="{BB962C8B-B14F-4D97-AF65-F5344CB8AC3E}">
        <p14:creationId xmlns:p14="http://schemas.microsoft.com/office/powerpoint/2010/main" val="89122737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body" sz="half" idx="1"/>
          </p:nvPr>
        </p:nvSpPr>
        <p:spPr>
          <a:xfrm>
            <a:off x="555557" y="1888133"/>
            <a:ext cx="8920758" cy="3844857"/>
          </a:xfrm>
        </p:spPr>
        <p:txBody>
          <a:bodyPr>
            <a:normAutofit/>
          </a:bodyPr>
          <a:lstStyle/>
          <a:p>
            <a:pPr marL="574015" indent="-574015">
              <a:lnSpc>
                <a:spcPct val="80000"/>
              </a:lnSpc>
              <a:buNone/>
            </a:pPr>
            <a:r>
              <a:rPr lang="zh-CN" altLang="en-US" sz="2250" b="1" dirty="0">
                <a:latin typeface="华文细黑" pitchFamily="2" charset="-122"/>
                <a:ea typeface="华文细黑" pitchFamily="2" charset="-122"/>
              </a:rPr>
              <a:t>     </a:t>
            </a:r>
            <a:r>
              <a:rPr lang="zh-CN" altLang="en-US" sz="2250" b="1" dirty="0">
                <a:latin typeface="华文细黑" pitchFamily="2" charset="-122"/>
                <a:ea typeface="华文细黑" pitchFamily="2" charset="-122"/>
                <a:sym typeface="Arial" charset="0"/>
              </a:rPr>
              <a:t> </a:t>
            </a:r>
          </a:p>
          <a:p>
            <a:pPr marL="574015" indent="-574015">
              <a:lnSpc>
                <a:spcPct val="80000"/>
              </a:lnSpc>
              <a:buNone/>
            </a:pPr>
            <a:r>
              <a:rPr lang="zh-CN" altLang="en-US" sz="2250" b="1" dirty="0">
                <a:latin typeface="华文细黑" pitchFamily="2" charset="-122"/>
                <a:ea typeface="华文细黑" pitchFamily="2" charset="-122"/>
                <a:sym typeface="Arial" charset="0"/>
              </a:rPr>
              <a:t>        3）对单字形式出现在句中的“的”、“地”或“得”及它们前后相邻的中心词进行词性标注；</a:t>
            </a:r>
          </a:p>
          <a:p>
            <a:pPr marL="574015" indent="-574015">
              <a:lnSpc>
                <a:spcPct val="80000"/>
              </a:lnSpc>
              <a:buNone/>
            </a:pPr>
            <a:r>
              <a:rPr lang="zh-CN" altLang="en-US" sz="2250" b="1" dirty="0">
                <a:latin typeface="华文细黑" pitchFamily="2" charset="-122"/>
                <a:ea typeface="华文细黑" pitchFamily="2" charset="-122"/>
                <a:sym typeface="Arial" charset="0"/>
              </a:rPr>
              <a:t>        4）若词性标注结果存在符合结构“(副词、形容词)+地或的+(动词、形容词)”或“(动词、形容词)十得或的+(动词、副词、形容词)”的情况，则该处可进行提取。否则回到1）继续搜索。</a:t>
            </a:r>
          </a:p>
          <a:p>
            <a:pPr marL="574015" indent="-574015">
              <a:lnSpc>
                <a:spcPct val="80000"/>
              </a:lnSpc>
              <a:buNone/>
            </a:pPr>
            <a:r>
              <a:rPr lang="zh-CN" altLang="en-US" sz="2250" b="1" dirty="0">
                <a:latin typeface="华文细黑" pitchFamily="2" charset="-122"/>
                <a:ea typeface="华文细黑" pitchFamily="2" charset="-122"/>
                <a:sym typeface="Arial" charset="0"/>
              </a:rPr>
              <a:t>        5）先对原文进行规范化处理，将原文与规范化文本进行对比，若“地”或“得”保持不变，则原文嵌入了一个二进制位0；若“的”被规范化为“地”或“得”，则原文嵌入了一个二进制位1；</a:t>
            </a:r>
          </a:p>
          <a:p>
            <a:pPr marL="574015" indent="-574015">
              <a:lnSpc>
                <a:spcPct val="80000"/>
              </a:lnSpc>
              <a:buNone/>
            </a:pPr>
            <a:r>
              <a:rPr lang="zh-CN" altLang="en-US" sz="2250" b="1" dirty="0">
                <a:latin typeface="华文细黑" pitchFamily="2" charset="-122"/>
                <a:ea typeface="华文细黑" pitchFamily="2" charset="-122"/>
                <a:sym typeface="Arial" charset="0"/>
              </a:rPr>
              <a:t>        6）转步骤1）继续提取，直至原文已搜索完毕。</a:t>
            </a:r>
            <a:endParaRPr lang="zh-CN" altLang="en-US" sz="2250" dirty="0"/>
          </a:p>
        </p:txBody>
      </p:sp>
      <p:sp>
        <p:nvSpPr>
          <p:cNvPr id="6" name="灯片编号占位符 7"/>
          <p:cNvSpPr>
            <a:spLocks noGrp="1"/>
          </p:cNvSpPr>
          <p:nvPr>
            <p:ph type="sldNum" sz="quarter" idx="12"/>
          </p:nvPr>
        </p:nvSpPr>
        <p:spPr/>
        <p:txBody>
          <a:bodyPr/>
          <a:lstStyle/>
          <a:p>
            <a:fld id="{DB655622-AEA3-4EE7-9EC2-D38719181489}" type="slidenum">
              <a:rPr lang="zh-CN" altLang="en-US"/>
              <a:pPr/>
              <a:t>36</a:t>
            </a:fld>
            <a:endParaRPr lang="en-US" altLang="zh-CN"/>
          </a:p>
        </p:txBody>
      </p:sp>
    </p:spTree>
    <p:extLst>
      <p:ext uri="{BB962C8B-B14F-4D97-AF65-F5344CB8AC3E}">
        <p14:creationId xmlns:p14="http://schemas.microsoft.com/office/powerpoint/2010/main" val="244452306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sz="half" idx="1"/>
          </p:nvPr>
        </p:nvSpPr>
        <p:spPr>
          <a:xfrm>
            <a:off x="393539" y="1294068"/>
            <a:ext cx="8920758" cy="3616325"/>
          </a:xfrm>
        </p:spPr>
        <p:txBody>
          <a:bodyPr>
            <a:normAutofit/>
          </a:bodyPr>
          <a:lstStyle/>
          <a:p>
            <a:r>
              <a:rPr lang="zh-CN" altLang="en-US" sz="2400" b="1" dirty="0">
                <a:latin typeface="华文细黑" pitchFamily="2" charset="-122"/>
                <a:ea typeface="华文细黑" pitchFamily="2" charset="-122"/>
              </a:rPr>
              <a:t>文本隐写技术</a:t>
            </a:r>
          </a:p>
          <a:p>
            <a:pPr marL="574015" indent="-574015">
              <a:buNone/>
            </a:pPr>
            <a:r>
              <a:rPr lang="zh-CN" altLang="en-US" sz="2250" b="1" dirty="0">
                <a:latin typeface="华文细黑" pitchFamily="2" charset="-122"/>
                <a:ea typeface="华文细黑" pitchFamily="2" charset="-122"/>
              </a:rPr>
              <a:t>       与图像、视频、音频等多媒体中的隐写方法相比，文本中的冗余信息非常有限，因此其所用的方法与其他几类载体中使用的隐写方法截然不同。</a:t>
            </a:r>
          </a:p>
          <a:p>
            <a:pPr marL="574015" indent="-574015">
              <a:buNone/>
            </a:pPr>
            <a:r>
              <a:rPr lang="zh-CN" altLang="en-US" sz="2250" b="1" dirty="0">
                <a:latin typeface="华文细黑" pitchFamily="2" charset="-122"/>
                <a:ea typeface="华文细黑" pitchFamily="2" charset="-122"/>
              </a:rPr>
              <a:t>      文本隐写算法基本上可以归结为以下几类：</a:t>
            </a:r>
          </a:p>
          <a:p>
            <a:pPr marL="574015" indent="-574015">
              <a:buNone/>
            </a:pPr>
            <a:r>
              <a:rPr lang="zh-CN" altLang="en-US" sz="2250" b="1" dirty="0">
                <a:latin typeface="华文细黑" pitchFamily="2" charset="-122"/>
                <a:ea typeface="华文细黑" pitchFamily="2" charset="-122"/>
              </a:rPr>
              <a:t>      1、基于格式的文本隐写技术</a:t>
            </a:r>
          </a:p>
          <a:p>
            <a:pPr marL="574015" indent="-574015">
              <a:buNone/>
            </a:pPr>
            <a:r>
              <a:rPr lang="zh-CN" altLang="en-US" sz="2250" b="1" dirty="0">
                <a:latin typeface="华文细黑" pitchFamily="2" charset="-122"/>
                <a:ea typeface="华文细黑" pitchFamily="2" charset="-122"/>
              </a:rPr>
              <a:t>      早期的文本隐藏算法设计通常是通过改变原有文本的特征来达到隐藏目的。这类隐藏算法可以分为两类：</a:t>
            </a:r>
            <a:r>
              <a:rPr lang="zh-CN" altLang="en-US" sz="2250" b="1" dirty="0">
                <a:solidFill>
                  <a:srgbClr val="FF0000"/>
                </a:solidFill>
                <a:latin typeface="华文细黑" pitchFamily="2" charset="-122"/>
                <a:ea typeface="华文细黑" pitchFamily="2" charset="-122"/>
              </a:rPr>
              <a:t>变化间距</a:t>
            </a:r>
            <a:r>
              <a:rPr lang="zh-CN" altLang="en-US" sz="2250" b="1" dirty="0">
                <a:latin typeface="华文细黑" pitchFamily="2" charset="-122"/>
                <a:ea typeface="华文细黑" pitchFamily="2" charset="-122"/>
              </a:rPr>
              <a:t>隐藏算法、</a:t>
            </a:r>
            <a:r>
              <a:rPr lang="zh-CN" altLang="en-US" sz="2250" b="1" dirty="0">
                <a:solidFill>
                  <a:srgbClr val="FF0000"/>
                </a:solidFill>
                <a:latin typeface="华文细黑" pitchFamily="2" charset="-122"/>
                <a:ea typeface="华文细黑" pitchFamily="2" charset="-122"/>
              </a:rPr>
              <a:t>变化字体</a:t>
            </a:r>
            <a:r>
              <a:rPr lang="zh-CN" altLang="en-US" sz="2250" b="1" dirty="0">
                <a:latin typeface="华文细黑" pitchFamily="2" charset="-122"/>
                <a:ea typeface="华文细黑" pitchFamily="2" charset="-122"/>
              </a:rPr>
              <a:t>隐藏算法。</a:t>
            </a:r>
          </a:p>
        </p:txBody>
      </p:sp>
      <p:sp>
        <p:nvSpPr>
          <p:cNvPr id="6" name="灯片编号占位符 7"/>
          <p:cNvSpPr>
            <a:spLocks noGrp="1"/>
          </p:cNvSpPr>
          <p:nvPr>
            <p:ph type="sldNum" sz="quarter" idx="12"/>
          </p:nvPr>
        </p:nvSpPr>
        <p:spPr/>
        <p:txBody>
          <a:bodyPr/>
          <a:lstStyle/>
          <a:p>
            <a:fld id="{CB20984A-01C8-407E-B5CB-CD99157CAEE8}" type="slidenum">
              <a:rPr lang="zh-CN" altLang="en-US"/>
              <a:pPr/>
              <a:t>4</a:t>
            </a:fld>
            <a:endParaRPr lang="en-US" altLang="zh-CN"/>
          </a:p>
        </p:txBody>
      </p:sp>
    </p:spTree>
    <p:extLst>
      <p:ext uri="{BB962C8B-B14F-4D97-AF65-F5344CB8AC3E}">
        <p14:creationId xmlns:p14="http://schemas.microsoft.com/office/powerpoint/2010/main" val="234567814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sz="half" idx="1"/>
          </p:nvPr>
        </p:nvSpPr>
        <p:spPr>
          <a:xfrm>
            <a:off x="447545" y="1456085"/>
            <a:ext cx="8920758" cy="3996444"/>
          </a:xfrm>
        </p:spPr>
        <p:txBody>
          <a:bodyPr>
            <a:normAutofit/>
          </a:bodyPr>
          <a:lstStyle/>
          <a:p>
            <a:pPr marL="574015" indent="-574015">
              <a:buNone/>
            </a:pPr>
            <a:endParaRPr lang="zh-CN" altLang="en-US" sz="2250" b="1" dirty="0">
              <a:latin typeface="华文细黑" pitchFamily="2" charset="-122"/>
              <a:ea typeface="华文细黑" pitchFamily="2" charset="-122"/>
            </a:endParaRPr>
          </a:p>
          <a:p>
            <a:pPr marL="574015" indent="-574015">
              <a:buNone/>
            </a:pPr>
            <a:r>
              <a:rPr lang="zh-CN" altLang="en-US" sz="2250" b="1" dirty="0">
                <a:latin typeface="华文细黑" pitchFamily="2" charset="-122"/>
                <a:ea typeface="华文细黑" pitchFamily="2" charset="-122"/>
              </a:rPr>
              <a:t>       1） 行间距编码</a:t>
            </a:r>
          </a:p>
          <a:p>
            <a:pPr marL="574015" indent="-574015">
              <a:buNone/>
            </a:pPr>
            <a:r>
              <a:rPr lang="zh-CN" altLang="en-US" sz="2250" b="1" dirty="0">
                <a:latin typeface="华文细黑" pitchFamily="2" charset="-122"/>
                <a:ea typeface="华文细黑" pitchFamily="2" charset="-122"/>
              </a:rPr>
              <a:t>        在文本的每一页中，每间隔一行轮流地嵌入秘密信息，但</a:t>
            </a:r>
            <a:r>
              <a:rPr lang="zh-CN" altLang="en-US" sz="2250" b="1" dirty="0">
                <a:solidFill>
                  <a:srgbClr val="FF0000"/>
                </a:solidFill>
                <a:latin typeface="华文细黑" pitchFamily="2" charset="-122"/>
                <a:ea typeface="华文细黑" pitchFamily="2" charset="-122"/>
              </a:rPr>
              <a:t>嵌入信息的行的相邻上下两行位置不动</a:t>
            </a:r>
            <a:r>
              <a:rPr lang="zh-CN" altLang="en-US" sz="2250" b="1" dirty="0">
                <a:latin typeface="华文细黑" pitchFamily="2" charset="-122"/>
                <a:ea typeface="华文细黑" pitchFamily="2" charset="-122"/>
              </a:rPr>
              <a:t>。该编码技术具有很强的稳健性，即使经过多次拷贝，或者页面按某个伸缩因子进行多次缩放，嵌入的秘密信息也可检测出来。</a:t>
            </a:r>
          </a:p>
          <a:p>
            <a:pPr marL="574015" indent="-574015">
              <a:buNone/>
            </a:pPr>
            <a:r>
              <a:rPr lang="zh-CN" altLang="en-US" sz="2250" b="1" dirty="0">
                <a:latin typeface="华文细黑" pitchFamily="2" charset="-122"/>
                <a:ea typeface="华文细黑" pitchFamily="2" charset="-122"/>
              </a:rPr>
              <a:t>      2） 字间距编码</a:t>
            </a:r>
          </a:p>
          <a:p>
            <a:pPr marL="574015" indent="-574015">
              <a:buNone/>
            </a:pPr>
            <a:r>
              <a:rPr lang="zh-CN" altLang="en-US" sz="2250" b="1" dirty="0">
                <a:latin typeface="华文细黑" pitchFamily="2" charset="-122"/>
                <a:ea typeface="华文细黑" pitchFamily="2" charset="-122"/>
              </a:rPr>
              <a:t>       通过将文本某一行中的一个</a:t>
            </a:r>
            <a:r>
              <a:rPr lang="zh-CN" altLang="en-US" sz="2250" b="1" dirty="0">
                <a:solidFill>
                  <a:srgbClr val="FF0000"/>
                </a:solidFill>
                <a:latin typeface="华文细黑" pitchFamily="2" charset="-122"/>
                <a:ea typeface="华文细黑" pitchFamily="2" charset="-122"/>
              </a:rPr>
              <a:t>单词进行水平移位</a:t>
            </a:r>
            <a:r>
              <a:rPr lang="zh-CN" altLang="en-US" sz="2250" b="1" dirty="0">
                <a:latin typeface="华文细黑" pitchFamily="2" charset="-122"/>
                <a:ea typeface="华文细黑" pitchFamily="2" charset="-122"/>
              </a:rPr>
              <a:t>来嵌入秘密信息。此方法与行间距码隐藏信息的原理大致相当，能够隐藏更多比特，但抗攻击能力不及后者。</a:t>
            </a:r>
          </a:p>
        </p:txBody>
      </p:sp>
      <p:sp>
        <p:nvSpPr>
          <p:cNvPr id="6" name="灯片编号占位符 7"/>
          <p:cNvSpPr>
            <a:spLocks noGrp="1"/>
          </p:cNvSpPr>
          <p:nvPr>
            <p:ph type="sldNum" sz="quarter" idx="12"/>
          </p:nvPr>
        </p:nvSpPr>
        <p:spPr/>
        <p:txBody>
          <a:bodyPr/>
          <a:lstStyle/>
          <a:p>
            <a:fld id="{4B6755D2-1969-4F71-95E6-708A4F6453AA}" type="slidenum">
              <a:rPr lang="zh-CN" altLang="en-US"/>
              <a:pPr/>
              <a:t>5</a:t>
            </a:fld>
            <a:endParaRPr lang="en-US" altLang="zh-CN"/>
          </a:p>
        </p:txBody>
      </p:sp>
    </p:spTree>
    <p:extLst>
      <p:ext uri="{BB962C8B-B14F-4D97-AF65-F5344CB8AC3E}">
        <p14:creationId xmlns:p14="http://schemas.microsoft.com/office/powerpoint/2010/main" val="240603573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sz="half" idx="1"/>
          </p:nvPr>
        </p:nvSpPr>
        <p:spPr>
          <a:xfrm>
            <a:off x="555558" y="1078043"/>
            <a:ext cx="8616032" cy="4590510"/>
          </a:xfrm>
        </p:spPr>
        <p:txBody>
          <a:bodyPr>
            <a:normAutofit lnSpcReduction="10000"/>
          </a:bodyPr>
          <a:lstStyle/>
          <a:p>
            <a:pPr marL="574015" indent="-574015">
              <a:lnSpc>
                <a:spcPct val="80000"/>
              </a:lnSpc>
              <a:buNone/>
            </a:pPr>
            <a:endParaRPr lang="zh-CN" altLang="en-US" sz="2250" b="1" dirty="0">
              <a:latin typeface="华文细黑" pitchFamily="2" charset="-122"/>
              <a:ea typeface="华文细黑" pitchFamily="2" charset="-122"/>
            </a:endParaRPr>
          </a:p>
          <a:p>
            <a:pPr marL="574015" indent="-574015">
              <a:lnSpc>
                <a:spcPct val="80000"/>
              </a:lnSpc>
              <a:buNone/>
            </a:pPr>
            <a:r>
              <a:rPr lang="zh-CN" altLang="en-US" sz="2250" b="1" dirty="0">
                <a:latin typeface="华文细黑" pitchFamily="2" charset="-122"/>
                <a:ea typeface="华文细黑" pitchFamily="2" charset="-122"/>
              </a:rPr>
              <a:t>        3）特征编码</a:t>
            </a:r>
          </a:p>
          <a:p>
            <a:pPr marL="574015" indent="-574015">
              <a:lnSpc>
                <a:spcPct val="80000"/>
              </a:lnSpc>
              <a:buNone/>
            </a:pPr>
            <a:r>
              <a:rPr lang="zh-CN" altLang="en-US" sz="2250" b="1" dirty="0">
                <a:latin typeface="华文细黑" pitchFamily="2" charset="-122"/>
                <a:ea typeface="华文细黑" pitchFamily="2" charset="-122"/>
              </a:rPr>
              <a:t>        通过改变文档中某个字母的某一特殊特征来嵌入标记。字体信息隐藏方法可以利用两种相似的字体，修改文本中一些文字的字体信息来隐藏秘密消息，这些字体被修改后很难被察觉。</a:t>
            </a:r>
          </a:p>
          <a:p>
            <a:pPr marL="574015" indent="-574015">
              <a:lnSpc>
                <a:spcPct val="80000"/>
              </a:lnSpc>
              <a:buNone/>
            </a:pPr>
            <a:r>
              <a:rPr lang="zh-CN" altLang="en-US" sz="2250" b="1" dirty="0">
                <a:latin typeface="华文细黑" pitchFamily="2" charset="-122"/>
                <a:ea typeface="华文细黑" pitchFamily="2" charset="-122"/>
              </a:rPr>
              <a:t>        格式化文本本身具有丰富的字符特征，可以利用</a:t>
            </a:r>
            <a:r>
              <a:rPr lang="zh-CN" altLang="en-US" sz="2250" b="1" dirty="0">
                <a:solidFill>
                  <a:srgbClr val="FF0000"/>
                </a:solidFill>
                <a:latin typeface="华文细黑" pitchFamily="2" charset="-122"/>
                <a:ea typeface="华文细黑" pitchFamily="2" charset="-122"/>
              </a:rPr>
              <a:t>字符的颜色、字符尺寸、是否加粗、倾斜、下划线、边框、底纹</a:t>
            </a:r>
            <a:r>
              <a:rPr lang="zh-CN" altLang="en-US" sz="2250" b="1" dirty="0">
                <a:latin typeface="华文细黑" pitchFamily="2" charset="-122"/>
                <a:ea typeface="华文细黑" pitchFamily="2" charset="-122"/>
              </a:rPr>
              <a:t>等特征来隐藏信息。 </a:t>
            </a:r>
            <a:endParaRPr lang="en-US" altLang="zh-CN" sz="2250" b="1" dirty="0">
              <a:latin typeface="华文细黑" pitchFamily="2" charset="-122"/>
              <a:ea typeface="华文细黑" pitchFamily="2" charset="-122"/>
            </a:endParaRPr>
          </a:p>
          <a:p>
            <a:pPr marL="574015" indent="-574015">
              <a:lnSpc>
                <a:spcPct val="80000"/>
              </a:lnSpc>
              <a:buNone/>
            </a:pPr>
            <a:r>
              <a:rPr lang="zh-CN" altLang="en-US" sz="2250" b="1" dirty="0">
                <a:latin typeface="华文细黑" pitchFamily="2" charset="-122"/>
                <a:ea typeface="华文细黑" pitchFamily="2" charset="-122"/>
              </a:rPr>
              <a:t>       4）行尾附加空格编码</a:t>
            </a:r>
          </a:p>
          <a:p>
            <a:pPr marL="574015" indent="-574015">
              <a:lnSpc>
                <a:spcPct val="80000"/>
              </a:lnSpc>
              <a:buNone/>
            </a:pPr>
            <a:r>
              <a:rPr lang="zh-CN" altLang="en-US" sz="2250" b="1" dirty="0">
                <a:latin typeface="华文细黑" pitchFamily="2" charset="-122"/>
                <a:ea typeface="华文细黑" pitchFamily="2" charset="-122"/>
              </a:rPr>
              <a:t>        行尾附加空格编码方法是在每一行的</a:t>
            </a:r>
            <a:r>
              <a:rPr lang="zh-CN" altLang="en-US" sz="2250" b="1" dirty="0">
                <a:solidFill>
                  <a:srgbClr val="FF0000"/>
                </a:solidFill>
                <a:latin typeface="华文细黑" pitchFamily="2" charset="-122"/>
                <a:ea typeface="华文细黑" pitchFamily="2" charset="-122"/>
              </a:rPr>
              <a:t>行尾插入空格</a:t>
            </a:r>
            <a:r>
              <a:rPr lang="zh-CN" altLang="en-US" sz="2250" b="1" dirty="0">
                <a:latin typeface="华文细黑" pitchFamily="2" charset="-122"/>
                <a:ea typeface="华文细黑" pitchFamily="2" charset="-122"/>
              </a:rPr>
              <a:t>。这种方法的优点在于几乎对所有的文本格式均可进行隐藏信息的加载，而且不易觉察。其缺点是：通常使用的服务器端软件会提前自动删除文本中的一些多余空格；在对这样的文件进行复制时不会保留所加入的隐藏信息数据。</a:t>
            </a:r>
          </a:p>
        </p:txBody>
      </p:sp>
      <p:sp>
        <p:nvSpPr>
          <p:cNvPr id="6" name="灯片编号占位符 7"/>
          <p:cNvSpPr>
            <a:spLocks noGrp="1"/>
          </p:cNvSpPr>
          <p:nvPr>
            <p:ph type="sldNum" sz="quarter" idx="12"/>
          </p:nvPr>
        </p:nvSpPr>
        <p:spPr/>
        <p:txBody>
          <a:bodyPr/>
          <a:lstStyle/>
          <a:p>
            <a:fld id="{50FDA2B3-BBD4-435B-A374-FFFD782C5AF9}" type="slidenum">
              <a:rPr lang="zh-CN" altLang="en-US"/>
              <a:pPr/>
              <a:t>6</a:t>
            </a:fld>
            <a:endParaRPr lang="en-US" altLang="zh-CN"/>
          </a:p>
        </p:txBody>
      </p:sp>
    </p:spTree>
    <p:extLst>
      <p:ext uri="{BB962C8B-B14F-4D97-AF65-F5344CB8AC3E}">
        <p14:creationId xmlns:p14="http://schemas.microsoft.com/office/powerpoint/2010/main" val="400984070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sz="half" idx="1"/>
          </p:nvPr>
        </p:nvSpPr>
        <p:spPr>
          <a:xfrm>
            <a:off x="569267" y="1726116"/>
            <a:ext cx="8920758" cy="4367645"/>
          </a:xfrm>
        </p:spPr>
        <p:txBody>
          <a:bodyPr>
            <a:normAutofit/>
          </a:bodyPr>
          <a:lstStyle/>
          <a:p>
            <a:pPr marL="574015" indent="-574015">
              <a:lnSpc>
                <a:spcPct val="80000"/>
              </a:lnSpc>
              <a:buNone/>
            </a:pPr>
            <a:endParaRPr lang="zh-CN" altLang="en-US" sz="2250" b="1" dirty="0">
              <a:latin typeface="华文细黑" pitchFamily="2" charset="-122"/>
              <a:ea typeface="华文细黑" pitchFamily="2" charset="-122"/>
            </a:endParaRPr>
          </a:p>
          <a:p>
            <a:pPr marL="574015" indent="-574015">
              <a:lnSpc>
                <a:spcPct val="80000"/>
              </a:lnSpc>
              <a:buNone/>
            </a:pPr>
            <a:r>
              <a:rPr lang="zh-CN" altLang="en-US" sz="2250" b="1" dirty="0">
                <a:latin typeface="华文细黑" pitchFamily="2" charset="-122"/>
                <a:ea typeface="华文细黑" pitchFamily="2" charset="-122"/>
              </a:rPr>
              <a:t>        2、基于语义的文本隐藏方法</a:t>
            </a:r>
          </a:p>
          <a:p>
            <a:pPr marL="574015" indent="-574015">
              <a:lnSpc>
                <a:spcPct val="80000"/>
              </a:lnSpc>
              <a:buNone/>
            </a:pPr>
            <a:r>
              <a:rPr lang="zh-CN" altLang="en-US" sz="2250" b="1" dirty="0">
                <a:latin typeface="华文细黑" pitchFamily="2" charset="-122"/>
                <a:ea typeface="华文细黑" pitchFamily="2" charset="-122"/>
              </a:rPr>
              <a:t>        该方法的基本原理是在将一段正常的语言文字修改为另一段正常的语言文字的过程中将秘密信息隐藏进去。为了防止攻击者发现，算法在修改原文字的过程中使用了同义词替换功能，并在句型的选择、标点的处理、语序重排和错误更正等方面做了许多工作，使得含有隐藏信息的语言文字具有伪自然语言的特征。</a:t>
            </a:r>
          </a:p>
          <a:p>
            <a:pPr marL="574015" indent="-574015">
              <a:lnSpc>
                <a:spcPct val="80000"/>
              </a:lnSpc>
              <a:buNone/>
            </a:pPr>
            <a:r>
              <a:rPr lang="zh-CN" altLang="en-US" sz="2250" b="1" dirty="0">
                <a:latin typeface="华文细黑" pitchFamily="2" charset="-122"/>
                <a:ea typeface="华文细黑" pitchFamily="2" charset="-122"/>
              </a:rPr>
              <a:t>        基于语义的文本信息隐藏算法主要包括</a:t>
            </a:r>
            <a:r>
              <a:rPr lang="zh-CN" altLang="en-US" sz="2250" b="1" dirty="0">
                <a:solidFill>
                  <a:srgbClr val="FF0000"/>
                </a:solidFill>
                <a:latin typeface="华文细黑" pitchFamily="2" charset="-122"/>
                <a:ea typeface="华文细黑" pitchFamily="2" charset="-122"/>
              </a:rPr>
              <a:t>同义词替换方法、等价信息替换法</a:t>
            </a:r>
            <a:r>
              <a:rPr lang="zh-CN" altLang="en-US" sz="2250" b="1" dirty="0">
                <a:latin typeface="华文细黑" pitchFamily="2" charset="-122"/>
                <a:ea typeface="华文细黑" pitchFamily="2" charset="-122"/>
              </a:rPr>
              <a:t>。</a:t>
            </a:r>
            <a:endParaRPr lang="zh-CN" altLang="en-US" b="1" dirty="0">
              <a:latin typeface="华文细黑" pitchFamily="2" charset="-122"/>
              <a:ea typeface="华文细黑" pitchFamily="2" charset="-122"/>
            </a:endParaRPr>
          </a:p>
        </p:txBody>
      </p:sp>
      <p:sp>
        <p:nvSpPr>
          <p:cNvPr id="6" name="灯片编号占位符 7"/>
          <p:cNvSpPr>
            <a:spLocks noGrp="1"/>
          </p:cNvSpPr>
          <p:nvPr>
            <p:ph type="sldNum" sz="quarter" idx="12"/>
          </p:nvPr>
        </p:nvSpPr>
        <p:spPr/>
        <p:txBody>
          <a:bodyPr/>
          <a:lstStyle/>
          <a:p>
            <a:fld id="{C134B185-CC69-4409-B11B-1542E4A3B4CD}" type="slidenum">
              <a:rPr lang="zh-CN" altLang="en-US"/>
              <a:pPr/>
              <a:t>7</a:t>
            </a:fld>
            <a:endParaRPr lang="en-US" altLang="zh-CN"/>
          </a:p>
        </p:txBody>
      </p:sp>
    </p:spTree>
    <p:extLst>
      <p:ext uri="{BB962C8B-B14F-4D97-AF65-F5344CB8AC3E}">
        <p14:creationId xmlns:p14="http://schemas.microsoft.com/office/powerpoint/2010/main" val="306465682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sz="half" idx="1"/>
          </p:nvPr>
        </p:nvSpPr>
        <p:spPr>
          <a:xfrm>
            <a:off x="555557" y="1294067"/>
            <a:ext cx="8920758" cy="4212468"/>
          </a:xfrm>
        </p:spPr>
        <p:txBody>
          <a:bodyPr>
            <a:normAutofit/>
          </a:bodyPr>
          <a:lstStyle/>
          <a:p>
            <a:pPr marL="574015" indent="-574015">
              <a:lnSpc>
                <a:spcPct val="80000"/>
              </a:lnSpc>
              <a:buNone/>
            </a:pPr>
            <a:endParaRPr lang="zh-CN" altLang="en-US" sz="2250" b="1" dirty="0">
              <a:latin typeface="华文细黑" pitchFamily="2" charset="-122"/>
              <a:ea typeface="华文细黑" pitchFamily="2" charset="-122"/>
            </a:endParaRPr>
          </a:p>
          <a:p>
            <a:pPr marL="574015" indent="-574015">
              <a:lnSpc>
                <a:spcPct val="80000"/>
              </a:lnSpc>
              <a:buNone/>
            </a:pPr>
            <a:r>
              <a:rPr lang="zh-CN" altLang="en-US" sz="2250" b="1" dirty="0">
                <a:latin typeface="华文细黑" pitchFamily="2" charset="-122"/>
                <a:ea typeface="华文细黑" pitchFamily="2" charset="-122"/>
              </a:rPr>
              <a:t>        1）同义词替换方法</a:t>
            </a:r>
          </a:p>
          <a:p>
            <a:pPr marL="574015" indent="-574015">
              <a:lnSpc>
                <a:spcPct val="80000"/>
              </a:lnSpc>
              <a:buNone/>
            </a:pPr>
            <a:r>
              <a:rPr lang="zh-CN" altLang="en-US" sz="2250" b="1" dirty="0">
                <a:latin typeface="华文细黑" pitchFamily="2" charset="-122"/>
                <a:ea typeface="华文细黑" pitchFamily="2" charset="-122"/>
              </a:rPr>
              <a:t>        通过对文本中的文件结构及句法特定的分析，挑出一些词语，用与其意义十分相近的词语进行替换，从而实现秘密消息的隐藏。</a:t>
            </a:r>
          </a:p>
          <a:p>
            <a:pPr marL="574015" indent="-574015">
              <a:lnSpc>
                <a:spcPct val="80000"/>
              </a:lnSpc>
              <a:buNone/>
            </a:pPr>
            <a:r>
              <a:rPr lang="zh-CN" altLang="en-US" sz="2250" b="1" dirty="0">
                <a:latin typeface="华文细黑" pitchFamily="2" charset="-122"/>
                <a:ea typeface="华文细黑" pitchFamily="2" charset="-122"/>
              </a:rPr>
              <a:t>       一对同义词，分别表示“</a:t>
            </a:r>
            <a:r>
              <a:rPr lang="en-US" altLang="zh-CN" sz="2250" b="1" dirty="0">
                <a:latin typeface="华文细黑" pitchFamily="2" charset="-122"/>
                <a:ea typeface="华文细黑" pitchFamily="2" charset="-122"/>
              </a:rPr>
              <a:t>0”</a:t>
            </a:r>
            <a:r>
              <a:rPr lang="zh-CN" altLang="en-US" sz="2250" b="1" dirty="0">
                <a:latin typeface="华文细黑" pitchFamily="2" charset="-122"/>
                <a:ea typeface="华文细黑" pitchFamily="2" charset="-122"/>
              </a:rPr>
              <a:t>和“1”。通信双方必须同时拥有</a:t>
            </a:r>
            <a:r>
              <a:rPr lang="zh-CN" altLang="en-US" sz="2250" b="1" dirty="0">
                <a:solidFill>
                  <a:srgbClr val="FF0000"/>
                </a:solidFill>
                <a:latin typeface="华文细黑" pitchFamily="2" charset="-122"/>
                <a:ea typeface="华文细黑" pitchFamily="2" charset="-122"/>
              </a:rPr>
              <a:t>同义词表</a:t>
            </a:r>
            <a:r>
              <a:rPr lang="zh-CN" altLang="en-US" sz="2250" b="1" dirty="0">
                <a:latin typeface="华文细黑" pitchFamily="2" charset="-122"/>
                <a:ea typeface="华文细黑" pitchFamily="2" charset="-122"/>
              </a:rPr>
              <a:t>，隐藏信息的容量与同义词表的大小有关。该算法可用于英文或汉语的纯文本中。</a:t>
            </a:r>
            <a:endParaRPr lang="en-US" altLang="zh-CN" sz="2250" b="1" dirty="0">
              <a:latin typeface="华文细黑" pitchFamily="2" charset="-122"/>
              <a:ea typeface="华文细黑" pitchFamily="2" charset="-122"/>
            </a:endParaRPr>
          </a:p>
        </p:txBody>
      </p:sp>
      <p:sp>
        <p:nvSpPr>
          <p:cNvPr id="6" name="灯片编号占位符 7"/>
          <p:cNvSpPr>
            <a:spLocks noGrp="1"/>
          </p:cNvSpPr>
          <p:nvPr>
            <p:ph type="sldNum" sz="quarter" idx="12"/>
          </p:nvPr>
        </p:nvSpPr>
        <p:spPr/>
        <p:txBody>
          <a:bodyPr/>
          <a:lstStyle/>
          <a:p>
            <a:fld id="{21BAFFC6-24F3-4C30-B609-A48805974113}" type="slidenum">
              <a:rPr lang="zh-CN" altLang="en-US"/>
              <a:pPr/>
              <a:t>8</a:t>
            </a:fld>
            <a:endParaRPr lang="en-US" altLang="zh-CN"/>
          </a:p>
        </p:txBody>
      </p:sp>
    </p:spTree>
    <p:extLst>
      <p:ext uri="{BB962C8B-B14F-4D97-AF65-F5344CB8AC3E}">
        <p14:creationId xmlns:p14="http://schemas.microsoft.com/office/powerpoint/2010/main" val="276374865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sz="half" idx="1"/>
          </p:nvPr>
        </p:nvSpPr>
        <p:spPr>
          <a:xfrm>
            <a:off x="555557" y="1294067"/>
            <a:ext cx="8920758" cy="4212468"/>
          </a:xfrm>
        </p:spPr>
        <p:txBody>
          <a:bodyPr>
            <a:normAutofit/>
          </a:bodyPr>
          <a:lstStyle/>
          <a:p>
            <a:pPr marL="574015" indent="-574015">
              <a:lnSpc>
                <a:spcPct val="80000"/>
              </a:lnSpc>
              <a:buNone/>
            </a:pPr>
            <a:endParaRPr lang="zh-CN" altLang="en-US" sz="2250" b="1" dirty="0">
              <a:latin typeface="华文细黑" pitchFamily="2" charset="-122"/>
              <a:ea typeface="华文细黑" pitchFamily="2" charset="-122"/>
            </a:endParaRPr>
          </a:p>
          <a:p>
            <a:pPr marL="574015" indent="-574015">
              <a:lnSpc>
                <a:spcPct val="80000"/>
              </a:lnSpc>
              <a:buNone/>
            </a:pPr>
            <a:r>
              <a:rPr lang="zh-CN" altLang="en-US" sz="2250" b="1" dirty="0">
                <a:latin typeface="华文细黑" pitchFamily="2" charset="-122"/>
                <a:ea typeface="华文细黑" pitchFamily="2" charset="-122"/>
              </a:rPr>
              <a:t>2）等价信息替换法</a:t>
            </a:r>
          </a:p>
          <a:p>
            <a:pPr marL="574015" indent="-574015">
              <a:lnSpc>
                <a:spcPct val="80000"/>
              </a:lnSpc>
              <a:buNone/>
            </a:pPr>
            <a:r>
              <a:rPr lang="zh-CN" altLang="en-US" sz="2250" b="1" dirty="0">
                <a:latin typeface="华文细黑" pitchFamily="2" charset="-122"/>
                <a:ea typeface="华文细黑" pitchFamily="2" charset="-122"/>
              </a:rPr>
              <a:t>        该方法跟同义词替换相似，是用其它</a:t>
            </a:r>
            <a:r>
              <a:rPr lang="zh-CN" altLang="en-US" sz="2250" b="1" dirty="0">
                <a:solidFill>
                  <a:srgbClr val="FF0000"/>
                </a:solidFill>
                <a:latin typeface="华文细黑" pitchFamily="2" charset="-122"/>
                <a:ea typeface="华文细黑" pitchFamily="2" charset="-122"/>
              </a:rPr>
              <a:t>同等属性、具有等价信息量的词汇</a:t>
            </a:r>
            <a:r>
              <a:rPr lang="zh-CN" altLang="en-US" sz="2250" b="1" dirty="0">
                <a:latin typeface="华文细黑" pitchFamily="2" charset="-122"/>
                <a:ea typeface="华文细黑" pitchFamily="2" charset="-122"/>
              </a:rPr>
              <a:t>来替换文本中的词汇。</a:t>
            </a:r>
          </a:p>
          <a:p>
            <a:pPr marL="574015" indent="-574015">
              <a:lnSpc>
                <a:spcPct val="80000"/>
              </a:lnSpc>
              <a:buNone/>
            </a:pPr>
            <a:r>
              <a:rPr lang="zh-CN" altLang="en-US" sz="2250" b="1" dirty="0">
                <a:latin typeface="华文细黑" pitchFamily="2" charset="-122"/>
                <a:ea typeface="华文细黑" pitchFamily="2" charset="-122"/>
              </a:rPr>
              <a:t>        与同义词替换中的同义词库类似，等价信息替换中的等价信息主要来源于一个预先建立的事实数据库，库中的信息事先经过编码，隐藏时，根据秘密信息来选择相应的词汇做替换。</a:t>
            </a:r>
            <a:endParaRPr lang="en-US" altLang="zh-CN" sz="2250" b="1" dirty="0">
              <a:latin typeface="华文细黑" pitchFamily="2" charset="-122"/>
              <a:ea typeface="华文细黑" pitchFamily="2" charset="-122"/>
            </a:endParaRPr>
          </a:p>
          <a:p>
            <a:pPr marL="574015" indent="-574015">
              <a:lnSpc>
                <a:spcPct val="80000"/>
              </a:lnSpc>
              <a:buNone/>
            </a:pPr>
            <a:r>
              <a:rPr lang="zh-CN" altLang="en-US" sz="2250" b="1" dirty="0">
                <a:latin typeface="华文细黑" pitchFamily="2" charset="-122"/>
                <a:ea typeface="华文细黑" pitchFamily="2" charset="-122"/>
              </a:rPr>
              <a:t>伪原创例子：</a:t>
            </a:r>
            <a:r>
              <a:rPr lang="zh-CN" altLang="en-US" sz="2400" dirty="0"/>
              <a:t>“网站文案伪原创编辑技巧”改成“网站编辑五大技巧写伪原创文案”，“五大技巧帮助网站编辑写伪原创文案”</a:t>
            </a:r>
            <a:endParaRPr lang="zh-CN" altLang="en-US" sz="2250" b="1" dirty="0">
              <a:latin typeface="华文细黑" pitchFamily="2" charset="-122"/>
              <a:ea typeface="华文细黑" pitchFamily="2" charset="-122"/>
            </a:endParaRPr>
          </a:p>
        </p:txBody>
      </p:sp>
      <p:sp>
        <p:nvSpPr>
          <p:cNvPr id="6" name="灯片编号占位符 7"/>
          <p:cNvSpPr>
            <a:spLocks noGrp="1"/>
          </p:cNvSpPr>
          <p:nvPr>
            <p:ph type="sldNum" sz="quarter" idx="12"/>
          </p:nvPr>
        </p:nvSpPr>
        <p:spPr/>
        <p:txBody>
          <a:bodyPr/>
          <a:lstStyle/>
          <a:p>
            <a:fld id="{21BAFFC6-24F3-4C30-B609-A48805974113}" type="slidenum">
              <a:rPr lang="zh-CN" altLang="en-US"/>
              <a:pPr/>
              <a:t>9</a:t>
            </a:fld>
            <a:endParaRPr lang="en-US" altLang="zh-CN"/>
          </a:p>
        </p:txBody>
      </p:sp>
    </p:spTree>
    <p:extLst>
      <p:ext uri="{BB962C8B-B14F-4D97-AF65-F5344CB8AC3E}">
        <p14:creationId xmlns:p14="http://schemas.microsoft.com/office/powerpoint/2010/main" val="325655044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theme/theme1.xml><?xml version="1.0" encoding="utf-8"?>
<a:theme xmlns:a="http://schemas.openxmlformats.org/drawingml/2006/main" name="1_自定义设计方案">
  <a:themeElements>
    <a:clrScheme name="自定义 372">
      <a:dk1>
        <a:sysClr val="windowText" lastClr="000000"/>
      </a:dk1>
      <a:lt1>
        <a:sysClr val="window" lastClr="FFFFFF"/>
      </a:lt1>
      <a:dk2>
        <a:srgbClr val="44546A"/>
      </a:dk2>
      <a:lt2>
        <a:srgbClr val="E7E6E6"/>
      </a:lt2>
      <a:accent1>
        <a:srgbClr val="007DDD"/>
      </a:accent1>
      <a:accent2>
        <a:srgbClr val="00B0F2"/>
      </a:accent2>
      <a:accent3>
        <a:srgbClr val="007DDD"/>
      </a:accent3>
      <a:accent4>
        <a:srgbClr val="00B0F2"/>
      </a:accent4>
      <a:accent5>
        <a:srgbClr val="007DDD"/>
      </a:accent5>
      <a:accent6>
        <a:srgbClr val="00B0F2"/>
      </a:accent6>
      <a:hlink>
        <a:srgbClr val="007DDD"/>
      </a:hlink>
      <a:folHlink>
        <a:srgbClr val="00B0F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spAutoFit/>
      </a:bodyPr>
      <a:lstStyle>
        <a:defPPr>
          <a:defRPr sz="2800" dirty="0">
            <a:solidFill>
              <a:srgbClr val="E7E6E6">
                <a:lumMod val="25000"/>
              </a:srgbClr>
            </a:solidFill>
            <a:latin typeface="微软雅黑" panose="020B0503020204020204" pitchFamily="34" charset="-122"/>
            <a:ea typeface="微软雅黑" panose="020B0503020204020204" pitchFamily="34" charset="-122"/>
            <a:cs typeface="+mn-ea"/>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lobe">
  <a:themeElements>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自定义设计方案">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4759</Words>
  <Application>Microsoft Office PowerPoint</Application>
  <PresentationFormat>自定义</PresentationFormat>
  <Paragraphs>224</Paragraphs>
  <Slides>36</Slides>
  <Notes>7</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36</vt:i4>
      </vt:variant>
    </vt:vector>
  </HeadingPairs>
  <TitlesOfParts>
    <vt:vector size="49" baseType="lpstr">
      <vt:lpstr>方正粗宋简体</vt:lpstr>
      <vt:lpstr>黑体</vt:lpstr>
      <vt:lpstr>华康俪金黑W8(P)</vt:lpstr>
      <vt:lpstr>华文细黑</vt:lpstr>
      <vt:lpstr>微软雅黑</vt:lpstr>
      <vt:lpstr>Arial</vt:lpstr>
      <vt:lpstr>Calibri</vt:lpstr>
      <vt:lpstr>Calibri Light</vt:lpstr>
      <vt:lpstr>Verdana</vt:lpstr>
      <vt:lpstr>Wingdings</vt:lpstr>
      <vt:lpstr>1_自定义设计方案</vt:lpstr>
      <vt:lpstr>Globe</vt:lpstr>
      <vt:lpstr>2_自定义设计方案</vt:lpstr>
      <vt:lpstr>PowerPoint 演示文稿</vt:lpstr>
      <vt:lpstr>PowerPoint 演示文稿</vt:lpstr>
      <vt:lpstr>文本隐写与文本水印技术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subject>熊猫办公</dc:subject>
  <dc:creator/>
  <cp:keywords>tukuppt; tukppt</cp:keywords>
  <cp:lastModifiedBy/>
  <cp:revision>1</cp:revision>
  <dcterms:created xsi:type="dcterms:W3CDTF">2016-10-17T14:00:00Z</dcterms:created>
  <dcterms:modified xsi:type="dcterms:W3CDTF">2023-04-27T01:27:40Z</dcterms:modified>
  <cp:category>tukuppt</cp:category>
  <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