
<file path=[Content_Types].xml><?xml version="1.0" encoding="utf-8"?>
<Types xmlns="http://schemas.openxmlformats.org/package/2006/content-types">
  <Default Extension="xml" ContentType="application/xml"/>
  <Default Extension="vsdx" ContentType="application/vnd.ms-visio.drawing"/>
  <Default Extension="bin" ContentType="application/vnd.openxmlformats-officedocument.oleObject"/>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 id="2147483650" r:id="rId2"/>
    <p:sldMasterId id="2147485154" r:id="rId3"/>
  </p:sldMasterIdLst>
  <p:notesMasterIdLst>
    <p:notesMasterId r:id="rId54"/>
  </p:notesMasterIdLst>
  <p:handoutMasterIdLst>
    <p:handoutMasterId r:id="rId55"/>
  </p:handoutMasterIdLst>
  <p:sldIdLst>
    <p:sldId id="403" r:id="rId4"/>
    <p:sldId id="573" r:id="rId5"/>
    <p:sldId id="574" r:id="rId6"/>
    <p:sldId id="622" r:id="rId7"/>
    <p:sldId id="576" r:id="rId8"/>
    <p:sldId id="577" r:id="rId9"/>
    <p:sldId id="578" r:id="rId10"/>
    <p:sldId id="579" r:id="rId11"/>
    <p:sldId id="580" r:id="rId12"/>
    <p:sldId id="581" r:id="rId13"/>
    <p:sldId id="623" r:id="rId14"/>
    <p:sldId id="583" r:id="rId15"/>
    <p:sldId id="584" r:id="rId16"/>
    <p:sldId id="585" r:id="rId17"/>
    <p:sldId id="586" r:id="rId18"/>
    <p:sldId id="587" r:id="rId19"/>
    <p:sldId id="588" r:id="rId20"/>
    <p:sldId id="589" r:id="rId21"/>
    <p:sldId id="590" r:id="rId22"/>
    <p:sldId id="591" r:id="rId23"/>
    <p:sldId id="592" r:id="rId24"/>
    <p:sldId id="593" r:id="rId25"/>
    <p:sldId id="594" r:id="rId26"/>
    <p:sldId id="595" r:id="rId27"/>
    <p:sldId id="596" r:id="rId28"/>
    <p:sldId id="597" r:id="rId29"/>
    <p:sldId id="598" r:id="rId30"/>
    <p:sldId id="599" r:id="rId31"/>
    <p:sldId id="624" r:id="rId32"/>
    <p:sldId id="601" r:id="rId33"/>
    <p:sldId id="602" r:id="rId34"/>
    <p:sldId id="603" r:id="rId35"/>
    <p:sldId id="604" r:id="rId36"/>
    <p:sldId id="605" r:id="rId37"/>
    <p:sldId id="606" r:id="rId38"/>
    <p:sldId id="607" r:id="rId39"/>
    <p:sldId id="608" r:id="rId40"/>
    <p:sldId id="609" r:id="rId41"/>
    <p:sldId id="610" r:id="rId42"/>
    <p:sldId id="611" r:id="rId43"/>
    <p:sldId id="612" r:id="rId44"/>
    <p:sldId id="613" r:id="rId45"/>
    <p:sldId id="614" r:id="rId46"/>
    <p:sldId id="615" r:id="rId47"/>
    <p:sldId id="616" r:id="rId48"/>
    <p:sldId id="617" r:id="rId49"/>
    <p:sldId id="618" r:id="rId50"/>
    <p:sldId id="619" r:id="rId51"/>
    <p:sldId id="620" r:id="rId52"/>
    <p:sldId id="621"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9"/>
    <a:srgbClr val="1D8CF0"/>
    <a:srgbClr val="168AD7"/>
    <a:srgbClr val="1182CF"/>
    <a:srgbClr val="117EC8"/>
    <a:srgbClr val="0E4F9A"/>
    <a:srgbClr val="0B4DB6"/>
    <a:srgbClr val="117BBC"/>
    <a:srgbClr val="1483C9"/>
    <a:srgbClr val="1487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254" autoAdjust="0"/>
    <p:restoredTop sz="94674"/>
  </p:normalViewPr>
  <p:slideViewPr>
    <p:cSldViewPr snapToGrid="0" snapToObjects="1" showGuides="1">
      <p:cViewPr varScale="1">
        <p:scale>
          <a:sx n="33" d="100"/>
          <a:sy n="33" d="100"/>
        </p:scale>
        <p:origin x="200" y="808"/>
      </p:cViewPr>
      <p:guideLst>
        <p:guide orient="horz" pos="2228"/>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0D9C0A-513E-5D45-A5BD-59ABDA883CB2}" type="datetimeFigureOut">
              <a:rPr kumimoji="1" lang="zh-CN" altLang="en-US" smtClean="0"/>
              <a:t>2020/9/5</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A7D54F-769D-2D42-8A77-B952BDC9D44D}" type="slidenum">
              <a:rPr kumimoji="1" lang="zh-CN" altLang="en-US" smtClean="0"/>
              <a:t>‹#›</a:t>
            </a:fld>
            <a:endParaRPr kumimoji="1" lang="zh-CN" altLang="en-US"/>
          </a:p>
        </p:txBody>
      </p:sp>
    </p:spTree>
    <p:extLst>
      <p:ext uri="{BB962C8B-B14F-4D97-AF65-F5344CB8AC3E}">
        <p14:creationId xmlns:p14="http://schemas.microsoft.com/office/powerpoint/2010/main" val="303599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54E0DE-8EB3-4142-8470-5DDD67C56C08}" type="datetimeFigureOut">
              <a:rPr kumimoji="1" lang="zh-CN" altLang="en-US" smtClean="0"/>
              <a:t>2020/9/5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0FF57-52CE-D749-A0B3-B7D1B6EF2809}" type="slidenum">
              <a:rPr kumimoji="1" lang="zh-CN" altLang="en-US" smtClean="0"/>
              <a:t>‹#›</a:t>
            </a:fld>
            <a:endParaRPr kumimoji="1" lang="zh-CN" altLang="en-US"/>
          </a:p>
        </p:txBody>
      </p:sp>
    </p:spTree>
    <p:extLst>
      <p:ext uri="{BB962C8B-B14F-4D97-AF65-F5344CB8AC3E}">
        <p14:creationId xmlns:p14="http://schemas.microsoft.com/office/powerpoint/2010/main" val="2045519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2</a:t>
            </a:fld>
            <a:endParaRPr lang="zh-CN" altLang="en-US"/>
          </a:p>
        </p:txBody>
      </p:sp>
    </p:spTree>
    <p:extLst>
      <p:ext uri="{BB962C8B-B14F-4D97-AF65-F5344CB8AC3E}">
        <p14:creationId xmlns:p14="http://schemas.microsoft.com/office/powerpoint/2010/main" val="3575131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13</a:t>
            </a:fld>
            <a:endParaRPr lang="zh-CN" altLang="en-US"/>
          </a:p>
        </p:txBody>
      </p:sp>
    </p:spTree>
    <p:extLst>
      <p:ext uri="{BB962C8B-B14F-4D97-AF65-F5344CB8AC3E}">
        <p14:creationId xmlns:p14="http://schemas.microsoft.com/office/powerpoint/2010/main" val="2310592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14</a:t>
            </a:fld>
            <a:endParaRPr lang="zh-CN" altLang="en-US"/>
          </a:p>
        </p:txBody>
      </p:sp>
    </p:spTree>
    <p:extLst>
      <p:ext uri="{BB962C8B-B14F-4D97-AF65-F5344CB8AC3E}">
        <p14:creationId xmlns:p14="http://schemas.microsoft.com/office/powerpoint/2010/main" val="2091820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15</a:t>
            </a:fld>
            <a:endParaRPr lang="zh-CN" altLang="en-US"/>
          </a:p>
        </p:txBody>
      </p:sp>
    </p:spTree>
    <p:extLst>
      <p:ext uri="{BB962C8B-B14F-4D97-AF65-F5344CB8AC3E}">
        <p14:creationId xmlns:p14="http://schemas.microsoft.com/office/powerpoint/2010/main" val="1727278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16</a:t>
            </a:fld>
            <a:endParaRPr lang="zh-CN" altLang="en-US"/>
          </a:p>
        </p:txBody>
      </p:sp>
    </p:spTree>
    <p:extLst>
      <p:ext uri="{BB962C8B-B14F-4D97-AF65-F5344CB8AC3E}">
        <p14:creationId xmlns:p14="http://schemas.microsoft.com/office/powerpoint/2010/main" val="209016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17</a:t>
            </a:fld>
            <a:endParaRPr lang="zh-CN" altLang="en-US"/>
          </a:p>
        </p:txBody>
      </p:sp>
    </p:spTree>
    <p:extLst>
      <p:ext uri="{BB962C8B-B14F-4D97-AF65-F5344CB8AC3E}">
        <p14:creationId xmlns:p14="http://schemas.microsoft.com/office/powerpoint/2010/main" val="3507641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18</a:t>
            </a:fld>
            <a:endParaRPr lang="zh-CN" altLang="en-US"/>
          </a:p>
        </p:txBody>
      </p:sp>
    </p:spTree>
    <p:extLst>
      <p:ext uri="{BB962C8B-B14F-4D97-AF65-F5344CB8AC3E}">
        <p14:creationId xmlns:p14="http://schemas.microsoft.com/office/powerpoint/2010/main" val="4210855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19</a:t>
            </a:fld>
            <a:endParaRPr lang="zh-CN" altLang="en-US"/>
          </a:p>
        </p:txBody>
      </p:sp>
    </p:spTree>
    <p:extLst>
      <p:ext uri="{BB962C8B-B14F-4D97-AF65-F5344CB8AC3E}">
        <p14:creationId xmlns:p14="http://schemas.microsoft.com/office/powerpoint/2010/main" val="4073214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20</a:t>
            </a:fld>
            <a:endParaRPr lang="zh-CN" altLang="en-US"/>
          </a:p>
        </p:txBody>
      </p:sp>
    </p:spTree>
    <p:extLst>
      <p:ext uri="{BB962C8B-B14F-4D97-AF65-F5344CB8AC3E}">
        <p14:creationId xmlns:p14="http://schemas.microsoft.com/office/powerpoint/2010/main" val="538891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21</a:t>
            </a:fld>
            <a:endParaRPr lang="zh-CN" altLang="en-US"/>
          </a:p>
        </p:txBody>
      </p:sp>
    </p:spTree>
    <p:extLst>
      <p:ext uri="{BB962C8B-B14F-4D97-AF65-F5344CB8AC3E}">
        <p14:creationId xmlns:p14="http://schemas.microsoft.com/office/powerpoint/2010/main" val="230474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22</a:t>
            </a:fld>
            <a:endParaRPr lang="zh-CN" altLang="en-US"/>
          </a:p>
        </p:txBody>
      </p:sp>
    </p:spTree>
    <p:extLst>
      <p:ext uri="{BB962C8B-B14F-4D97-AF65-F5344CB8AC3E}">
        <p14:creationId xmlns:p14="http://schemas.microsoft.com/office/powerpoint/2010/main" val="310786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3</a:t>
            </a:fld>
            <a:endParaRPr lang="zh-CN" altLang="en-US"/>
          </a:p>
        </p:txBody>
      </p:sp>
    </p:spTree>
    <p:extLst>
      <p:ext uri="{BB962C8B-B14F-4D97-AF65-F5344CB8AC3E}">
        <p14:creationId xmlns:p14="http://schemas.microsoft.com/office/powerpoint/2010/main" val="1491989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23</a:t>
            </a:fld>
            <a:endParaRPr lang="zh-CN" altLang="en-US"/>
          </a:p>
        </p:txBody>
      </p:sp>
    </p:spTree>
    <p:extLst>
      <p:ext uri="{BB962C8B-B14F-4D97-AF65-F5344CB8AC3E}">
        <p14:creationId xmlns:p14="http://schemas.microsoft.com/office/powerpoint/2010/main" val="2249305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24</a:t>
            </a:fld>
            <a:endParaRPr lang="zh-CN" altLang="en-US"/>
          </a:p>
        </p:txBody>
      </p:sp>
    </p:spTree>
    <p:extLst>
      <p:ext uri="{BB962C8B-B14F-4D97-AF65-F5344CB8AC3E}">
        <p14:creationId xmlns:p14="http://schemas.microsoft.com/office/powerpoint/2010/main" val="1177169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25</a:t>
            </a:fld>
            <a:endParaRPr lang="zh-CN" altLang="en-US"/>
          </a:p>
        </p:txBody>
      </p:sp>
    </p:spTree>
    <p:extLst>
      <p:ext uri="{BB962C8B-B14F-4D97-AF65-F5344CB8AC3E}">
        <p14:creationId xmlns:p14="http://schemas.microsoft.com/office/powerpoint/2010/main" val="1325874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26</a:t>
            </a:fld>
            <a:endParaRPr lang="zh-CN" altLang="en-US"/>
          </a:p>
        </p:txBody>
      </p:sp>
    </p:spTree>
    <p:extLst>
      <p:ext uri="{BB962C8B-B14F-4D97-AF65-F5344CB8AC3E}">
        <p14:creationId xmlns:p14="http://schemas.microsoft.com/office/powerpoint/2010/main" val="3951601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27</a:t>
            </a:fld>
            <a:endParaRPr lang="zh-CN" altLang="en-US"/>
          </a:p>
        </p:txBody>
      </p:sp>
    </p:spTree>
    <p:extLst>
      <p:ext uri="{BB962C8B-B14F-4D97-AF65-F5344CB8AC3E}">
        <p14:creationId xmlns:p14="http://schemas.microsoft.com/office/powerpoint/2010/main" val="1343388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28</a:t>
            </a:fld>
            <a:endParaRPr lang="zh-CN" altLang="en-US"/>
          </a:p>
        </p:txBody>
      </p:sp>
    </p:spTree>
    <p:extLst>
      <p:ext uri="{BB962C8B-B14F-4D97-AF65-F5344CB8AC3E}">
        <p14:creationId xmlns:p14="http://schemas.microsoft.com/office/powerpoint/2010/main" val="4051103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30</a:t>
            </a:fld>
            <a:endParaRPr lang="zh-CN" altLang="en-US"/>
          </a:p>
        </p:txBody>
      </p:sp>
    </p:spTree>
    <p:extLst>
      <p:ext uri="{BB962C8B-B14F-4D97-AF65-F5344CB8AC3E}">
        <p14:creationId xmlns:p14="http://schemas.microsoft.com/office/powerpoint/2010/main" val="1095364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31</a:t>
            </a:fld>
            <a:endParaRPr lang="zh-CN" altLang="en-US"/>
          </a:p>
        </p:txBody>
      </p:sp>
    </p:spTree>
    <p:extLst>
      <p:ext uri="{BB962C8B-B14F-4D97-AF65-F5344CB8AC3E}">
        <p14:creationId xmlns:p14="http://schemas.microsoft.com/office/powerpoint/2010/main" val="8799071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32</a:t>
            </a:fld>
            <a:endParaRPr lang="zh-CN" altLang="en-US"/>
          </a:p>
        </p:txBody>
      </p:sp>
    </p:spTree>
    <p:extLst>
      <p:ext uri="{BB962C8B-B14F-4D97-AF65-F5344CB8AC3E}">
        <p14:creationId xmlns:p14="http://schemas.microsoft.com/office/powerpoint/2010/main" val="1575496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33</a:t>
            </a:fld>
            <a:endParaRPr lang="zh-CN" altLang="en-US"/>
          </a:p>
        </p:txBody>
      </p:sp>
    </p:spTree>
    <p:extLst>
      <p:ext uri="{BB962C8B-B14F-4D97-AF65-F5344CB8AC3E}">
        <p14:creationId xmlns:p14="http://schemas.microsoft.com/office/powerpoint/2010/main" val="211731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5</a:t>
            </a:fld>
            <a:endParaRPr lang="zh-CN" altLang="en-US"/>
          </a:p>
        </p:txBody>
      </p:sp>
    </p:spTree>
    <p:extLst>
      <p:ext uri="{BB962C8B-B14F-4D97-AF65-F5344CB8AC3E}">
        <p14:creationId xmlns:p14="http://schemas.microsoft.com/office/powerpoint/2010/main" val="653426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34</a:t>
            </a:fld>
            <a:endParaRPr lang="zh-CN" altLang="en-US"/>
          </a:p>
        </p:txBody>
      </p:sp>
    </p:spTree>
    <p:extLst>
      <p:ext uri="{BB962C8B-B14F-4D97-AF65-F5344CB8AC3E}">
        <p14:creationId xmlns:p14="http://schemas.microsoft.com/office/powerpoint/2010/main" val="6320238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35</a:t>
            </a:fld>
            <a:endParaRPr lang="zh-CN" altLang="en-US"/>
          </a:p>
        </p:txBody>
      </p:sp>
    </p:spTree>
    <p:extLst>
      <p:ext uri="{BB962C8B-B14F-4D97-AF65-F5344CB8AC3E}">
        <p14:creationId xmlns:p14="http://schemas.microsoft.com/office/powerpoint/2010/main" val="264486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36</a:t>
            </a:fld>
            <a:endParaRPr lang="zh-CN" altLang="en-US"/>
          </a:p>
        </p:txBody>
      </p:sp>
    </p:spTree>
    <p:extLst>
      <p:ext uri="{BB962C8B-B14F-4D97-AF65-F5344CB8AC3E}">
        <p14:creationId xmlns:p14="http://schemas.microsoft.com/office/powerpoint/2010/main" val="774274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37</a:t>
            </a:fld>
            <a:endParaRPr lang="zh-CN" altLang="en-US"/>
          </a:p>
        </p:txBody>
      </p:sp>
    </p:spTree>
    <p:extLst>
      <p:ext uri="{BB962C8B-B14F-4D97-AF65-F5344CB8AC3E}">
        <p14:creationId xmlns:p14="http://schemas.microsoft.com/office/powerpoint/2010/main" val="26641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38</a:t>
            </a:fld>
            <a:endParaRPr lang="zh-CN" altLang="en-US"/>
          </a:p>
        </p:txBody>
      </p:sp>
    </p:spTree>
    <p:extLst>
      <p:ext uri="{BB962C8B-B14F-4D97-AF65-F5344CB8AC3E}">
        <p14:creationId xmlns:p14="http://schemas.microsoft.com/office/powerpoint/2010/main" val="22709856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39</a:t>
            </a:fld>
            <a:endParaRPr lang="zh-CN" altLang="en-US"/>
          </a:p>
        </p:txBody>
      </p:sp>
    </p:spTree>
    <p:extLst>
      <p:ext uri="{BB962C8B-B14F-4D97-AF65-F5344CB8AC3E}">
        <p14:creationId xmlns:p14="http://schemas.microsoft.com/office/powerpoint/2010/main" val="27883238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40</a:t>
            </a:fld>
            <a:endParaRPr lang="zh-CN" altLang="en-US"/>
          </a:p>
        </p:txBody>
      </p:sp>
    </p:spTree>
    <p:extLst>
      <p:ext uri="{BB962C8B-B14F-4D97-AF65-F5344CB8AC3E}">
        <p14:creationId xmlns:p14="http://schemas.microsoft.com/office/powerpoint/2010/main" val="15735091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41</a:t>
            </a:fld>
            <a:endParaRPr lang="zh-CN" altLang="en-US"/>
          </a:p>
        </p:txBody>
      </p:sp>
    </p:spTree>
    <p:extLst>
      <p:ext uri="{BB962C8B-B14F-4D97-AF65-F5344CB8AC3E}">
        <p14:creationId xmlns:p14="http://schemas.microsoft.com/office/powerpoint/2010/main" val="25894347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42</a:t>
            </a:fld>
            <a:endParaRPr lang="zh-CN" altLang="en-US"/>
          </a:p>
        </p:txBody>
      </p:sp>
    </p:spTree>
    <p:extLst>
      <p:ext uri="{BB962C8B-B14F-4D97-AF65-F5344CB8AC3E}">
        <p14:creationId xmlns:p14="http://schemas.microsoft.com/office/powerpoint/2010/main" val="19852849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43</a:t>
            </a:fld>
            <a:endParaRPr lang="zh-CN" altLang="en-US"/>
          </a:p>
        </p:txBody>
      </p:sp>
    </p:spTree>
    <p:extLst>
      <p:ext uri="{BB962C8B-B14F-4D97-AF65-F5344CB8AC3E}">
        <p14:creationId xmlns:p14="http://schemas.microsoft.com/office/powerpoint/2010/main" val="233151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6</a:t>
            </a:fld>
            <a:endParaRPr lang="zh-CN" altLang="en-US"/>
          </a:p>
        </p:txBody>
      </p:sp>
    </p:spTree>
    <p:extLst>
      <p:ext uri="{BB962C8B-B14F-4D97-AF65-F5344CB8AC3E}">
        <p14:creationId xmlns:p14="http://schemas.microsoft.com/office/powerpoint/2010/main" val="28913467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44</a:t>
            </a:fld>
            <a:endParaRPr lang="zh-CN" altLang="en-US"/>
          </a:p>
        </p:txBody>
      </p:sp>
    </p:spTree>
    <p:extLst>
      <p:ext uri="{BB962C8B-B14F-4D97-AF65-F5344CB8AC3E}">
        <p14:creationId xmlns:p14="http://schemas.microsoft.com/office/powerpoint/2010/main" val="21943777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45</a:t>
            </a:fld>
            <a:endParaRPr lang="zh-CN" altLang="en-US"/>
          </a:p>
        </p:txBody>
      </p:sp>
    </p:spTree>
    <p:extLst>
      <p:ext uri="{BB962C8B-B14F-4D97-AF65-F5344CB8AC3E}">
        <p14:creationId xmlns:p14="http://schemas.microsoft.com/office/powerpoint/2010/main" val="27413904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46</a:t>
            </a:fld>
            <a:endParaRPr lang="zh-CN" altLang="en-US"/>
          </a:p>
        </p:txBody>
      </p:sp>
    </p:spTree>
    <p:extLst>
      <p:ext uri="{BB962C8B-B14F-4D97-AF65-F5344CB8AC3E}">
        <p14:creationId xmlns:p14="http://schemas.microsoft.com/office/powerpoint/2010/main" val="24979533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47</a:t>
            </a:fld>
            <a:endParaRPr lang="zh-CN" altLang="en-US"/>
          </a:p>
        </p:txBody>
      </p:sp>
    </p:spTree>
    <p:extLst>
      <p:ext uri="{BB962C8B-B14F-4D97-AF65-F5344CB8AC3E}">
        <p14:creationId xmlns:p14="http://schemas.microsoft.com/office/powerpoint/2010/main" val="40161222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48</a:t>
            </a:fld>
            <a:endParaRPr lang="zh-CN" altLang="en-US"/>
          </a:p>
        </p:txBody>
      </p:sp>
    </p:spTree>
    <p:extLst>
      <p:ext uri="{BB962C8B-B14F-4D97-AF65-F5344CB8AC3E}">
        <p14:creationId xmlns:p14="http://schemas.microsoft.com/office/powerpoint/2010/main" val="3956447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49</a:t>
            </a:fld>
            <a:endParaRPr lang="zh-CN" altLang="en-US"/>
          </a:p>
        </p:txBody>
      </p:sp>
    </p:spTree>
    <p:extLst>
      <p:ext uri="{BB962C8B-B14F-4D97-AF65-F5344CB8AC3E}">
        <p14:creationId xmlns:p14="http://schemas.microsoft.com/office/powerpoint/2010/main" val="30689070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50</a:t>
            </a:fld>
            <a:endParaRPr lang="zh-CN" altLang="en-US"/>
          </a:p>
        </p:txBody>
      </p:sp>
    </p:spTree>
    <p:extLst>
      <p:ext uri="{BB962C8B-B14F-4D97-AF65-F5344CB8AC3E}">
        <p14:creationId xmlns:p14="http://schemas.microsoft.com/office/powerpoint/2010/main" val="2318754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7</a:t>
            </a:fld>
            <a:endParaRPr lang="zh-CN" altLang="en-US"/>
          </a:p>
        </p:txBody>
      </p:sp>
    </p:spTree>
    <p:extLst>
      <p:ext uri="{BB962C8B-B14F-4D97-AF65-F5344CB8AC3E}">
        <p14:creationId xmlns:p14="http://schemas.microsoft.com/office/powerpoint/2010/main" val="229567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8</a:t>
            </a:fld>
            <a:endParaRPr lang="zh-CN" altLang="en-US"/>
          </a:p>
        </p:txBody>
      </p:sp>
    </p:spTree>
    <p:extLst>
      <p:ext uri="{BB962C8B-B14F-4D97-AF65-F5344CB8AC3E}">
        <p14:creationId xmlns:p14="http://schemas.microsoft.com/office/powerpoint/2010/main" val="232291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9</a:t>
            </a:fld>
            <a:endParaRPr lang="zh-CN" altLang="en-US"/>
          </a:p>
        </p:txBody>
      </p:sp>
    </p:spTree>
    <p:extLst>
      <p:ext uri="{BB962C8B-B14F-4D97-AF65-F5344CB8AC3E}">
        <p14:creationId xmlns:p14="http://schemas.microsoft.com/office/powerpoint/2010/main" val="3876586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10</a:t>
            </a:fld>
            <a:endParaRPr lang="zh-CN" altLang="en-US"/>
          </a:p>
        </p:txBody>
      </p:sp>
    </p:spTree>
    <p:extLst>
      <p:ext uri="{BB962C8B-B14F-4D97-AF65-F5344CB8AC3E}">
        <p14:creationId xmlns:p14="http://schemas.microsoft.com/office/powerpoint/2010/main" val="2230862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1" lang="zh-CN" altLang="en-US"/>
          </a:p>
        </p:txBody>
      </p:sp>
      <p:sp>
        <p:nvSpPr>
          <p:cNvPr id="2458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F76EF0E7-36E9-4315-A4AA-B604C677A2C0}" type="slidenum">
              <a:rPr lang="zh-CN" altLang="en-US"/>
              <a:t>12</a:t>
            </a:fld>
            <a:endParaRPr lang="zh-CN" altLang="en-US"/>
          </a:p>
        </p:txBody>
      </p:sp>
    </p:spTree>
    <p:extLst>
      <p:ext uri="{BB962C8B-B14F-4D97-AF65-F5344CB8AC3E}">
        <p14:creationId xmlns:p14="http://schemas.microsoft.com/office/powerpoint/2010/main" val="354728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em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emf"/></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em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emf"/></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emf"/></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emf"/></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F96F97A8-8B20-4FF0-9F3B-F47647325764}"/>
              </a:ext>
            </a:extLst>
          </p:cNvPr>
          <p:cNvPicPr>
            <a:picLocks noChangeAspect="1"/>
          </p:cNvPicPr>
          <p:nvPr userDrawn="1"/>
        </p:nvPicPr>
        <p:blipFill rotWithShape="1">
          <a:blip r:embed="rId2"/>
          <a:srcRect l="22585" t="17537" r="4513" b="25736"/>
          <a:stretch/>
        </p:blipFill>
        <p:spPr>
          <a:xfrm>
            <a:off x="0" y="0"/>
            <a:ext cx="8088923" cy="6870619"/>
          </a:xfrm>
          <a:prstGeom prst="rect">
            <a:avLst/>
          </a:prstGeom>
        </p:spPr>
      </p:pic>
      <p:sp>
        <p:nvSpPr>
          <p:cNvPr id="8" name="Footer Placeholder 4"/>
          <p:cNvSpPr>
            <a:spLocks noGrp="1"/>
          </p:cNvSpPr>
          <p:nvPr>
            <p:ph type="ftr" sz="quarter" idx="14"/>
          </p:nvPr>
        </p:nvSpPr>
        <p:spPr>
          <a:xfrm>
            <a:off x="10229850" y="6286419"/>
            <a:ext cx="1657350" cy="584200"/>
          </a:xfrm>
        </p:spPr>
        <p:txBody>
          <a:bodyPr/>
          <a:lstStyle>
            <a:lvl1pPr algn="dist">
              <a:defRPr sz="1200">
                <a:solidFill>
                  <a:schemeClr val="bg1">
                    <a:lumMod val="65000"/>
                  </a:schemeClr>
                </a:solidFill>
              </a:defRPr>
            </a:lvl1pPr>
          </a:lstStyle>
          <a:p>
            <a:r>
              <a:rPr lang="en-US"/>
              <a:t>www.qianxin.com</a:t>
            </a:r>
            <a:endParaRPr lang="en-US" dirty="0"/>
          </a:p>
        </p:txBody>
      </p:sp>
      <p:pic>
        <p:nvPicPr>
          <p:cNvPr id="6" name="图片 5">
            <a:extLst>
              <a:ext uri="{FF2B5EF4-FFF2-40B4-BE49-F238E27FC236}">
                <a16:creationId xmlns:a16="http://schemas.microsoft.com/office/drawing/2014/main" xmlns="" id="{BCFCCDFC-1C9B-466B-96DE-ABBB3EF7C6AB}"/>
              </a:ext>
            </a:extLst>
          </p:cNvPr>
          <p:cNvPicPr>
            <a:picLocks noChangeAspect="1"/>
          </p:cNvPicPr>
          <p:nvPr userDrawn="1"/>
        </p:nvPicPr>
        <p:blipFill>
          <a:blip r:embed="rId3"/>
          <a:stretch>
            <a:fillRect/>
          </a:stretch>
        </p:blipFill>
        <p:spPr>
          <a:xfrm>
            <a:off x="10303161" y="288676"/>
            <a:ext cx="1526155" cy="45680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p15:clr>
            <a:srgbClr val="FBAE40"/>
          </p15:clr>
        </p15:guide>
        <p15:guide id="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标题图片">
    <p:spTree>
      <p:nvGrpSpPr>
        <p:cNvPr id="1" name=""/>
        <p:cNvGrpSpPr/>
        <p:nvPr/>
      </p:nvGrpSpPr>
      <p:grpSpPr>
        <a:xfrm>
          <a:off x="0" y="0"/>
          <a:ext cx="0" cy="0"/>
          <a:chOff x="0" y="0"/>
          <a:chExt cx="0" cy="0"/>
        </a:xfrm>
      </p:grpSpPr>
      <p:sp>
        <p:nvSpPr>
          <p:cNvPr id="3" name="幻灯片编号占位符 2"/>
          <p:cNvSpPr>
            <a:spLocks noGrp="1"/>
          </p:cNvSpPr>
          <p:nvPr>
            <p:ph type="sldNum" sz="quarter" idx="10"/>
          </p:nvPr>
        </p:nvSpPr>
        <p:spPr>
          <a:xfrm>
            <a:off x="568810" y="6395957"/>
            <a:ext cx="567891" cy="365125"/>
          </a:xfrm>
          <a:prstGeom prst="rect">
            <a:avLst/>
          </a:prstGeom>
        </p:spPr>
        <p:txBody>
          <a:bodyPr/>
          <a:lstStyle/>
          <a:p>
            <a:fld id="{22D566B5-AA7A-A14D-94FC-034BE6355FB5}" type="slidenum">
              <a:rPr kumimoji="1" lang="zh-CN" altLang="en-US" smtClean="0"/>
              <a:pPr/>
              <a:t>‹#›</a:t>
            </a:fld>
            <a:endParaRPr kumimoji="1" lang="zh-CN" altLang="en-US" dirty="0"/>
          </a:p>
        </p:txBody>
      </p:sp>
      <p:sp>
        <p:nvSpPr>
          <p:cNvPr id="14" name="图片占位符 5"/>
          <p:cNvSpPr>
            <a:spLocks noGrp="1"/>
          </p:cNvSpPr>
          <p:nvPr>
            <p:ph type="pic" sz="quarter" idx="13"/>
          </p:nvPr>
        </p:nvSpPr>
        <p:spPr>
          <a:xfrm>
            <a:off x="1193146" y="2358761"/>
            <a:ext cx="1868023" cy="1868023"/>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15" name="Text Placeholder 38"/>
          <p:cNvSpPr>
            <a:spLocks noGrp="1"/>
          </p:cNvSpPr>
          <p:nvPr>
            <p:ph type="body" sz="quarter" idx="17" hasCustomPrompt="1"/>
          </p:nvPr>
        </p:nvSpPr>
        <p:spPr>
          <a:xfrm>
            <a:off x="1193652" y="4592902"/>
            <a:ext cx="1867518" cy="648465"/>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点击编辑文字</a:t>
            </a:r>
            <a:endParaRPr lang="en-US" dirty="0"/>
          </a:p>
        </p:txBody>
      </p:sp>
      <p:sp>
        <p:nvSpPr>
          <p:cNvPr id="16" name="图片占位符 5"/>
          <p:cNvSpPr>
            <a:spLocks noGrp="1"/>
          </p:cNvSpPr>
          <p:nvPr>
            <p:ph type="pic" sz="quarter" idx="18"/>
          </p:nvPr>
        </p:nvSpPr>
        <p:spPr>
          <a:xfrm>
            <a:off x="3846036" y="2358761"/>
            <a:ext cx="1868023" cy="1868023"/>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17" name="Text Placeholder 38"/>
          <p:cNvSpPr>
            <a:spLocks noGrp="1"/>
          </p:cNvSpPr>
          <p:nvPr>
            <p:ph type="body" sz="quarter" idx="19" hasCustomPrompt="1"/>
          </p:nvPr>
        </p:nvSpPr>
        <p:spPr>
          <a:xfrm>
            <a:off x="3846542" y="4592902"/>
            <a:ext cx="1867518" cy="648465"/>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点击编辑文字</a:t>
            </a:r>
            <a:endParaRPr lang="en-US" dirty="0"/>
          </a:p>
        </p:txBody>
      </p:sp>
      <p:sp>
        <p:nvSpPr>
          <p:cNvPr id="18" name="图片占位符 5"/>
          <p:cNvSpPr>
            <a:spLocks noGrp="1"/>
          </p:cNvSpPr>
          <p:nvPr>
            <p:ph type="pic" sz="quarter" idx="20"/>
          </p:nvPr>
        </p:nvSpPr>
        <p:spPr>
          <a:xfrm>
            <a:off x="6498926" y="2358761"/>
            <a:ext cx="1868023" cy="1868023"/>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19" name="Text Placeholder 38"/>
          <p:cNvSpPr>
            <a:spLocks noGrp="1"/>
          </p:cNvSpPr>
          <p:nvPr>
            <p:ph type="body" sz="quarter" idx="21" hasCustomPrompt="1"/>
          </p:nvPr>
        </p:nvSpPr>
        <p:spPr>
          <a:xfrm>
            <a:off x="6499432" y="4592902"/>
            <a:ext cx="1867518" cy="648465"/>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点击编辑文字</a:t>
            </a:r>
            <a:endParaRPr lang="en-US" dirty="0"/>
          </a:p>
        </p:txBody>
      </p:sp>
      <p:sp>
        <p:nvSpPr>
          <p:cNvPr id="20" name="图片占位符 5"/>
          <p:cNvSpPr>
            <a:spLocks noGrp="1"/>
          </p:cNvSpPr>
          <p:nvPr>
            <p:ph type="pic" sz="quarter" idx="22"/>
          </p:nvPr>
        </p:nvSpPr>
        <p:spPr>
          <a:xfrm>
            <a:off x="9151816" y="2358761"/>
            <a:ext cx="1868023" cy="1868023"/>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21" name="Text Placeholder 38"/>
          <p:cNvSpPr>
            <a:spLocks noGrp="1"/>
          </p:cNvSpPr>
          <p:nvPr>
            <p:ph type="body" sz="quarter" idx="23" hasCustomPrompt="1"/>
          </p:nvPr>
        </p:nvSpPr>
        <p:spPr>
          <a:xfrm>
            <a:off x="9152322" y="4592902"/>
            <a:ext cx="1867518" cy="648465"/>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点击编辑文字</a:t>
            </a:r>
            <a:endParaRPr lang="en-US" dirty="0"/>
          </a:p>
        </p:txBody>
      </p:sp>
      <p:sp>
        <p:nvSpPr>
          <p:cNvPr id="30" name="Title 1"/>
          <p:cNvSpPr>
            <a:spLocks noGrp="1"/>
          </p:cNvSpPr>
          <p:nvPr>
            <p:ph type="title" hasCustomPrompt="1"/>
          </p:nvPr>
        </p:nvSpPr>
        <p:spPr>
          <a:xfrm>
            <a:off x="262772" y="132735"/>
            <a:ext cx="10056812" cy="719732"/>
          </a:xfrm>
          <a:prstGeom prst="rect">
            <a:avLst/>
          </a:prstGeom>
        </p:spPr>
        <p:txBody>
          <a:bodyPr anchor="b"/>
          <a:lstStyle>
            <a:lvl1pPr algn="l">
              <a:lnSpc>
                <a:spcPts val="4300"/>
              </a:lnSpc>
              <a:defRPr sz="2800" b="1" i="0" baseline="0">
                <a:solidFill>
                  <a:srgbClr val="007EBB"/>
                </a:solidFill>
                <a:latin typeface="Microsoft YaHei" charset="-122"/>
                <a:ea typeface="Microsoft YaHei" charset="-122"/>
                <a:cs typeface="Microsoft YaHei" charset="-122"/>
              </a:defRPr>
            </a:lvl1pPr>
          </a:lstStyle>
          <a:p>
            <a:r>
              <a:rPr lang="zh-CN" altLang="en-US" dirty="0"/>
              <a:t>点击编辑主标题</a:t>
            </a:r>
            <a:endParaRPr lang="en-US" dirty="0"/>
          </a:p>
        </p:txBody>
      </p:sp>
      <p:grpSp>
        <p:nvGrpSpPr>
          <p:cNvPr id="31" name="组 30"/>
          <p:cNvGrpSpPr/>
          <p:nvPr userDrawn="1"/>
        </p:nvGrpSpPr>
        <p:grpSpPr>
          <a:xfrm>
            <a:off x="0" y="369310"/>
            <a:ext cx="210961" cy="344922"/>
            <a:chOff x="0" y="369310"/>
            <a:chExt cx="210961" cy="344922"/>
          </a:xfrm>
        </p:grpSpPr>
        <p:sp>
          <p:nvSpPr>
            <p:cNvPr id="32" name="三角形 31"/>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33" name="三角形 32"/>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34" name="图片 33"/>
          <p:cNvPicPr>
            <a:picLocks noChangeAspect="1"/>
          </p:cNvPicPr>
          <p:nvPr userDrawn="1"/>
        </p:nvPicPr>
        <p:blipFill>
          <a:blip r:embed="rId2"/>
          <a:stretch>
            <a:fillRect/>
          </a:stretch>
        </p:blipFill>
        <p:spPr>
          <a:xfrm>
            <a:off x="10687431" y="323923"/>
            <a:ext cx="1102401" cy="499306"/>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标题图片">
    <p:spTree>
      <p:nvGrpSpPr>
        <p:cNvPr id="1" name=""/>
        <p:cNvGrpSpPr/>
        <p:nvPr/>
      </p:nvGrpSpPr>
      <p:grpSpPr>
        <a:xfrm>
          <a:off x="0" y="0"/>
          <a:ext cx="0" cy="0"/>
          <a:chOff x="0" y="0"/>
          <a:chExt cx="0" cy="0"/>
        </a:xfrm>
      </p:grpSpPr>
      <p:sp>
        <p:nvSpPr>
          <p:cNvPr id="3" name="幻灯片编号占位符 2"/>
          <p:cNvSpPr>
            <a:spLocks noGrp="1"/>
          </p:cNvSpPr>
          <p:nvPr>
            <p:ph type="sldNum" sz="quarter" idx="10"/>
          </p:nvPr>
        </p:nvSpPr>
        <p:spPr>
          <a:xfrm>
            <a:off x="568810" y="6395957"/>
            <a:ext cx="567891" cy="365125"/>
          </a:xfrm>
          <a:prstGeom prst="rect">
            <a:avLst/>
          </a:prstGeom>
        </p:spPr>
        <p:txBody>
          <a:bodyPr/>
          <a:lstStyle/>
          <a:p>
            <a:fld id="{22D566B5-AA7A-A14D-94FC-034BE6355FB5}" type="slidenum">
              <a:rPr kumimoji="1" lang="zh-CN" altLang="en-US" smtClean="0"/>
              <a:pPr/>
              <a:t>‹#›</a:t>
            </a:fld>
            <a:endParaRPr kumimoji="1" lang="zh-CN" altLang="en-US" dirty="0"/>
          </a:p>
        </p:txBody>
      </p:sp>
      <p:sp>
        <p:nvSpPr>
          <p:cNvPr id="13" name="图片占位符 5"/>
          <p:cNvSpPr>
            <a:spLocks noGrp="1"/>
          </p:cNvSpPr>
          <p:nvPr>
            <p:ph type="pic" sz="quarter" idx="13"/>
          </p:nvPr>
        </p:nvSpPr>
        <p:spPr>
          <a:xfrm>
            <a:off x="2436262" y="1559288"/>
            <a:ext cx="1596802" cy="1596802"/>
          </a:xfrm>
          <a:prstGeom prst="ellipse">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lgn="ctr">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dirty="0"/>
          </a:p>
        </p:txBody>
      </p:sp>
      <p:sp>
        <p:nvSpPr>
          <p:cNvPr id="22" name="Text Placeholder 38"/>
          <p:cNvSpPr>
            <a:spLocks noGrp="1"/>
          </p:cNvSpPr>
          <p:nvPr>
            <p:ph type="body" sz="quarter" idx="17" hasCustomPrompt="1"/>
          </p:nvPr>
        </p:nvSpPr>
        <p:spPr>
          <a:xfrm>
            <a:off x="2191799" y="3454401"/>
            <a:ext cx="2078331" cy="214850"/>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a:t>点击编辑文字</a:t>
            </a:r>
            <a:endParaRPr lang="en-US" dirty="0"/>
          </a:p>
        </p:txBody>
      </p:sp>
      <p:sp>
        <p:nvSpPr>
          <p:cNvPr id="23" name="图片占位符 5"/>
          <p:cNvSpPr>
            <a:spLocks noGrp="1"/>
          </p:cNvSpPr>
          <p:nvPr>
            <p:ph type="pic" sz="quarter" idx="18"/>
          </p:nvPr>
        </p:nvSpPr>
        <p:spPr>
          <a:xfrm>
            <a:off x="5356641" y="1559288"/>
            <a:ext cx="1596802" cy="1596802"/>
          </a:xfrm>
          <a:prstGeom prst="ellipse">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lgn="ctr">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24" name="Text Placeholder 38"/>
          <p:cNvSpPr>
            <a:spLocks noGrp="1"/>
          </p:cNvSpPr>
          <p:nvPr>
            <p:ph type="body" sz="quarter" idx="19" hasCustomPrompt="1"/>
          </p:nvPr>
        </p:nvSpPr>
        <p:spPr>
          <a:xfrm>
            <a:off x="5112178" y="3454401"/>
            <a:ext cx="2078331" cy="214850"/>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a:t>点击编辑文字</a:t>
            </a:r>
            <a:endParaRPr lang="en-US" dirty="0"/>
          </a:p>
        </p:txBody>
      </p:sp>
      <p:sp>
        <p:nvSpPr>
          <p:cNvPr id="25" name="图片占位符 5"/>
          <p:cNvSpPr>
            <a:spLocks noGrp="1"/>
          </p:cNvSpPr>
          <p:nvPr>
            <p:ph type="pic" sz="quarter" idx="20"/>
          </p:nvPr>
        </p:nvSpPr>
        <p:spPr>
          <a:xfrm>
            <a:off x="8277020" y="1559288"/>
            <a:ext cx="1596802" cy="1596802"/>
          </a:xfrm>
          <a:prstGeom prst="ellipse">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lgn="ctr">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26" name="Text Placeholder 38"/>
          <p:cNvSpPr>
            <a:spLocks noGrp="1"/>
          </p:cNvSpPr>
          <p:nvPr>
            <p:ph type="body" sz="quarter" idx="21" hasCustomPrompt="1"/>
          </p:nvPr>
        </p:nvSpPr>
        <p:spPr>
          <a:xfrm>
            <a:off x="8032557" y="3454401"/>
            <a:ext cx="2078331" cy="214850"/>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a:t>点击编辑文字</a:t>
            </a:r>
            <a:endParaRPr lang="en-US" dirty="0"/>
          </a:p>
        </p:txBody>
      </p:sp>
      <p:sp>
        <p:nvSpPr>
          <p:cNvPr id="27" name="图片占位符 5"/>
          <p:cNvSpPr>
            <a:spLocks noGrp="1"/>
          </p:cNvSpPr>
          <p:nvPr>
            <p:ph type="pic" sz="quarter" idx="24"/>
          </p:nvPr>
        </p:nvSpPr>
        <p:spPr>
          <a:xfrm>
            <a:off x="2436262" y="3967562"/>
            <a:ext cx="1596802" cy="1596802"/>
          </a:xfrm>
          <a:prstGeom prst="ellipse">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lgn="ctr">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28" name="Text Placeholder 38"/>
          <p:cNvSpPr>
            <a:spLocks noGrp="1"/>
          </p:cNvSpPr>
          <p:nvPr>
            <p:ph type="body" sz="quarter" idx="25" hasCustomPrompt="1"/>
          </p:nvPr>
        </p:nvSpPr>
        <p:spPr>
          <a:xfrm>
            <a:off x="2191799" y="5862675"/>
            <a:ext cx="2078331" cy="214850"/>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a:t>点击编辑文字</a:t>
            </a:r>
            <a:endParaRPr lang="en-US" dirty="0"/>
          </a:p>
        </p:txBody>
      </p:sp>
      <p:sp>
        <p:nvSpPr>
          <p:cNvPr id="29" name="图片占位符 5"/>
          <p:cNvSpPr>
            <a:spLocks noGrp="1"/>
          </p:cNvSpPr>
          <p:nvPr>
            <p:ph type="pic" sz="quarter" idx="26"/>
          </p:nvPr>
        </p:nvSpPr>
        <p:spPr>
          <a:xfrm>
            <a:off x="5356641" y="3967562"/>
            <a:ext cx="1596802" cy="1596802"/>
          </a:xfrm>
          <a:prstGeom prst="ellipse">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lgn="ctr">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30" name="Text Placeholder 38"/>
          <p:cNvSpPr>
            <a:spLocks noGrp="1"/>
          </p:cNvSpPr>
          <p:nvPr>
            <p:ph type="body" sz="quarter" idx="27" hasCustomPrompt="1"/>
          </p:nvPr>
        </p:nvSpPr>
        <p:spPr>
          <a:xfrm>
            <a:off x="5112178" y="5862675"/>
            <a:ext cx="2078331" cy="214850"/>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a:t>点击编辑文字</a:t>
            </a:r>
            <a:endParaRPr lang="en-US" dirty="0"/>
          </a:p>
        </p:txBody>
      </p:sp>
      <p:sp>
        <p:nvSpPr>
          <p:cNvPr id="31" name="图片占位符 5"/>
          <p:cNvSpPr>
            <a:spLocks noGrp="1"/>
          </p:cNvSpPr>
          <p:nvPr>
            <p:ph type="pic" sz="quarter" idx="28"/>
          </p:nvPr>
        </p:nvSpPr>
        <p:spPr>
          <a:xfrm>
            <a:off x="8277020" y="3967562"/>
            <a:ext cx="1596802" cy="1596802"/>
          </a:xfrm>
          <a:prstGeom prst="ellipse">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lgn="ctr">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32" name="Text Placeholder 38"/>
          <p:cNvSpPr>
            <a:spLocks noGrp="1"/>
          </p:cNvSpPr>
          <p:nvPr>
            <p:ph type="body" sz="quarter" idx="29" hasCustomPrompt="1"/>
          </p:nvPr>
        </p:nvSpPr>
        <p:spPr>
          <a:xfrm>
            <a:off x="8032557" y="5862675"/>
            <a:ext cx="2078331" cy="214850"/>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a:t>点击编辑文字</a:t>
            </a:r>
            <a:endParaRPr lang="en-US" dirty="0"/>
          </a:p>
        </p:txBody>
      </p:sp>
      <p:sp>
        <p:nvSpPr>
          <p:cNvPr id="38" name="Title 1"/>
          <p:cNvSpPr>
            <a:spLocks noGrp="1"/>
          </p:cNvSpPr>
          <p:nvPr>
            <p:ph type="title" hasCustomPrompt="1"/>
          </p:nvPr>
        </p:nvSpPr>
        <p:spPr>
          <a:xfrm>
            <a:off x="262772" y="132735"/>
            <a:ext cx="10056812" cy="719732"/>
          </a:xfrm>
          <a:prstGeom prst="rect">
            <a:avLst/>
          </a:prstGeom>
        </p:spPr>
        <p:txBody>
          <a:bodyPr anchor="b"/>
          <a:lstStyle>
            <a:lvl1pPr algn="l">
              <a:lnSpc>
                <a:spcPts val="4300"/>
              </a:lnSpc>
              <a:defRPr sz="2800" b="1" i="0" baseline="0">
                <a:solidFill>
                  <a:srgbClr val="007EBB"/>
                </a:solidFill>
                <a:latin typeface="Microsoft YaHei" charset="-122"/>
                <a:ea typeface="Microsoft YaHei" charset="-122"/>
                <a:cs typeface="Microsoft YaHei" charset="-122"/>
              </a:defRPr>
            </a:lvl1pPr>
          </a:lstStyle>
          <a:p>
            <a:r>
              <a:rPr lang="zh-CN" altLang="en-US" dirty="0"/>
              <a:t>点击编辑主标题</a:t>
            </a:r>
            <a:endParaRPr lang="en-US" dirty="0"/>
          </a:p>
        </p:txBody>
      </p:sp>
      <p:grpSp>
        <p:nvGrpSpPr>
          <p:cNvPr id="39" name="组 38"/>
          <p:cNvGrpSpPr/>
          <p:nvPr userDrawn="1"/>
        </p:nvGrpSpPr>
        <p:grpSpPr>
          <a:xfrm>
            <a:off x="0" y="369310"/>
            <a:ext cx="210961" cy="344922"/>
            <a:chOff x="0" y="369310"/>
            <a:chExt cx="210961" cy="344922"/>
          </a:xfrm>
        </p:grpSpPr>
        <p:sp>
          <p:nvSpPr>
            <p:cNvPr id="40" name="三角形 39"/>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41" name="三角形 40"/>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42" name="图片 41"/>
          <p:cNvPicPr>
            <a:picLocks noChangeAspect="1"/>
          </p:cNvPicPr>
          <p:nvPr userDrawn="1"/>
        </p:nvPicPr>
        <p:blipFill>
          <a:blip r:embed="rId2"/>
          <a:stretch>
            <a:fillRect/>
          </a:stretch>
        </p:blipFill>
        <p:spPr>
          <a:xfrm>
            <a:off x="10687431" y="323923"/>
            <a:ext cx="1102401" cy="499306"/>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时间轴">
    <p:spTree>
      <p:nvGrpSpPr>
        <p:cNvPr id="1" name=""/>
        <p:cNvGrpSpPr/>
        <p:nvPr/>
      </p:nvGrpSpPr>
      <p:grpSpPr>
        <a:xfrm>
          <a:off x="0" y="0"/>
          <a:ext cx="0" cy="0"/>
          <a:chOff x="0" y="0"/>
          <a:chExt cx="0" cy="0"/>
        </a:xfrm>
      </p:grpSpPr>
      <p:sp>
        <p:nvSpPr>
          <p:cNvPr id="9" name="Text Placeholder 38"/>
          <p:cNvSpPr>
            <a:spLocks noGrp="1"/>
          </p:cNvSpPr>
          <p:nvPr>
            <p:ph type="body" sz="quarter" idx="17" hasCustomPrompt="1"/>
          </p:nvPr>
        </p:nvSpPr>
        <p:spPr>
          <a:xfrm>
            <a:off x="1464150" y="4565272"/>
            <a:ext cx="2688614" cy="1277967"/>
          </a:xfrm>
          <a:prstGeom prst="rect">
            <a:avLst/>
          </a:prstGeom>
        </p:spPr>
        <p:txBody>
          <a:bodyPr lIns="0" tIns="0" rIns="0" bIns="0">
            <a:noAutofit/>
          </a:bodyPr>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点击编辑文字</a:t>
            </a:r>
            <a:endParaRPr lang="en-US" dirty="0"/>
          </a:p>
        </p:txBody>
      </p:sp>
      <p:sp>
        <p:nvSpPr>
          <p:cNvPr id="14" name="图片占位符 5"/>
          <p:cNvSpPr>
            <a:spLocks noGrp="1"/>
          </p:cNvSpPr>
          <p:nvPr>
            <p:ph type="pic" sz="quarter" idx="13"/>
          </p:nvPr>
        </p:nvSpPr>
        <p:spPr>
          <a:xfrm>
            <a:off x="1212558" y="1838791"/>
            <a:ext cx="2940206" cy="2179958"/>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12" name="图片占位符 5"/>
          <p:cNvSpPr>
            <a:spLocks noGrp="1"/>
          </p:cNvSpPr>
          <p:nvPr>
            <p:ph type="pic" sz="quarter" idx="22"/>
          </p:nvPr>
        </p:nvSpPr>
        <p:spPr>
          <a:xfrm>
            <a:off x="4598466" y="1854945"/>
            <a:ext cx="2940206" cy="2179958"/>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17" name="图片占位符 5"/>
          <p:cNvSpPr>
            <a:spLocks noGrp="1"/>
          </p:cNvSpPr>
          <p:nvPr>
            <p:ph type="pic" sz="quarter" idx="23"/>
          </p:nvPr>
        </p:nvSpPr>
        <p:spPr>
          <a:xfrm>
            <a:off x="7965686" y="1854945"/>
            <a:ext cx="2940206" cy="2179958"/>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32" name="Text Placeholder 38"/>
          <p:cNvSpPr>
            <a:spLocks noGrp="1"/>
          </p:cNvSpPr>
          <p:nvPr>
            <p:ph type="body" sz="quarter" idx="27" hasCustomPrompt="1"/>
          </p:nvPr>
        </p:nvSpPr>
        <p:spPr>
          <a:xfrm>
            <a:off x="4850058" y="4565272"/>
            <a:ext cx="2688614" cy="1277967"/>
          </a:xfrm>
          <a:prstGeom prst="rect">
            <a:avLst/>
          </a:prstGeom>
        </p:spPr>
        <p:txBody>
          <a:bodyPr lIns="0" tIns="0" rIns="0" bIns="0">
            <a:noAutofit/>
          </a:bodyPr>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点击编辑文字</a:t>
            </a:r>
            <a:endParaRPr lang="en-US" dirty="0"/>
          </a:p>
        </p:txBody>
      </p:sp>
      <p:sp>
        <p:nvSpPr>
          <p:cNvPr id="33" name="Text Placeholder 38"/>
          <p:cNvSpPr>
            <a:spLocks noGrp="1"/>
          </p:cNvSpPr>
          <p:nvPr>
            <p:ph type="body" sz="quarter" idx="28" hasCustomPrompt="1"/>
          </p:nvPr>
        </p:nvSpPr>
        <p:spPr>
          <a:xfrm>
            <a:off x="8300671" y="4565272"/>
            <a:ext cx="2605221" cy="1277967"/>
          </a:xfrm>
          <a:prstGeom prst="rect">
            <a:avLst/>
          </a:prstGeom>
        </p:spPr>
        <p:txBody>
          <a:bodyPr lIns="0" tIns="0" rIns="0" bIns="0">
            <a:noAutofit/>
          </a:bodyPr>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点击编辑文字</a:t>
            </a:r>
            <a:endParaRPr lang="en-US" dirty="0"/>
          </a:p>
        </p:txBody>
      </p:sp>
      <p:sp>
        <p:nvSpPr>
          <p:cNvPr id="22" name="Title 1"/>
          <p:cNvSpPr>
            <a:spLocks noGrp="1"/>
          </p:cNvSpPr>
          <p:nvPr>
            <p:ph type="title" hasCustomPrompt="1"/>
          </p:nvPr>
        </p:nvSpPr>
        <p:spPr>
          <a:xfrm>
            <a:off x="262772" y="132735"/>
            <a:ext cx="10056812" cy="719732"/>
          </a:xfrm>
          <a:prstGeom prst="rect">
            <a:avLst/>
          </a:prstGeom>
        </p:spPr>
        <p:txBody>
          <a:bodyPr anchor="b"/>
          <a:lstStyle>
            <a:lvl1pPr algn="l">
              <a:lnSpc>
                <a:spcPts val="4300"/>
              </a:lnSpc>
              <a:defRPr sz="2800" b="1" i="0" baseline="0">
                <a:solidFill>
                  <a:srgbClr val="007EBB"/>
                </a:solidFill>
                <a:latin typeface="Microsoft YaHei" charset="-122"/>
                <a:ea typeface="Microsoft YaHei" charset="-122"/>
                <a:cs typeface="Microsoft YaHei" charset="-122"/>
              </a:defRPr>
            </a:lvl1pPr>
          </a:lstStyle>
          <a:p>
            <a:r>
              <a:rPr lang="zh-CN" altLang="en-US" dirty="0"/>
              <a:t>点击编辑主标题</a:t>
            </a:r>
            <a:endParaRPr lang="en-US" dirty="0"/>
          </a:p>
        </p:txBody>
      </p:sp>
      <p:grpSp>
        <p:nvGrpSpPr>
          <p:cNvPr id="23" name="组 22"/>
          <p:cNvGrpSpPr/>
          <p:nvPr userDrawn="1"/>
        </p:nvGrpSpPr>
        <p:grpSpPr>
          <a:xfrm>
            <a:off x="0" y="369310"/>
            <a:ext cx="210961" cy="344922"/>
            <a:chOff x="0" y="369310"/>
            <a:chExt cx="210961" cy="344922"/>
          </a:xfrm>
        </p:grpSpPr>
        <p:sp>
          <p:nvSpPr>
            <p:cNvPr id="24" name="三角形 23"/>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25" name="三角形 24"/>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26" name="图片 25"/>
          <p:cNvPicPr>
            <a:picLocks noChangeAspect="1"/>
          </p:cNvPicPr>
          <p:nvPr userDrawn="1"/>
        </p:nvPicPr>
        <p:blipFill>
          <a:blip r:embed="rId2"/>
          <a:stretch>
            <a:fillRect/>
          </a:stretch>
        </p:blipFill>
        <p:spPr>
          <a:xfrm>
            <a:off x="10687431" y="323923"/>
            <a:ext cx="1102401" cy="499306"/>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13" name="Date Placeholder 3"/>
          <p:cNvSpPr>
            <a:spLocks noGrp="1"/>
          </p:cNvSpPr>
          <p:nvPr>
            <p:ph type="dt" sz="half" idx="10"/>
          </p:nvPr>
        </p:nvSpPr>
        <p:spPr/>
        <p:txBody>
          <a:bodyPr/>
          <a:lstStyle>
            <a:lvl1pPr>
              <a:defRPr/>
            </a:lvl1pPr>
          </a:lstStyle>
          <a:p>
            <a:pPr>
              <a:defRPr/>
            </a:pPr>
            <a:fld id="{DB2620CF-1C2C-514E-BE55-601A62894FF6}" type="datetimeFigureOut">
              <a:rPr lang="en-US" smtClean="0"/>
              <a:pPr>
                <a:defRPr/>
              </a:pPr>
              <a:t>9/5/20</a:t>
            </a:fld>
            <a:endParaRPr lang="en-US"/>
          </a:p>
        </p:txBody>
      </p:sp>
      <p:sp>
        <p:nvSpPr>
          <p:cNvPr id="14" name="Footer Placeholder 4"/>
          <p:cNvSpPr>
            <a:spLocks noGrp="1"/>
          </p:cNvSpPr>
          <p:nvPr>
            <p:ph type="ftr" sz="quarter" idx="11"/>
          </p:nvPr>
        </p:nvSpPr>
        <p:spPr/>
        <p:txBody>
          <a:bodyPr/>
          <a:lstStyle>
            <a:lvl1pPr>
              <a:defRPr/>
            </a:lvl1pPr>
          </a:lstStyle>
          <a:p>
            <a:r>
              <a:rPr lang="en-US"/>
              <a:t>www.qianxin.com</a:t>
            </a:r>
            <a:endParaRPr lang="en-US" dirty="0"/>
          </a:p>
        </p:txBody>
      </p:sp>
      <p:sp>
        <p:nvSpPr>
          <p:cNvPr id="15" name="Slide Number Placeholder 5"/>
          <p:cNvSpPr>
            <a:spLocks noGrp="1"/>
          </p:cNvSpPr>
          <p:nvPr>
            <p:ph type="sldNum" sz="quarter" idx="12"/>
          </p:nvPr>
        </p:nvSpPr>
        <p:spPr/>
        <p:txBody>
          <a:bodyPr/>
          <a:lstStyle>
            <a:lvl1pPr>
              <a:defRPr/>
            </a:lvl1pPr>
          </a:lstStyle>
          <a:p>
            <a:pPr>
              <a:defRPr/>
            </a:pPr>
            <a:fld id="{8FFFB377-BA69-FA42-BF9B-8CA743CBECDC}" type="slidenum">
              <a:rPr lang="en-US" smtClean="0"/>
              <a:pPr>
                <a:defRPr/>
              </a:pPr>
              <a:t>‹#›</a:t>
            </a:fld>
            <a:endParaRPr lang="en-US"/>
          </a:p>
        </p:txBody>
      </p:sp>
    </p:spTree>
    <p:extLst>
      <p:ext uri="{BB962C8B-B14F-4D97-AF65-F5344CB8AC3E}">
        <p14:creationId xmlns:p14="http://schemas.microsoft.com/office/powerpoint/2010/main" val="2603294443"/>
      </p:ext>
    </p:extLst>
  </p:cSld>
  <p:clrMapOvr>
    <a:masterClrMapping/>
  </p:clrMapOvr>
  <p:transition spd="slow" advTm="2000">
    <p:blinds dir="vert"/>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pPr>
              <a:defRPr/>
            </a:pPr>
            <a:fld id="{D6EA9976-E709-E14B-B2F0-645481E6F7DB}" type="datetimeFigureOut">
              <a:rPr lang="en-US" smtClean="0"/>
              <a:pPr>
                <a:defRPr/>
              </a:pPr>
              <a:t>9/5/20</a:t>
            </a:fld>
            <a:endParaRPr lang="en-US"/>
          </a:p>
        </p:txBody>
      </p:sp>
      <p:sp>
        <p:nvSpPr>
          <p:cNvPr id="5" name="Footer Placeholder 4"/>
          <p:cNvSpPr>
            <a:spLocks noGrp="1"/>
          </p:cNvSpPr>
          <p:nvPr>
            <p:ph type="ftr" sz="quarter" idx="11"/>
          </p:nvPr>
        </p:nvSpPr>
        <p:spPr/>
        <p:txBody>
          <a:bodyPr/>
          <a:lstStyle>
            <a:lvl1pPr>
              <a:defRPr/>
            </a:lvl1pPr>
          </a:lstStyle>
          <a:p>
            <a:r>
              <a:rPr lang="en-US"/>
              <a:t>www.qianxin.com</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066CDC2-3AE9-6041-B1F2-73C3A81E77D1}" type="slidenum">
              <a:rPr lang="en-US" smtClean="0"/>
              <a:pPr>
                <a:defRPr/>
              </a:pPr>
              <a:t>‹#›</a:t>
            </a:fld>
            <a:endParaRPr lang="en-US"/>
          </a:p>
        </p:txBody>
      </p:sp>
    </p:spTree>
    <p:extLst>
      <p:ext uri="{BB962C8B-B14F-4D97-AF65-F5344CB8AC3E}">
        <p14:creationId xmlns:p14="http://schemas.microsoft.com/office/powerpoint/2010/main" val="670487010"/>
      </p:ext>
    </p:extLst>
  </p:cSld>
  <p:clrMapOvr>
    <a:masterClrMapping/>
  </p:clrMapOvr>
  <p:transition spd="slow" advTm="2000">
    <p:blinds dir="vert"/>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C0EB8BA5-3622-E44E-A0C3-5A8DBCB0F819}" type="datetimeFigureOut">
              <a:rPr lang="en-US" smtClean="0"/>
              <a:pPr>
                <a:defRPr/>
              </a:pPr>
              <a:t>9/5/20</a:t>
            </a:fld>
            <a:endParaRPr lang="en-US"/>
          </a:p>
        </p:txBody>
      </p:sp>
      <p:sp>
        <p:nvSpPr>
          <p:cNvPr id="5" name="Footer Placeholder 4"/>
          <p:cNvSpPr>
            <a:spLocks noGrp="1"/>
          </p:cNvSpPr>
          <p:nvPr>
            <p:ph type="ftr" sz="quarter" idx="11"/>
          </p:nvPr>
        </p:nvSpPr>
        <p:spPr/>
        <p:txBody>
          <a:bodyPr/>
          <a:lstStyle>
            <a:lvl1pPr>
              <a:defRPr/>
            </a:lvl1pPr>
          </a:lstStyle>
          <a:p>
            <a:r>
              <a:rPr lang="en-US"/>
              <a:t>www.qianxin.com</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47A3679-D63C-0845-B19E-29B7EBDF778F}" type="slidenum">
              <a:rPr lang="en-US" smtClean="0"/>
              <a:pPr>
                <a:defRPr/>
              </a:pPr>
              <a:t>‹#›</a:t>
            </a:fld>
            <a:endParaRPr lang="en-US"/>
          </a:p>
        </p:txBody>
      </p:sp>
    </p:spTree>
    <p:extLst>
      <p:ext uri="{BB962C8B-B14F-4D97-AF65-F5344CB8AC3E}">
        <p14:creationId xmlns:p14="http://schemas.microsoft.com/office/powerpoint/2010/main" val="1450193379"/>
      </p:ext>
    </p:extLst>
  </p:cSld>
  <p:clrMapOvr>
    <a:masterClrMapping/>
  </p:clrMapOvr>
  <p:transition spd="slow" advTm="2000">
    <p:blinds dir="vert"/>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3"/>
          <p:cNvSpPr>
            <a:spLocks noGrp="1"/>
          </p:cNvSpPr>
          <p:nvPr>
            <p:ph type="dt" sz="half" idx="10"/>
          </p:nvPr>
        </p:nvSpPr>
        <p:spPr/>
        <p:txBody>
          <a:bodyPr/>
          <a:lstStyle>
            <a:lvl1pPr>
              <a:defRPr/>
            </a:lvl1pPr>
          </a:lstStyle>
          <a:p>
            <a:pPr>
              <a:defRPr/>
            </a:pPr>
            <a:fld id="{6682085D-73E4-6C48-951A-F78B873C711D}" type="datetimeFigureOut">
              <a:rPr lang="en-US" smtClean="0"/>
              <a:pPr>
                <a:defRPr/>
              </a:pPr>
              <a:t>9/5/20</a:t>
            </a:fld>
            <a:endParaRPr lang="en-US"/>
          </a:p>
        </p:txBody>
      </p:sp>
      <p:sp>
        <p:nvSpPr>
          <p:cNvPr id="6" name="Footer Placeholder 4"/>
          <p:cNvSpPr>
            <a:spLocks noGrp="1"/>
          </p:cNvSpPr>
          <p:nvPr>
            <p:ph type="ftr" sz="quarter" idx="11"/>
          </p:nvPr>
        </p:nvSpPr>
        <p:spPr/>
        <p:txBody>
          <a:bodyPr/>
          <a:lstStyle>
            <a:lvl1pPr>
              <a:defRPr/>
            </a:lvl1pPr>
          </a:lstStyle>
          <a:p>
            <a:r>
              <a:rPr lang="en-US"/>
              <a:t>www.qianxin.com</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ECF100E-A0C6-B743-9F17-B27C8043BA2E}" type="slidenum">
              <a:rPr lang="en-US" smtClean="0"/>
              <a:pPr>
                <a:defRPr/>
              </a:pPr>
              <a:t>‹#›</a:t>
            </a:fld>
            <a:endParaRPr lang="en-US"/>
          </a:p>
        </p:txBody>
      </p:sp>
    </p:spTree>
    <p:extLst>
      <p:ext uri="{BB962C8B-B14F-4D97-AF65-F5344CB8AC3E}">
        <p14:creationId xmlns:p14="http://schemas.microsoft.com/office/powerpoint/2010/main" val="1747924077"/>
      </p:ext>
    </p:extLst>
  </p:cSld>
  <p:clrMapOvr>
    <a:masterClrMapping/>
  </p:clrMapOvr>
  <p:transition spd="slow" advTm="2000">
    <p:blinds dir="vert"/>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3"/>
          <p:cNvSpPr>
            <a:spLocks noGrp="1"/>
          </p:cNvSpPr>
          <p:nvPr>
            <p:ph type="dt" sz="half" idx="10"/>
          </p:nvPr>
        </p:nvSpPr>
        <p:spPr/>
        <p:txBody>
          <a:bodyPr/>
          <a:lstStyle>
            <a:lvl1pPr>
              <a:defRPr/>
            </a:lvl1pPr>
          </a:lstStyle>
          <a:p>
            <a:pPr>
              <a:defRPr/>
            </a:pPr>
            <a:fld id="{34BB985D-E127-B34C-B814-8E70609A4D0A}" type="datetimeFigureOut">
              <a:rPr lang="en-US" smtClean="0"/>
              <a:pPr>
                <a:defRPr/>
              </a:pPr>
              <a:t>9/5/20</a:t>
            </a:fld>
            <a:endParaRPr lang="en-US"/>
          </a:p>
        </p:txBody>
      </p:sp>
      <p:sp>
        <p:nvSpPr>
          <p:cNvPr id="8" name="Footer Placeholder 4"/>
          <p:cNvSpPr>
            <a:spLocks noGrp="1"/>
          </p:cNvSpPr>
          <p:nvPr>
            <p:ph type="ftr" sz="quarter" idx="11"/>
          </p:nvPr>
        </p:nvSpPr>
        <p:spPr/>
        <p:txBody>
          <a:bodyPr/>
          <a:lstStyle>
            <a:lvl1pPr>
              <a:defRPr/>
            </a:lvl1pPr>
          </a:lstStyle>
          <a:p>
            <a:r>
              <a:rPr lang="en-US"/>
              <a:t>www.qianxin.com</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C6303F9B-565C-A742-87AE-B7F1F892CAA5}" type="slidenum">
              <a:rPr lang="en-US" smtClean="0"/>
              <a:pPr>
                <a:defRPr/>
              </a:pPr>
              <a:t>‹#›</a:t>
            </a:fld>
            <a:endParaRPr lang="en-US"/>
          </a:p>
        </p:txBody>
      </p:sp>
    </p:spTree>
    <p:extLst>
      <p:ext uri="{BB962C8B-B14F-4D97-AF65-F5344CB8AC3E}">
        <p14:creationId xmlns:p14="http://schemas.microsoft.com/office/powerpoint/2010/main" val="4137622823"/>
      </p:ext>
    </p:extLst>
  </p:cSld>
  <p:clrMapOvr>
    <a:masterClrMapping/>
  </p:clrMapOvr>
  <p:transition spd="slow" advTm="2000">
    <p:blinds dir="vert"/>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fld id="{43179C19-3F0F-6E47-9CAA-67837717159E}" type="datetimeFigureOut">
              <a:rPr lang="en-US" smtClean="0"/>
              <a:pPr>
                <a:defRPr/>
              </a:pPr>
              <a:t>9/5/20</a:t>
            </a:fld>
            <a:endParaRPr lang="en-US"/>
          </a:p>
        </p:txBody>
      </p:sp>
      <p:sp>
        <p:nvSpPr>
          <p:cNvPr id="4" name="Footer Placeholder 4"/>
          <p:cNvSpPr>
            <a:spLocks noGrp="1"/>
          </p:cNvSpPr>
          <p:nvPr>
            <p:ph type="ftr" sz="quarter" idx="11"/>
          </p:nvPr>
        </p:nvSpPr>
        <p:spPr/>
        <p:txBody>
          <a:bodyPr/>
          <a:lstStyle>
            <a:lvl1pPr>
              <a:defRPr/>
            </a:lvl1pPr>
          </a:lstStyle>
          <a:p>
            <a:r>
              <a:rPr lang="en-US"/>
              <a:t>www.qianxin.com</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6403177-DBF8-7342-968C-B714CE790052}" type="slidenum">
              <a:rPr lang="en-US" smtClean="0"/>
              <a:pPr>
                <a:defRPr/>
              </a:pPr>
              <a:t>‹#›</a:t>
            </a:fld>
            <a:endParaRPr lang="en-US"/>
          </a:p>
        </p:txBody>
      </p:sp>
    </p:spTree>
    <p:extLst>
      <p:ext uri="{BB962C8B-B14F-4D97-AF65-F5344CB8AC3E}">
        <p14:creationId xmlns:p14="http://schemas.microsoft.com/office/powerpoint/2010/main" val="172392743"/>
      </p:ext>
    </p:extLst>
  </p:cSld>
  <p:clrMapOvr>
    <a:masterClrMapping/>
  </p:clrMapOvr>
  <p:transition spd="slow" advTm="2000">
    <p:blinds dir="vert"/>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1" name="Date Placeholder 1"/>
          <p:cNvSpPr>
            <a:spLocks noGrp="1"/>
          </p:cNvSpPr>
          <p:nvPr>
            <p:ph type="dt" sz="half" idx="10"/>
          </p:nvPr>
        </p:nvSpPr>
        <p:spPr/>
        <p:txBody>
          <a:bodyPr/>
          <a:lstStyle>
            <a:lvl1pPr>
              <a:defRPr/>
            </a:lvl1pPr>
          </a:lstStyle>
          <a:p>
            <a:pPr>
              <a:defRPr/>
            </a:pPr>
            <a:fld id="{E535A3C9-C03E-484B-AF9B-F9889BF2532F}" type="datetimeFigureOut">
              <a:rPr lang="en-US" smtClean="0"/>
              <a:pPr>
                <a:defRPr/>
              </a:pPr>
              <a:t>9/5/20</a:t>
            </a:fld>
            <a:endParaRPr lang="en-US"/>
          </a:p>
        </p:txBody>
      </p:sp>
      <p:sp>
        <p:nvSpPr>
          <p:cNvPr id="12" name="Footer Placeholder 2"/>
          <p:cNvSpPr>
            <a:spLocks noGrp="1"/>
          </p:cNvSpPr>
          <p:nvPr>
            <p:ph type="ftr" sz="quarter" idx="11"/>
          </p:nvPr>
        </p:nvSpPr>
        <p:spPr/>
        <p:txBody>
          <a:bodyPr/>
          <a:lstStyle>
            <a:lvl1pPr>
              <a:defRPr/>
            </a:lvl1pPr>
          </a:lstStyle>
          <a:p>
            <a:r>
              <a:rPr lang="en-US"/>
              <a:t>www.qianxin.com</a:t>
            </a:r>
            <a:endParaRPr lang="en-US" dirty="0"/>
          </a:p>
        </p:txBody>
      </p:sp>
      <p:sp>
        <p:nvSpPr>
          <p:cNvPr id="13" name="Slide Number Placeholder 3"/>
          <p:cNvSpPr>
            <a:spLocks noGrp="1"/>
          </p:cNvSpPr>
          <p:nvPr>
            <p:ph type="sldNum" sz="quarter" idx="12"/>
          </p:nvPr>
        </p:nvSpPr>
        <p:spPr/>
        <p:txBody>
          <a:bodyPr/>
          <a:lstStyle>
            <a:lvl1pPr>
              <a:defRPr/>
            </a:lvl1pPr>
          </a:lstStyle>
          <a:p>
            <a:pPr>
              <a:defRPr/>
            </a:pPr>
            <a:fld id="{17A3A6D5-DD28-044F-87A8-09177897F498}" type="slidenum">
              <a:rPr lang="en-US" smtClean="0"/>
              <a:pPr>
                <a:defRPr/>
              </a:pPr>
              <a:t>‹#›</a:t>
            </a:fld>
            <a:endParaRPr lang="en-US"/>
          </a:p>
        </p:txBody>
      </p:sp>
    </p:spTree>
    <p:extLst>
      <p:ext uri="{BB962C8B-B14F-4D97-AF65-F5344CB8AC3E}">
        <p14:creationId xmlns:p14="http://schemas.microsoft.com/office/powerpoint/2010/main" val="1860710325"/>
      </p:ext>
    </p:extLst>
  </p:cSld>
  <p:clrMapOvr>
    <a:masterClrMapping/>
  </p:clrMapOvr>
  <p:transition spd="slow" advTm="2000">
    <p:blinds dir="vert"/>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fld id="{1E4B0B22-26AC-43A2-B10D-1F97D7C711AE}" type="slidenum">
              <a:rPr lang="zh-CN" altLang="en-US"/>
              <a:pPr/>
              <a:t>‹#›</a:t>
            </a:fld>
            <a:endParaRPr lang="zh-CN" altLang="en-US"/>
          </a:p>
        </p:txBody>
      </p:sp>
    </p:spTree>
    <p:extLst>
      <p:ext uri="{BB962C8B-B14F-4D97-AF65-F5344CB8AC3E}">
        <p14:creationId xmlns:p14="http://schemas.microsoft.com/office/powerpoint/2010/main" val="34893519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pPr>
              <a:defRPr/>
            </a:pPr>
            <a:fld id="{F10D115D-50FA-CC4A-A0B0-6DAD9534690E}" type="datetimeFigureOut">
              <a:rPr lang="en-US" smtClean="0"/>
              <a:pPr>
                <a:defRPr/>
              </a:pPr>
              <a:t>9/5/20</a:t>
            </a:fld>
            <a:endParaRPr lang="en-US"/>
          </a:p>
        </p:txBody>
      </p:sp>
      <p:sp>
        <p:nvSpPr>
          <p:cNvPr id="5" name="Footer Placeholder 4"/>
          <p:cNvSpPr>
            <a:spLocks noGrp="1"/>
          </p:cNvSpPr>
          <p:nvPr>
            <p:ph type="ftr" sz="quarter" idx="11"/>
          </p:nvPr>
        </p:nvSpPr>
        <p:spPr/>
        <p:txBody>
          <a:bodyPr/>
          <a:lstStyle>
            <a:lvl1pPr>
              <a:defRPr/>
            </a:lvl1pPr>
          </a:lstStyle>
          <a:p>
            <a:r>
              <a:rPr lang="en-US"/>
              <a:t>www.qianxin.com</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C99494E-5A08-984D-807E-064CB0F598F7}" type="slidenum">
              <a:rPr lang="en-US" smtClean="0"/>
              <a:pPr>
                <a:defRPr/>
              </a:pPr>
              <a:t>‹#›</a:t>
            </a:fld>
            <a:endParaRPr lang="en-US"/>
          </a:p>
        </p:txBody>
      </p:sp>
    </p:spTree>
    <p:extLst>
      <p:ext uri="{BB962C8B-B14F-4D97-AF65-F5344CB8AC3E}">
        <p14:creationId xmlns:p14="http://schemas.microsoft.com/office/powerpoint/2010/main" val="2139685654"/>
      </p:ext>
    </p:extLst>
  </p:cSld>
  <p:clrMapOvr>
    <a:masterClrMapping/>
  </p:clrMapOvr>
  <p:transition spd="slow" advTm="2000">
    <p:blinds dir="vert"/>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pPr>
              <a:defRPr/>
            </a:pPr>
            <a:fld id="{62B429EF-AF2F-EC48-9EA1-F6671F6DF935}" type="datetimeFigureOut">
              <a:rPr lang="en-US" smtClean="0"/>
              <a:pPr>
                <a:defRPr/>
              </a:pPr>
              <a:t>9/5/20</a:t>
            </a:fld>
            <a:endParaRPr lang="en-US"/>
          </a:p>
        </p:txBody>
      </p:sp>
      <p:sp>
        <p:nvSpPr>
          <p:cNvPr id="5" name="Footer Placeholder 4"/>
          <p:cNvSpPr>
            <a:spLocks noGrp="1"/>
          </p:cNvSpPr>
          <p:nvPr>
            <p:ph type="ftr" sz="quarter" idx="11"/>
          </p:nvPr>
        </p:nvSpPr>
        <p:spPr/>
        <p:txBody>
          <a:bodyPr/>
          <a:lstStyle>
            <a:lvl1pPr>
              <a:defRPr/>
            </a:lvl1pPr>
          </a:lstStyle>
          <a:p>
            <a:r>
              <a:rPr lang="en-US"/>
              <a:t>www.qianxin.com</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095DC32-027F-974D-9C47-DDAE9F2EAF6D}" type="slidenum">
              <a:rPr lang="en-US" smtClean="0"/>
              <a:pPr>
                <a:defRPr/>
              </a:pPr>
              <a:t>‹#›</a:t>
            </a:fld>
            <a:endParaRPr lang="en-US"/>
          </a:p>
        </p:txBody>
      </p:sp>
    </p:spTree>
    <p:extLst>
      <p:ext uri="{BB962C8B-B14F-4D97-AF65-F5344CB8AC3E}">
        <p14:creationId xmlns:p14="http://schemas.microsoft.com/office/powerpoint/2010/main" val="3021073359"/>
      </p:ext>
    </p:extLst>
  </p:cSld>
  <p:clrMapOvr>
    <a:masterClrMapping/>
  </p:clrMapOvr>
  <p:transition spd="slow" advTm="2000">
    <p:blinds dir="vert"/>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Agenda">
    <p:spTree>
      <p:nvGrpSpPr>
        <p:cNvPr id="1" name=""/>
        <p:cNvGrpSpPr/>
        <p:nvPr/>
      </p:nvGrpSpPr>
      <p:grpSpPr>
        <a:xfrm>
          <a:off x="0" y="0"/>
          <a:ext cx="0" cy="0"/>
          <a:chOff x="0" y="0"/>
          <a:chExt cx="0" cy="0"/>
        </a:xfrm>
      </p:grpSpPr>
      <p:cxnSp>
        <p:nvCxnSpPr>
          <p:cNvPr id="26" name="Прямая соединительная линия 7"/>
          <p:cNvCxnSpPr/>
          <p:nvPr/>
        </p:nvCxnSpPr>
        <p:spPr>
          <a:xfrm flipV="1">
            <a:off x="3276600" y="0"/>
            <a:ext cx="0" cy="68580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8"/>
          <p:cNvCxnSpPr/>
          <p:nvPr/>
        </p:nvCxnSpPr>
        <p:spPr>
          <a:xfrm flipV="1">
            <a:off x="6096000" y="0"/>
            <a:ext cx="0" cy="68580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9"/>
          <p:cNvCxnSpPr/>
          <p:nvPr/>
        </p:nvCxnSpPr>
        <p:spPr>
          <a:xfrm flipV="1">
            <a:off x="8915400" y="0"/>
            <a:ext cx="0" cy="68580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6" name="Текст 7"/>
          <p:cNvSpPr>
            <a:spLocks noGrp="1"/>
          </p:cNvSpPr>
          <p:nvPr>
            <p:ph type="body" sz="quarter" idx="60"/>
          </p:nvPr>
        </p:nvSpPr>
        <p:spPr>
          <a:xfrm>
            <a:off x="1194888" y="2971802"/>
            <a:ext cx="2066473" cy="2042886"/>
          </a:xfrm>
        </p:spPr>
        <p:txBody>
          <a:bodyPr tIns="0">
            <a:noAutofit/>
          </a:bodyPr>
          <a:lstStyle>
            <a:lvl1pPr marL="0" indent="0" algn="l">
              <a:lnSpc>
                <a:spcPct val="145000"/>
              </a:lnSpc>
              <a:spcBef>
                <a:spcPts val="0"/>
              </a:spcBef>
              <a:buNone/>
              <a:defRPr sz="1600" b="0" baseline="0">
                <a:solidFill>
                  <a:schemeClr val="tx1"/>
                </a:solidFill>
                <a:latin typeface="Source Sans Pro Light" panose="020B0403030403020204" pitchFamily="34" charset="0"/>
              </a:defRPr>
            </a:lvl1pPr>
            <a:lvl2pPr algn="ctr">
              <a:defRPr/>
            </a:lvl2pPr>
            <a:lvl3pPr algn="ctr">
              <a:defRPr/>
            </a:lvl3pPr>
            <a:lvl4pPr algn="ctr">
              <a:lnSpc>
                <a:spcPct val="150000"/>
              </a:lnSpc>
              <a:defRPr/>
            </a:lvl4pPr>
            <a:lvl5pPr algn="ctr">
              <a:defRPr/>
            </a:lvl5pPr>
          </a:lstStyle>
          <a:p>
            <a:pPr lvl="0"/>
            <a:r>
              <a:rPr lang="zh-CN" altLang="en-US"/>
              <a:t>单击此处编辑母版文本样式</a:t>
            </a:r>
          </a:p>
        </p:txBody>
      </p:sp>
      <p:sp>
        <p:nvSpPr>
          <p:cNvPr id="12" name="Текст 7"/>
          <p:cNvSpPr>
            <a:spLocks noGrp="1"/>
          </p:cNvSpPr>
          <p:nvPr>
            <p:ph type="body" sz="quarter" idx="61"/>
          </p:nvPr>
        </p:nvSpPr>
        <p:spPr>
          <a:xfrm>
            <a:off x="1181105" y="5727700"/>
            <a:ext cx="2095500" cy="673100"/>
          </a:xfrm>
        </p:spPr>
        <p:txBody>
          <a:bodyPr tIns="73152">
            <a:noAutofit/>
          </a:bodyPr>
          <a:lstStyle>
            <a:lvl1pPr marL="0" indent="0" algn="l">
              <a:lnSpc>
                <a:spcPct val="145000"/>
              </a:lnSpc>
              <a:spcBef>
                <a:spcPts val="0"/>
              </a:spcBef>
              <a:buNone/>
              <a:defRPr sz="1050" b="1" baseline="0">
                <a:solidFill>
                  <a:schemeClr val="tx1"/>
                </a:solidFill>
                <a:latin typeface="Source Sans Pro Light" panose="020B0403030403020204" pitchFamily="34" charset="0"/>
              </a:defRPr>
            </a:lvl1pPr>
            <a:lvl2pPr algn="ctr">
              <a:defRPr/>
            </a:lvl2pPr>
            <a:lvl3pPr algn="ctr">
              <a:defRPr/>
            </a:lvl3pPr>
            <a:lvl4pPr algn="ctr">
              <a:lnSpc>
                <a:spcPct val="150000"/>
              </a:lnSpc>
              <a:defRPr/>
            </a:lvl4pPr>
            <a:lvl5pPr algn="ctr">
              <a:defRPr/>
            </a:lvl5pPr>
          </a:lstStyle>
          <a:p>
            <a:pPr lvl="0"/>
            <a:r>
              <a:rPr lang="zh-CN" altLang="en-US"/>
              <a:t>单击此处编辑母版文本样式</a:t>
            </a:r>
          </a:p>
        </p:txBody>
      </p:sp>
      <p:sp>
        <p:nvSpPr>
          <p:cNvPr id="13" name="Текст 7"/>
          <p:cNvSpPr>
            <a:spLocks noGrp="1"/>
          </p:cNvSpPr>
          <p:nvPr>
            <p:ph type="body" sz="quarter" idx="62"/>
          </p:nvPr>
        </p:nvSpPr>
        <p:spPr>
          <a:xfrm>
            <a:off x="3975101" y="2971802"/>
            <a:ext cx="2066473" cy="2042886"/>
          </a:xfrm>
        </p:spPr>
        <p:txBody>
          <a:bodyPr tIns="0">
            <a:noAutofit/>
          </a:bodyPr>
          <a:lstStyle>
            <a:lvl1pPr marL="0" indent="0" algn="l">
              <a:lnSpc>
                <a:spcPct val="145000"/>
              </a:lnSpc>
              <a:spcBef>
                <a:spcPts val="0"/>
              </a:spcBef>
              <a:buNone/>
              <a:defRPr sz="1600" b="0" baseline="0">
                <a:solidFill>
                  <a:schemeClr val="tx1"/>
                </a:solidFill>
                <a:latin typeface="Source Sans Pro Light" panose="020B0403030403020204" pitchFamily="34" charset="0"/>
              </a:defRPr>
            </a:lvl1pPr>
            <a:lvl2pPr algn="ctr">
              <a:defRPr/>
            </a:lvl2pPr>
            <a:lvl3pPr algn="ctr">
              <a:defRPr/>
            </a:lvl3pPr>
            <a:lvl4pPr algn="ctr">
              <a:lnSpc>
                <a:spcPct val="150000"/>
              </a:lnSpc>
              <a:defRPr/>
            </a:lvl4pPr>
            <a:lvl5pPr algn="ctr">
              <a:defRPr/>
            </a:lvl5pPr>
          </a:lstStyle>
          <a:p>
            <a:pPr lvl="0"/>
            <a:r>
              <a:rPr lang="zh-CN" altLang="en-US"/>
              <a:t>单击此处编辑母版文本样式</a:t>
            </a:r>
          </a:p>
        </p:txBody>
      </p:sp>
      <p:sp>
        <p:nvSpPr>
          <p:cNvPr id="14" name="Текст 7"/>
          <p:cNvSpPr>
            <a:spLocks noGrp="1"/>
          </p:cNvSpPr>
          <p:nvPr>
            <p:ph type="body" sz="quarter" idx="63"/>
          </p:nvPr>
        </p:nvSpPr>
        <p:spPr>
          <a:xfrm>
            <a:off x="3971480" y="5727700"/>
            <a:ext cx="2095500" cy="673100"/>
          </a:xfrm>
        </p:spPr>
        <p:txBody>
          <a:bodyPr tIns="73152">
            <a:noAutofit/>
          </a:bodyPr>
          <a:lstStyle>
            <a:lvl1pPr marL="0" indent="0" algn="l">
              <a:lnSpc>
                <a:spcPct val="145000"/>
              </a:lnSpc>
              <a:spcBef>
                <a:spcPts val="0"/>
              </a:spcBef>
              <a:buNone/>
              <a:defRPr sz="1050" b="1" baseline="0">
                <a:solidFill>
                  <a:schemeClr val="tx1"/>
                </a:solidFill>
                <a:latin typeface="Source Sans Pro Light" panose="020B0403030403020204" pitchFamily="34" charset="0"/>
              </a:defRPr>
            </a:lvl1pPr>
            <a:lvl2pPr algn="ctr">
              <a:defRPr/>
            </a:lvl2pPr>
            <a:lvl3pPr algn="ctr">
              <a:defRPr/>
            </a:lvl3pPr>
            <a:lvl4pPr algn="ctr">
              <a:lnSpc>
                <a:spcPct val="150000"/>
              </a:lnSpc>
              <a:defRPr/>
            </a:lvl4pPr>
            <a:lvl5pPr algn="ctr">
              <a:defRPr/>
            </a:lvl5pPr>
          </a:lstStyle>
          <a:p>
            <a:pPr lvl="0"/>
            <a:r>
              <a:rPr lang="zh-CN" altLang="en-US"/>
              <a:t>单击此处编辑母版文本样式</a:t>
            </a:r>
          </a:p>
        </p:txBody>
      </p:sp>
      <p:sp>
        <p:nvSpPr>
          <p:cNvPr id="15" name="Текст 7"/>
          <p:cNvSpPr>
            <a:spLocks noGrp="1"/>
          </p:cNvSpPr>
          <p:nvPr>
            <p:ph type="body" sz="quarter" idx="64"/>
          </p:nvPr>
        </p:nvSpPr>
        <p:spPr>
          <a:xfrm>
            <a:off x="6798130" y="2971802"/>
            <a:ext cx="2066473" cy="2042886"/>
          </a:xfrm>
        </p:spPr>
        <p:txBody>
          <a:bodyPr tIns="0">
            <a:noAutofit/>
          </a:bodyPr>
          <a:lstStyle>
            <a:lvl1pPr marL="0" indent="0" algn="l">
              <a:lnSpc>
                <a:spcPct val="145000"/>
              </a:lnSpc>
              <a:spcBef>
                <a:spcPts val="0"/>
              </a:spcBef>
              <a:buNone/>
              <a:defRPr sz="1600" b="0" baseline="0">
                <a:solidFill>
                  <a:schemeClr val="tx1"/>
                </a:solidFill>
                <a:latin typeface="Source Sans Pro Light" panose="020B0403030403020204" pitchFamily="34" charset="0"/>
              </a:defRPr>
            </a:lvl1pPr>
            <a:lvl2pPr algn="ctr">
              <a:defRPr/>
            </a:lvl2pPr>
            <a:lvl3pPr algn="ctr">
              <a:defRPr/>
            </a:lvl3pPr>
            <a:lvl4pPr algn="ctr">
              <a:lnSpc>
                <a:spcPct val="150000"/>
              </a:lnSpc>
              <a:defRPr/>
            </a:lvl4pPr>
            <a:lvl5pPr algn="ctr">
              <a:defRPr/>
            </a:lvl5pPr>
          </a:lstStyle>
          <a:p>
            <a:pPr lvl="0"/>
            <a:r>
              <a:rPr lang="zh-CN" altLang="en-US"/>
              <a:t>单击此处编辑母版文本样式</a:t>
            </a:r>
          </a:p>
        </p:txBody>
      </p:sp>
      <p:sp>
        <p:nvSpPr>
          <p:cNvPr id="16" name="Текст 7"/>
          <p:cNvSpPr>
            <a:spLocks noGrp="1"/>
          </p:cNvSpPr>
          <p:nvPr>
            <p:ph type="body" sz="quarter" idx="65"/>
          </p:nvPr>
        </p:nvSpPr>
        <p:spPr>
          <a:xfrm>
            <a:off x="6819907" y="5727700"/>
            <a:ext cx="2095500" cy="673100"/>
          </a:xfrm>
        </p:spPr>
        <p:txBody>
          <a:bodyPr tIns="73152">
            <a:noAutofit/>
          </a:bodyPr>
          <a:lstStyle>
            <a:lvl1pPr marL="0" indent="0" algn="l">
              <a:lnSpc>
                <a:spcPct val="145000"/>
              </a:lnSpc>
              <a:spcBef>
                <a:spcPts val="0"/>
              </a:spcBef>
              <a:buNone/>
              <a:defRPr sz="1050" b="1" baseline="0">
                <a:solidFill>
                  <a:schemeClr val="tx1"/>
                </a:solidFill>
                <a:latin typeface="Source Sans Pro Light" panose="020B0403030403020204" pitchFamily="34" charset="0"/>
              </a:defRPr>
            </a:lvl1pPr>
            <a:lvl2pPr algn="ctr">
              <a:defRPr/>
            </a:lvl2pPr>
            <a:lvl3pPr algn="ctr">
              <a:defRPr/>
            </a:lvl3pPr>
            <a:lvl4pPr algn="ctr">
              <a:lnSpc>
                <a:spcPct val="150000"/>
              </a:lnSpc>
              <a:defRPr/>
            </a:lvl4pPr>
            <a:lvl5pPr algn="ctr">
              <a:defRPr/>
            </a:lvl5pPr>
          </a:lstStyle>
          <a:p>
            <a:pPr lvl="0"/>
            <a:r>
              <a:rPr lang="zh-CN" altLang="en-US"/>
              <a:t>单击此处编辑母版文本样式</a:t>
            </a:r>
          </a:p>
        </p:txBody>
      </p:sp>
      <p:sp>
        <p:nvSpPr>
          <p:cNvPr id="17" name="Текст 7"/>
          <p:cNvSpPr>
            <a:spLocks noGrp="1"/>
          </p:cNvSpPr>
          <p:nvPr>
            <p:ph type="body" sz="quarter" idx="66"/>
          </p:nvPr>
        </p:nvSpPr>
        <p:spPr>
          <a:xfrm>
            <a:off x="9617528" y="2971802"/>
            <a:ext cx="2066473" cy="2042886"/>
          </a:xfrm>
        </p:spPr>
        <p:txBody>
          <a:bodyPr tIns="0">
            <a:noAutofit/>
          </a:bodyPr>
          <a:lstStyle>
            <a:lvl1pPr marL="0" indent="0" algn="l">
              <a:lnSpc>
                <a:spcPct val="145000"/>
              </a:lnSpc>
              <a:spcBef>
                <a:spcPts val="0"/>
              </a:spcBef>
              <a:buNone/>
              <a:defRPr sz="1600" b="0" baseline="0">
                <a:solidFill>
                  <a:schemeClr val="tx1"/>
                </a:solidFill>
                <a:latin typeface="Source Sans Pro Light" panose="020B0403030403020204" pitchFamily="34" charset="0"/>
              </a:defRPr>
            </a:lvl1pPr>
            <a:lvl2pPr algn="ctr">
              <a:defRPr/>
            </a:lvl2pPr>
            <a:lvl3pPr algn="ctr">
              <a:defRPr/>
            </a:lvl3pPr>
            <a:lvl4pPr algn="ctr">
              <a:lnSpc>
                <a:spcPct val="150000"/>
              </a:lnSpc>
              <a:defRPr/>
            </a:lvl4pPr>
            <a:lvl5pPr algn="ctr">
              <a:defRPr/>
            </a:lvl5pPr>
          </a:lstStyle>
          <a:p>
            <a:pPr lvl="0"/>
            <a:r>
              <a:rPr lang="zh-CN" altLang="en-US"/>
              <a:t>单击此处编辑母版文本样式</a:t>
            </a:r>
          </a:p>
        </p:txBody>
      </p:sp>
      <p:sp>
        <p:nvSpPr>
          <p:cNvPr id="18" name="Текст 7"/>
          <p:cNvSpPr>
            <a:spLocks noGrp="1"/>
          </p:cNvSpPr>
          <p:nvPr>
            <p:ph type="body" sz="quarter" idx="67"/>
          </p:nvPr>
        </p:nvSpPr>
        <p:spPr>
          <a:xfrm>
            <a:off x="9639307" y="5727700"/>
            <a:ext cx="2095500" cy="673100"/>
          </a:xfrm>
        </p:spPr>
        <p:txBody>
          <a:bodyPr tIns="73152">
            <a:noAutofit/>
          </a:bodyPr>
          <a:lstStyle>
            <a:lvl1pPr marL="0" indent="0" algn="l">
              <a:lnSpc>
                <a:spcPct val="145000"/>
              </a:lnSpc>
              <a:spcBef>
                <a:spcPts val="0"/>
              </a:spcBef>
              <a:buNone/>
              <a:defRPr sz="1050" b="1" baseline="0">
                <a:solidFill>
                  <a:schemeClr val="tx1"/>
                </a:solidFill>
                <a:latin typeface="Source Sans Pro Light" panose="020B0403030403020204" pitchFamily="34" charset="0"/>
              </a:defRPr>
            </a:lvl1pPr>
            <a:lvl2pPr algn="ctr">
              <a:defRPr/>
            </a:lvl2pPr>
            <a:lvl3pPr algn="ctr">
              <a:defRPr/>
            </a:lvl3pPr>
            <a:lvl4pPr algn="ctr">
              <a:lnSpc>
                <a:spcPct val="150000"/>
              </a:lnSpc>
              <a:defRPr/>
            </a:lvl4pPr>
            <a:lvl5pPr algn="ctr">
              <a:defRPr/>
            </a:lvl5pPr>
          </a:lstStyle>
          <a:p>
            <a:pPr lvl="0"/>
            <a:r>
              <a:rPr lang="zh-CN" altLang="en-US"/>
              <a:t>单击此处编辑母版文本样式</a:t>
            </a:r>
          </a:p>
        </p:txBody>
      </p:sp>
    </p:spTree>
    <p:extLst>
      <p:ext uri="{BB962C8B-B14F-4D97-AF65-F5344CB8AC3E}">
        <p14:creationId xmlns:p14="http://schemas.microsoft.com/office/powerpoint/2010/main" val="4282314430"/>
      </p:ext>
    </p:extLst>
  </p:cSld>
  <p:clrMapOvr>
    <a:masterClrMapping/>
  </p:clrMapOvr>
  <p:transition spd="slow" advTm="2000">
    <p:blinds dir="vert"/>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Portfolio 01">
    <p:spTree>
      <p:nvGrpSpPr>
        <p:cNvPr id="1" name=""/>
        <p:cNvGrpSpPr/>
        <p:nvPr/>
      </p:nvGrpSpPr>
      <p:grpSpPr>
        <a:xfrm>
          <a:off x="0" y="0"/>
          <a:ext cx="0" cy="0"/>
          <a:chOff x="0" y="0"/>
          <a:chExt cx="0" cy="0"/>
        </a:xfrm>
      </p:grpSpPr>
      <p:sp>
        <p:nvSpPr>
          <p:cNvPr id="17" name="Picture Placeholder 2"/>
          <p:cNvSpPr>
            <a:spLocks noGrp="1"/>
          </p:cNvSpPr>
          <p:nvPr>
            <p:ph type="pic" sz="quarter" idx="11"/>
          </p:nvPr>
        </p:nvSpPr>
        <p:spPr>
          <a:xfrm>
            <a:off x="4014440" y="581722"/>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18" name="Picture Placeholder 2"/>
          <p:cNvSpPr>
            <a:spLocks noGrp="1"/>
          </p:cNvSpPr>
          <p:nvPr>
            <p:ph type="pic" sz="quarter" idx="12"/>
          </p:nvPr>
        </p:nvSpPr>
        <p:spPr>
          <a:xfrm>
            <a:off x="5902713" y="581722"/>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19" name="Picture Placeholder 2"/>
          <p:cNvSpPr>
            <a:spLocks noGrp="1"/>
          </p:cNvSpPr>
          <p:nvPr>
            <p:ph type="pic" sz="quarter" idx="13"/>
          </p:nvPr>
        </p:nvSpPr>
        <p:spPr>
          <a:xfrm>
            <a:off x="7790986" y="581722"/>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20" name="Picture Placeholder 2"/>
          <p:cNvSpPr>
            <a:spLocks noGrp="1"/>
          </p:cNvSpPr>
          <p:nvPr>
            <p:ph type="pic" sz="quarter" idx="14"/>
          </p:nvPr>
        </p:nvSpPr>
        <p:spPr>
          <a:xfrm>
            <a:off x="9679259" y="581722"/>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21" name="Picture Placeholder 2"/>
          <p:cNvSpPr>
            <a:spLocks noGrp="1"/>
          </p:cNvSpPr>
          <p:nvPr>
            <p:ph type="pic" sz="quarter" idx="15"/>
          </p:nvPr>
        </p:nvSpPr>
        <p:spPr>
          <a:xfrm>
            <a:off x="5902713" y="2469994"/>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23" name="Picture Placeholder 2"/>
          <p:cNvSpPr>
            <a:spLocks noGrp="1"/>
          </p:cNvSpPr>
          <p:nvPr>
            <p:ph type="pic" sz="quarter" idx="17"/>
          </p:nvPr>
        </p:nvSpPr>
        <p:spPr>
          <a:xfrm>
            <a:off x="9679259" y="2469994"/>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24" name="Picture Placeholder 2"/>
          <p:cNvSpPr>
            <a:spLocks noGrp="1"/>
          </p:cNvSpPr>
          <p:nvPr>
            <p:ph type="pic" sz="quarter" idx="18"/>
          </p:nvPr>
        </p:nvSpPr>
        <p:spPr>
          <a:xfrm>
            <a:off x="7790986" y="4358266"/>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25" name="Picture Placeholder 2"/>
          <p:cNvSpPr>
            <a:spLocks noGrp="1"/>
          </p:cNvSpPr>
          <p:nvPr>
            <p:ph type="pic" sz="quarter" idx="19"/>
          </p:nvPr>
        </p:nvSpPr>
        <p:spPr>
          <a:xfrm>
            <a:off x="9679259" y="4358266"/>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22" name="Picture Placeholder 2"/>
          <p:cNvSpPr>
            <a:spLocks noGrp="1"/>
          </p:cNvSpPr>
          <p:nvPr>
            <p:ph type="pic" sz="quarter" idx="16"/>
          </p:nvPr>
        </p:nvSpPr>
        <p:spPr>
          <a:xfrm>
            <a:off x="7790986" y="2469994"/>
            <a:ext cx="1828799" cy="1828800"/>
          </a:xfrm>
          <a:prstGeom prst="round2SameRect">
            <a:avLst>
              <a:gd name="adj1" fmla="val 1475"/>
              <a:gd name="adj2" fmla="val 0"/>
            </a:avLst>
          </a:prstGeom>
          <a:pattFill prst="pct5">
            <a:fgClr>
              <a:schemeClr val="tx1"/>
            </a:fgClr>
            <a:bgClr>
              <a:schemeClr val="bg1"/>
            </a:bgClr>
          </a:pattFill>
          <a:effectLst>
            <a:outerShdw blurRad="50800" dist="25400" dir="5400000" algn="tl"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40" name="Text Placeholder 2"/>
          <p:cNvSpPr>
            <a:spLocks noGrp="1"/>
          </p:cNvSpPr>
          <p:nvPr>
            <p:ph type="body" sz="quarter" idx="20"/>
          </p:nvPr>
        </p:nvSpPr>
        <p:spPr>
          <a:xfrm>
            <a:off x="1017537" y="3717013"/>
            <a:ext cx="2850354" cy="895930"/>
          </a:xfrm>
        </p:spPr>
        <p:txBody>
          <a:bodyPr>
            <a:noAutofit/>
          </a:bodyPr>
          <a:lstStyle>
            <a:lvl1pPr marL="0" indent="0">
              <a:buNone/>
              <a:defRPr sz="3200" b="1" baseline="0">
                <a:solidFill>
                  <a:schemeClr val="tx1"/>
                </a:solidFill>
                <a:latin typeface="Source Sans Pro" panose="020B0503030403020204" pitchFamily="34" charset="0"/>
                <a:ea typeface="Roboto Black" panose="02000000000000000000" pitchFamily="2" charset="0"/>
                <a:cs typeface="Roboto Black" panose="02000000000000000000" pitchFamily="2" charset="0"/>
              </a:defRPr>
            </a:lvl1pPr>
            <a:lvl2pPr>
              <a:defRPr sz="3200">
                <a:latin typeface="Roboto Black" panose="02000000000000000000" pitchFamily="2" charset="0"/>
                <a:ea typeface="Roboto Black" panose="02000000000000000000" pitchFamily="2" charset="0"/>
                <a:cs typeface="Roboto Black" panose="02000000000000000000" pitchFamily="2" charset="0"/>
              </a:defRPr>
            </a:lvl2pPr>
            <a:lvl3pPr>
              <a:defRPr sz="3200">
                <a:latin typeface="Roboto Black" panose="02000000000000000000" pitchFamily="2" charset="0"/>
                <a:ea typeface="Roboto Black" panose="02000000000000000000" pitchFamily="2" charset="0"/>
                <a:cs typeface="Roboto Black" panose="02000000000000000000" pitchFamily="2" charset="0"/>
              </a:defRPr>
            </a:lvl3pPr>
            <a:lvl4pPr>
              <a:defRPr sz="3200">
                <a:latin typeface="Roboto Black" panose="02000000000000000000" pitchFamily="2" charset="0"/>
                <a:ea typeface="Roboto Black" panose="02000000000000000000" pitchFamily="2" charset="0"/>
                <a:cs typeface="Roboto Black" panose="02000000000000000000" pitchFamily="2" charset="0"/>
              </a:defRPr>
            </a:lvl4pPr>
            <a:lvl5pPr>
              <a:defRPr sz="3200">
                <a:latin typeface="Roboto Black" panose="02000000000000000000" pitchFamily="2" charset="0"/>
                <a:ea typeface="Roboto Black" panose="02000000000000000000" pitchFamily="2" charset="0"/>
                <a:cs typeface="Roboto Black" panose="02000000000000000000" pitchFamily="2" charset="0"/>
              </a:defRPr>
            </a:lvl5pPr>
          </a:lstStyle>
          <a:p>
            <a:pPr lvl="0"/>
            <a:r>
              <a:rPr lang="zh-CN" altLang="en-US"/>
              <a:t>单击此处编辑母版文本样式</a:t>
            </a:r>
          </a:p>
        </p:txBody>
      </p:sp>
      <p:sp>
        <p:nvSpPr>
          <p:cNvPr id="41" name="Text Placeholder 4"/>
          <p:cNvSpPr>
            <a:spLocks noGrp="1"/>
          </p:cNvSpPr>
          <p:nvPr>
            <p:ph type="body" sz="quarter" idx="21"/>
          </p:nvPr>
        </p:nvSpPr>
        <p:spPr>
          <a:xfrm>
            <a:off x="1035733" y="4612943"/>
            <a:ext cx="4660958" cy="269360"/>
          </a:xfrm>
        </p:spPr>
        <p:txBody>
          <a:bodyPr>
            <a:normAutofit/>
          </a:bodyPr>
          <a:lstStyle>
            <a:lvl1pPr marL="0" indent="0">
              <a:buNone/>
              <a:defRPr sz="1200" baseline="0">
                <a:latin typeface="Source Sans Pro Light" panose="020B0403030403020204" pitchFamily="34" charset="0"/>
              </a:defRPr>
            </a:lvl1pPr>
            <a:lvl2pPr>
              <a:defRPr>
                <a:latin typeface="Source Sans Pro Light" panose="020B0403030403020204" pitchFamily="34" charset="0"/>
              </a:defRPr>
            </a:lvl2pPr>
            <a:lvl3pPr>
              <a:defRPr>
                <a:latin typeface="Source Sans Pro Light" panose="020B0403030403020204" pitchFamily="34" charset="0"/>
              </a:defRPr>
            </a:lvl3pPr>
            <a:lvl4pPr>
              <a:defRPr>
                <a:latin typeface="Source Sans Pro Light" panose="020B0403030403020204" pitchFamily="34" charset="0"/>
              </a:defRPr>
            </a:lvl4pPr>
            <a:lvl5pPr>
              <a:defRPr>
                <a:latin typeface="Source Sans Pro Light" panose="020B0403030403020204" pitchFamily="34" charset="0"/>
              </a:defRPr>
            </a:lvl5pPr>
          </a:lstStyle>
          <a:p>
            <a:pPr lvl="0"/>
            <a:r>
              <a:rPr lang="zh-CN" altLang="en-US"/>
              <a:t>单击此处编辑母版文本样式</a:t>
            </a:r>
          </a:p>
        </p:txBody>
      </p:sp>
    </p:spTree>
    <p:extLst>
      <p:ext uri="{BB962C8B-B14F-4D97-AF65-F5344CB8AC3E}">
        <p14:creationId xmlns:p14="http://schemas.microsoft.com/office/powerpoint/2010/main" val="3176745356"/>
      </p:ext>
    </p:extLst>
  </p:cSld>
  <p:clrMapOvr>
    <a:masterClrMapping/>
  </p:clrMapOvr>
  <p:transition spd="slow" advTm="2000">
    <p:blinds dir="vert"/>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Portfolio 02">
    <p:spTree>
      <p:nvGrpSpPr>
        <p:cNvPr id="1" name=""/>
        <p:cNvGrpSpPr/>
        <p:nvPr/>
      </p:nvGrpSpPr>
      <p:grpSpPr>
        <a:xfrm>
          <a:off x="0" y="0"/>
          <a:ext cx="0" cy="0"/>
          <a:chOff x="0" y="0"/>
          <a:chExt cx="0" cy="0"/>
        </a:xfrm>
      </p:grpSpPr>
      <p:sp>
        <p:nvSpPr>
          <p:cNvPr id="17" name="Picture Placeholder 2"/>
          <p:cNvSpPr>
            <a:spLocks noGrp="1"/>
          </p:cNvSpPr>
          <p:nvPr>
            <p:ph type="pic" sz="quarter" idx="11"/>
          </p:nvPr>
        </p:nvSpPr>
        <p:spPr>
          <a:xfrm>
            <a:off x="4157315" y="600772"/>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18" name="Picture Placeholder 2"/>
          <p:cNvSpPr>
            <a:spLocks noGrp="1"/>
          </p:cNvSpPr>
          <p:nvPr>
            <p:ph type="pic" sz="quarter" idx="12"/>
          </p:nvPr>
        </p:nvSpPr>
        <p:spPr>
          <a:xfrm>
            <a:off x="6045588" y="600772"/>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19" name="Picture Placeholder 2"/>
          <p:cNvSpPr>
            <a:spLocks noGrp="1"/>
          </p:cNvSpPr>
          <p:nvPr>
            <p:ph type="pic" sz="quarter" idx="13"/>
          </p:nvPr>
        </p:nvSpPr>
        <p:spPr>
          <a:xfrm>
            <a:off x="7933861" y="600772"/>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20" name="Picture Placeholder 2"/>
          <p:cNvSpPr>
            <a:spLocks noGrp="1"/>
          </p:cNvSpPr>
          <p:nvPr>
            <p:ph type="pic" sz="quarter" idx="14"/>
          </p:nvPr>
        </p:nvSpPr>
        <p:spPr>
          <a:xfrm>
            <a:off x="9822134" y="600772"/>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21" name="Picture Placeholder 2"/>
          <p:cNvSpPr>
            <a:spLocks noGrp="1"/>
          </p:cNvSpPr>
          <p:nvPr>
            <p:ph type="pic" sz="quarter" idx="15"/>
          </p:nvPr>
        </p:nvSpPr>
        <p:spPr>
          <a:xfrm>
            <a:off x="6045588" y="2489044"/>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23" name="Picture Placeholder 2"/>
          <p:cNvSpPr>
            <a:spLocks noGrp="1"/>
          </p:cNvSpPr>
          <p:nvPr>
            <p:ph type="pic" sz="quarter" idx="17"/>
          </p:nvPr>
        </p:nvSpPr>
        <p:spPr>
          <a:xfrm>
            <a:off x="9822134" y="2489044"/>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24" name="Picture Placeholder 2"/>
          <p:cNvSpPr>
            <a:spLocks noGrp="1"/>
          </p:cNvSpPr>
          <p:nvPr>
            <p:ph type="pic" sz="quarter" idx="18"/>
          </p:nvPr>
        </p:nvSpPr>
        <p:spPr>
          <a:xfrm>
            <a:off x="7933861" y="4377316"/>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25" name="Picture Placeholder 2"/>
          <p:cNvSpPr>
            <a:spLocks noGrp="1"/>
          </p:cNvSpPr>
          <p:nvPr>
            <p:ph type="pic" sz="quarter" idx="19"/>
          </p:nvPr>
        </p:nvSpPr>
        <p:spPr>
          <a:xfrm>
            <a:off x="9822134" y="4377316"/>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22" name="Picture Placeholder 2"/>
          <p:cNvSpPr>
            <a:spLocks noGrp="1"/>
          </p:cNvSpPr>
          <p:nvPr>
            <p:ph type="pic" sz="quarter" idx="16"/>
          </p:nvPr>
        </p:nvSpPr>
        <p:spPr>
          <a:xfrm>
            <a:off x="7933861" y="2489044"/>
            <a:ext cx="1828799" cy="1828800"/>
          </a:xfrm>
          <a:prstGeom prst="round2SameRect">
            <a:avLst>
              <a:gd name="adj1" fmla="val 1475"/>
              <a:gd name="adj2" fmla="val 0"/>
            </a:avLst>
          </a:prstGeom>
          <a:pattFill prst="pct5">
            <a:fgClr>
              <a:schemeClr val="tx1"/>
            </a:fgClr>
            <a:bgClr>
              <a:schemeClr val="bg1"/>
            </a:bgClr>
          </a:pattFill>
          <a:effectLst>
            <a:outerShdw blurRad="50800" dist="25400" dir="5400000" algn="tl"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12" name="Picture Placeholder 2"/>
          <p:cNvSpPr>
            <a:spLocks noGrp="1"/>
          </p:cNvSpPr>
          <p:nvPr>
            <p:ph type="pic" sz="quarter" idx="20"/>
          </p:nvPr>
        </p:nvSpPr>
        <p:spPr>
          <a:xfrm>
            <a:off x="380769" y="600772"/>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13" name="Picture Placeholder 2"/>
          <p:cNvSpPr>
            <a:spLocks noGrp="1"/>
          </p:cNvSpPr>
          <p:nvPr>
            <p:ph type="pic" sz="quarter" idx="21"/>
          </p:nvPr>
        </p:nvSpPr>
        <p:spPr>
          <a:xfrm>
            <a:off x="2269042" y="600772"/>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16" name="Picture Placeholder 2"/>
          <p:cNvSpPr>
            <a:spLocks noGrp="1"/>
          </p:cNvSpPr>
          <p:nvPr>
            <p:ph type="pic" sz="quarter" idx="22"/>
          </p:nvPr>
        </p:nvSpPr>
        <p:spPr>
          <a:xfrm>
            <a:off x="4157084" y="2489044"/>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26" name="Picture Placeholder 2"/>
          <p:cNvSpPr>
            <a:spLocks noGrp="1"/>
          </p:cNvSpPr>
          <p:nvPr>
            <p:ph type="pic" sz="quarter" idx="23"/>
          </p:nvPr>
        </p:nvSpPr>
        <p:spPr>
          <a:xfrm>
            <a:off x="2268811" y="2489044"/>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27" name="Picture Placeholder 2"/>
          <p:cNvSpPr>
            <a:spLocks noGrp="1"/>
          </p:cNvSpPr>
          <p:nvPr>
            <p:ph type="pic" sz="quarter" idx="24"/>
          </p:nvPr>
        </p:nvSpPr>
        <p:spPr>
          <a:xfrm>
            <a:off x="6045473" y="4377316"/>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28" name="Picture Placeholder 2"/>
          <p:cNvSpPr>
            <a:spLocks noGrp="1"/>
          </p:cNvSpPr>
          <p:nvPr>
            <p:ph type="pic" sz="quarter" idx="25"/>
          </p:nvPr>
        </p:nvSpPr>
        <p:spPr>
          <a:xfrm>
            <a:off x="4156969" y="4377316"/>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31" name="Picture Placeholder 2"/>
          <p:cNvSpPr>
            <a:spLocks noGrp="1"/>
          </p:cNvSpPr>
          <p:nvPr>
            <p:ph type="pic" sz="quarter" idx="26"/>
          </p:nvPr>
        </p:nvSpPr>
        <p:spPr>
          <a:xfrm>
            <a:off x="380769" y="2489044"/>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32" name="Picture Placeholder 2"/>
          <p:cNvSpPr>
            <a:spLocks noGrp="1"/>
          </p:cNvSpPr>
          <p:nvPr>
            <p:ph type="pic" sz="quarter" idx="27"/>
          </p:nvPr>
        </p:nvSpPr>
        <p:spPr>
          <a:xfrm>
            <a:off x="2268811" y="4377316"/>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
        <p:nvSpPr>
          <p:cNvPr id="33" name="Picture Placeholder 2"/>
          <p:cNvSpPr>
            <a:spLocks noGrp="1"/>
          </p:cNvSpPr>
          <p:nvPr>
            <p:ph type="pic" sz="quarter" idx="28"/>
          </p:nvPr>
        </p:nvSpPr>
        <p:spPr>
          <a:xfrm>
            <a:off x="380769" y="4377316"/>
            <a:ext cx="1828800" cy="1828800"/>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a:p>
        </p:txBody>
      </p:sp>
    </p:spTree>
    <p:extLst>
      <p:ext uri="{BB962C8B-B14F-4D97-AF65-F5344CB8AC3E}">
        <p14:creationId xmlns:p14="http://schemas.microsoft.com/office/powerpoint/2010/main" val="1678830210"/>
      </p:ext>
    </p:extLst>
  </p:cSld>
  <p:clrMapOvr>
    <a:masterClrMapping/>
  </p:clrMapOvr>
  <p:transition spd="slow" advTm="2000">
    <p:blinds dir="vert"/>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Portfolio 03">
    <p:spTree>
      <p:nvGrpSpPr>
        <p:cNvPr id="1" name=""/>
        <p:cNvGrpSpPr/>
        <p:nvPr/>
      </p:nvGrpSpPr>
      <p:grpSpPr>
        <a:xfrm>
          <a:off x="0" y="0"/>
          <a:ext cx="0" cy="0"/>
          <a:chOff x="0" y="0"/>
          <a:chExt cx="0" cy="0"/>
        </a:xfrm>
      </p:grpSpPr>
      <p:sp>
        <p:nvSpPr>
          <p:cNvPr id="10" name="Picture Placeholder 2"/>
          <p:cNvSpPr>
            <a:spLocks noGrp="1"/>
          </p:cNvSpPr>
          <p:nvPr>
            <p:ph type="pic" sz="quarter" idx="20"/>
          </p:nvPr>
        </p:nvSpPr>
        <p:spPr>
          <a:xfrm>
            <a:off x="763406" y="1913999"/>
            <a:ext cx="5239701" cy="4122215"/>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11" name="Picture Placeholder 2"/>
          <p:cNvSpPr>
            <a:spLocks noGrp="1"/>
          </p:cNvSpPr>
          <p:nvPr>
            <p:ph type="pic" sz="quarter" idx="21"/>
          </p:nvPr>
        </p:nvSpPr>
        <p:spPr>
          <a:xfrm>
            <a:off x="6139500" y="1913999"/>
            <a:ext cx="5239701" cy="4122215"/>
          </a:xfrm>
          <a:prstGeom prst="round2SameRect">
            <a:avLst>
              <a:gd name="adj1" fmla="val 1475"/>
              <a:gd name="adj2" fmla="val 0"/>
            </a:avLst>
          </a:pr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rm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Tree>
    <p:extLst>
      <p:ext uri="{BB962C8B-B14F-4D97-AF65-F5344CB8AC3E}">
        <p14:creationId xmlns:p14="http://schemas.microsoft.com/office/powerpoint/2010/main" val="2307342664"/>
      </p:ext>
    </p:extLst>
  </p:cSld>
  <p:clrMapOvr>
    <a:masterClrMapping/>
  </p:clrMapOvr>
  <p:transition spd="slow" advTm="2000">
    <p:blinds dir="vert"/>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Portfolio 04">
    <p:spTree>
      <p:nvGrpSpPr>
        <p:cNvPr id="1" name=""/>
        <p:cNvGrpSpPr/>
        <p:nvPr/>
      </p:nvGrpSpPr>
      <p:grpSpPr>
        <a:xfrm>
          <a:off x="0" y="0"/>
          <a:ext cx="0" cy="0"/>
          <a:chOff x="0" y="0"/>
          <a:chExt cx="0" cy="0"/>
        </a:xfrm>
      </p:grpSpPr>
      <p:sp>
        <p:nvSpPr>
          <p:cNvPr id="14" name="Picture Placeholder 13"/>
          <p:cNvSpPr>
            <a:spLocks noGrp="1"/>
          </p:cNvSpPr>
          <p:nvPr>
            <p:ph type="pic" sz="quarter" idx="35"/>
          </p:nvPr>
        </p:nvSpPr>
        <p:spPr>
          <a:xfrm>
            <a:off x="762145" y="1969443"/>
            <a:ext cx="4288745" cy="4126558"/>
          </a:xfrm>
          <a:custGeom>
            <a:avLst/>
            <a:gdLst>
              <a:gd name="connsiteX0" fmla="*/ 0 w 4288745"/>
              <a:gd name="connsiteY0" fmla="*/ 0 h 4126558"/>
              <a:gd name="connsiteX1" fmla="*/ 4288745 w 4288745"/>
              <a:gd name="connsiteY1" fmla="*/ 0 h 4126558"/>
              <a:gd name="connsiteX2" fmla="*/ 4288745 w 4288745"/>
              <a:gd name="connsiteY2" fmla="*/ 4126558 h 4126558"/>
              <a:gd name="connsiteX3" fmla="*/ 0 w 4288745"/>
              <a:gd name="connsiteY3" fmla="*/ 4126558 h 4126558"/>
            </a:gdLst>
            <a:ahLst/>
            <a:cxnLst>
              <a:cxn ang="0">
                <a:pos x="connsiteX0" y="connsiteY0"/>
              </a:cxn>
              <a:cxn ang="0">
                <a:pos x="connsiteX1" y="connsiteY1"/>
              </a:cxn>
              <a:cxn ang="0">
                <a:pos x="connsiteX2" y="connsiteY2"/>
              </a:cxn>
              <a:cxn ang="0">
                <a:pos x="connsiteX3" y="connsiteY3"/>
              </a:cxn>
            </a:cxnLst>
            <a:rect l="l" t="t" r="r" b="b"/>
            <a:pathLst>
              <a:path w="4288745" h="4126558">
                <a:moveTo>
                  <a:pt x="0" y="0"/>
                </a:moveTo>
                <a:lnTo>
                  <a:pt x="4288745" y="0"/>
                </a:lnTo>
                <a:lnTo>
                  <a:pt x="4288745" y="4126558"/>
                </a:lnTo>
                <a:lnTo>
                  <a:pt x="0" y="4126558"/>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21" name="Picture Placeholder 20"/>
          <p:cNvSpPr>
            <a:spLocks noGrp="1"/>
          </p:cNvSpPr>
          <p:nvPr>
            <p:ph type="pic" sz="quarter" idx="36"/>
          </p:nvPr>
        </p:nvSpPr>
        <p:spPr>
          <a:xfrm>
            <a:off x="5185116" y="1969442"/>
            <a:ext cx="1996146" cy="2000842"/>
          </a:xfrm>
          <a:custGeom>
            <a:avLst/>
            <a:gdLst>
              <a:gd name="connsiteX0" fmla="*/ 0 w 1996146"/>
              <a:gd name="connsiteY0" fmla="*/ 0 h 2000842"/>
              <a:gd name="connsiteX1" fmla="*/ 1996146 w 1996146"/>
              <a:gd name="connsiteY1" fmla="*/ 0 h 2000842"/>
              <a:gd name="connsiteX2" fmla="*/ 1996146 w 1996146"/>
              <a:gd name="connsiteY2" fmla="*/ 2000842 h 2000842"/>
              <a:gd name="connsiteX3" fmla="*/ 0 w 1996146"/>
              <a:gd name="connsiteY3" fmla="*/ 2000842 h 2000842"/>
            </a:gdLst>
            <a:ahLst/>
            <a:cxnLst>
              <a:cxn ang="0">
                <a:pos x="connsiteX0" y="connsiteY0"/>
              </a:cxn>
              <a:cxn ang="0">
                <a:pos x="connsiteX1" y="connsiteY1"/>
              </a:cxn>
              <a:cxn ang="0">
                <a:pos x="connsiteX2" y="connsiteY2"/>
              </a:cxn>
              <a:cxn ang="0">
                <a:pos x="connsiteX3" y="connsiteY3"/>
              </a:cxn>
            </a:cxnLst>
            <a:rect l="l" t="t" r="r" b="b"/>
            <a:pathLst>
              <a:path w="1996146" h="2000842">
                <a:moveTo>
                  <a:pt x="0" y="0"/>
                </a:moveTo>
                <a:lnTo>
                  <a:pt x="1996146" y="0"/>
                </a:lnTo>
                <a:lnTo>
                  <a:pt x="1996146" y="2000842"/>
                </a:lnTo>
                <a:lnTo>
                  <a:pt x="0" y="2000842"/>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22" name="Picture Placeholder 21"/>
          <p:cNvSpPr>
            <a:spLocks noGrp="1"/>
          </p:cNvSpPr>
          <p:nvPr>
            <p:ph type="pic" sz="quarter" idx="37"/>
          </p:nvPr>
        </p:nvSpPr>
        <p:spPr>
          <a:xfrm>
            <a:off x="5178407" y="4095158"/>
            <a:ext cx="1996146" cy="2000842"/>
          </a:xfrm>
          <a:custGeom>
            <a:avLst/>
            <a:gdLst>
              <a:gd name="connsiteX0" fmla="*/ 0 w 1996146"/>
              <a:gd name="connsiteY0" fmla="*/ 0 h 2000842"/>
              <a:gd name="connsiteX1" fmla="*/ 1996146 w 1996146"/>
              <a:gd name="connsiteY1" fmla="*/ 0 h 2000842"/>
              <a:gd name="connsiteX2" fmla="*/ 1996146 w 1996146"/>
              <a:gd name="connsiteY2" fmla="*/ 2000842 h 2000842"/>
              <a:gd name="connsiteX3" fmla="*/ 0 w 1996146"/>
              <a:gd name="connsiteY3" fmla="*/ 2000842 h 2000842"/>
            </a:gdLst>
            <a:ahLst/>
            <a:cxnLst>
              <a:cxn ang="0">
                <a:pos x="connsiteX0" y="connsiteY0"/>
              </a:cxn>
              <a:cxn ang="0">
                <a:pos x="connsiteX1" y="connsiteY1"/>
              </a:cxn>
              <a:cxn ang="0">
                <a:pos x="connsiteX2" y="connsiteY2"/>
              </a:cxn>
              <a:cxn ang="0">
                <a:pos x="connsiteX3" y="connsiteY3"/>
              </a:cxn>
            </a:cxnLst>
            <a:rect l="l" t="t" r="r" b="b"/>
            <a:pathLst>
              <a:path w="1996146" h="2000842">
                <a:moveTo>
                  <a:pt x="0" y="0"/>
                </a:moveTo>
                <a:lnTo>
                  <a:pt x="1996146" y="0"/>
                </a:lnTo>
                <a:lnTo>
                  <a:pt x="1996146" y="2000842"/>
                </a:lnTo>
                <a:lnTo>
                  <a:pt x="0" y="2000842"/>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23" name="Picture Placeholder 22"/>
          <p:cNvSpPr>
            <a:spLocks noGrp="1"/>
          </p:cNvSpPr>
          <p:nvPr>
            <p:ph type="pic" sz="quarter" idx="38"/>
          </p:nvPr>
        </p:nvSpPr>
        <p:spPr>
          <a:xfrm>
            <a:off x="7315177" y="1969442"/>
            <a:ext cx="1996146" cy="2000842"/>
          </a:xfrm>
          <a:custGeom>
            <a:avLst/>
            <a:gdLst>
              <a:gd name="connsiteX0" fmla="*/ 0 w 1996146"/>
              <a:gd name="connsiteY0" fmla="*/ 0 h 2000842"/>
              <a:gd name="connsiteX1" fmla="*/ 1996146 w 1996146"/>
              <a:gd name="connsiteY1" fmla="*/ 0 h 2000842"/>
              <a:gd name="connsiteX2" fmla="*/ 1996146 w 1996146"/>
              <a:gd name="connsiteY2" fmla="*/ 2000842 h 2000842"/>
              <a:gd name="connsiteX3" fmla="*/ 0 w 1996146"/>
              <a:gd name="connsiteY3" fmla="*/ 2000842 h 2000842"/>
            </a:gdLst>
            <a:ahLst/>
            <a:cxnLst>
              <a:cxn ang="0">
                <a:pos x="connsiteX0" y="connsiteY0"/>
              </a:cxn>
              <a:cxn ang="0">
                <a:pos x="connsiteX1" y="connsiteY1"/>
              </a:cxn>
              <a:cxn ang="0">
                <a:pos x="connsiteX2" y="connsiteY2"/>
              </a:cxn>
              <a:cxn ang="0">
                <a:pos x="connsiteX3" y="connsiteY3"/>
              </a:cxn>
            </a:cxnLst>
            <a:rect l="l" t="t" r="r" b="b"/>
            <a:pathLst>
              <a:path w="1996146" h="2000842">
                <a:moveTo>
                  <a:pt x="0" y="0"/>
                </a:moveTo>
                <a:lnTo>
                  <a:pt x="1996146" y="0"/>
                </a:lnTo>
                <a:lnTo>
                  <a:pt x="1996146" y="2000842"/>
                </a:lnTo>
                <a:lnTo>
                  <a:pt x="0" y="2000842"/>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24" name="Picture Placeholder 23"/>
          <p:cNvSpPr>
            <a:spLocks noGrp="1"/>
          </p:cNvSpPr>
          <p:nvPr>
            <p:ph type="pic" sz="quarter" idx="39"/>
          </p:nvPr>
        </p:nvSpPr>
        <p:spPr>
          <a:xfrm>
            <a:off x="7308468" y="4095158"/>
            <a:ext cx="1996146" cy="2000842"/>
          </a:xfrm>
          <a:custGeom>
            <a:avLst/>
            <a:gdLst>
              <a:gd name="connsiteX0" fmla="*/ 0 w 1996146"/>
              <a:gd name="connsiteY0" fmla="*/ 0 h 2000842"/>
              <a:gd name="connsiteX1" fmla="*/ 1996146 w 1996146"/>
              <a:gd name="connsiteY1" fmla="*/ 0 h 2000842"/>
              <a:gd name="connsiteX2" fmla="*/ 1996146 w 1996146"/>
              <a:gd name="connsiteY2" fmla="*/ 2000842 h 2000842"/>
              <a:gd name="connsiteX3" fmla="*/ 0 w 1996146"/>
              <a:gd name="connsiteY3" fmla="*/ 2000842 h 2000842"/>
            </a:gdLst>
            <a:ahLst/>
            <a:cxnLst>
              <a:cxn ang="0">
                <a:pos x="connsiteX0" y="connsiteY0"/>
              </a:cxn>
              <a:cxn ang="0">
                <a:pos x="connsiteX1" y="connsiteY1"/>
              </a:cxn>
              <a:cxn ang="0">
                <a:pos x="connsiteX2" y="connsiteY2"/>
              </a:cxn>
              <a:cxn ang="0">
                <a:pos x="connsiteX3" y="connsiteY3"/>
              </a:cxn>
            </a:cxnLst>
            <a:rect l="l" t="t" r="r" b="b"/>
            <a:pathLst>
              <a:path w="1996146" h="2000842">
                <a:moveTo>
                  <a:pt x="0" y="0"/>
                </a:moveTo>
                <a:lnTo>
                  <a:pt x="1996146" y="0"/>
                </a:lnTo>
                <a:lnTo>
                  <a:pt x="1996146" y="2000842"/>
                </a:lnTo>
                <a:lnTo>
                  <a:pt x="0" y="2000842"/>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26" name="Picture Placeholder 25"/>
          <p:cNvSpPr>
            <a:spLocks noGrp="1"/>
          </p:cNvSpPr>
          <p:nvPr>
            <p:ph type="pic" sz="quarter" idx="40"/>
          </p:nvPr>
        </p:nvSpPr>
        <p:spPr>
          <a:xfrm>
            <a:off x="9435974" y="4095158"/>
            <a:ext cx="1996146" cy="2000842"/>
          </a:xfrm>
          <a:custGeom>
            <a:avLst/>
            <a:gdLst>
              <a:gd name="connsiteX0" fmla="*/ 0 w 1996146"/>
              <a:gd name="connsiteY0" fmla="*/ 0 h 2000842"/>
              <a:gd name="connsiteX1" fmla="*/ 1996146 w 1996146"/>
              <a:gd name="connsiteY1" fmla="*/ 0 h 2000842"/>
              <a:gd name="connsiteX2" fmla="*/ 1996146 w 1996146"/>
              <a:gd name="connsiteY2" fmla="*/ 2000842 h 2000842"/>
              <a:gd name="connsiteX3" fmla="*/ 0 w 1996146"/>
              <a:gd name="connsiteY3" fmla="*/ 2000842 h 2000842"/>
            </a:gdLst>
            <a:ahLst/>
            <a:cxnLst>
              <a:cxn ang="0">
                <a:pos x="connsiteX0" y="connsiteY0"/>
              </a:cxn>
              <a:cxn ang="0">
                <a:pos x="connsiteX1" y="connsiteY1"/>
              </a:cxn>
              <a:cxn ang="0">
                <a:pos x="connsiteX2" y="connsiteY2"/>
              </a:cxn>
              <a:cxn ang="0">
                <a:pos x="connsiteX3" y="connsiteY3"/>
              </a:cxn>
            </a:cxnLst>
            <a:rect l="l" t="t" r="r" b="b"/>
            <a:pathLst>
              <a:path w="1996146" h="2000842">
                <a:moveTo>
                  <a:pt x="0" y="0"/>
                </a:moveTo>
                <a:lnTo>
                  <a:pt x="1996146" y="0"/>
                </a:lnTo>
                <a:lnTo>
                  <a:pt x="1996146" y="2000842"/>
                </a:lnTo>
                <a:lnTo>
                  <a:pt x="0" y="2000842"/>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25" name="Picture Placeholder 24"/>
          <p:cNvSpPr>
            <a:spLocks noGrp="1"/>
          </p:cNvSpPr>
          <p:nvPr>
            <p:ph type="pic" sz="quarter" idx="41"/>
          </p:nvPr>
        </p:nvSpPr>
        <p:spPr>
          <a:xfrm>
            <a:off x="9442683" y="1969442"/>
            <a:ext cx="1996146" cy="2000842"/>
          </a:xfrm>
          <a:custGeom>
            <a:avLst/>
            <a:gdLst>
              <a:gd name="connsiteX0" fmla="*/ 0 w 1996146"/>
              <a:gd name="connsiteY0" fmla="*/ 0 h 2000842"/>
              <a:gd name="connsiteX1" fmla="*/ 1996146 w 1996146"/>
              <a:gd name="connsiteY1" fmla="*/ 0 h 2000842"/>
              <a:gd name="connsiteX2" fmla="*/ 1996146 w 1996146"/>
              <a:gd name="connsiteY2" fmla="*/ 2000842 h 2000842"/>
              <a:gd name="connsiteX3" fmla="*/ 0 w 1996146"/>
              <a:gd name="connsiteY3" fmla="*/ 2000842 h 2000842"/>
            </a:gdLst>
            <a:ahLst/>
            <a:cxnLst>
              <a:cxn ang="0">
                <a:pos x="connsiteX0" y="connsiteY0"/>
              </a:cxn>
              <a:cxn ang="0">
                <a:pos x="connsiteX1" y="connsiteY1"/>
              </a:cxn>
              <a:cxn ang="0">
                <a:pos x="connsiteX2" y="connsiteY2"/>
              </a:cxn>
              <a:cxn ang="0">
                <a:pos x="connsiteX3" y="connsiteY3"/>
              </a:cxn>
            </a:cxnLst>
            <a:rect l="l" t="t" r="r" b="b"/>
            <a:pathLst>
              <a:path w="1996146" h="2000842">
                <a:moveTo>
                  <a:pt x="0" y="0"/>
                </a:moveTo>
                <a:lnTo>
                  <a:pt x="1996146" y="0"/>
                </a:lnTo>
                <a:lnTo>
                  <a:pt x="1996146" y="2000842"/>
                </a:lnTo>
                <a:lnTo>
                  <a:pt x="0" y="2000842"/>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Tree>
    <p:extLst>
      <p:ext uri="{BB962C8B-B14F-4D97-AF65-F5344CB8AC3E}">
        <p14:creationId xmlns:p14="http://schemas.microsoft.com/office/powerpoint/2010/main" val="1472576051"/>
      </p:ext>
    </p:extLst>
  </p:cSld>
  <p:clrMapOvr>
    <a:masterClrMapping/>
  </p:clrMapOvr>
  <p:transition spd="slow" advTm="2000">
    <p:blinds dir="vert"/>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Portfolio 05">
    <p:spTree>
      <p:nvGrpSpPr>
        <p:cNvPr id="1" name=""/>
        <p:cNvGrpSpPr/>
        <p:nvPr/>
      </p:nvGrpSpPr>
      <p:grpSpPr>
        <a:xfrm>
          <a:off x="0" y="0"/>
          <a:ext cx="0" cy="0"/>
          <a:chOff x="0" y="0"/>
          <a:chExt cx="0" cy="0"/>
        </a:xfrm>
      </p:grpSpPr>
      <p:sp>
        <p:nvSpPr>
          <p:cNvPr id="31" name="Picture Placeholder 30"/>
          <p:cNvSpPr>
            <a:spLocks noGrp="1"/>
          </p:cNvSpPr>
          <p:nvPr>
            <p:ph type="pic" sz="quarter" idx="46"/>
          </p:nvPr>
        </p:nvSpPr>
        <p:spPr>
          <a:xfrm>
            <a:off x="607312" y="1896743"/>
            <a:ext cx="5605346" cy="1993900"/>
          </a:xfrm>
          <a:custGeom>
            <a:avLst/>
            <a:gdLst>
              <a:gd name="connsiteX0" fmla="*/ 29410 w 5605346"/>
              <a:gd name="connsiteY0" fmla="*/ 0 h 1993900"/>
              <a:gd name="connsiteX1" fmla="*/ 5575936 w 5605346"/>
              <a:gd name="connsiteY1" fmla="*/ 0 h 1993900"/>
              <a:gd name="connsiteX2" fmla="*/ 5605346 w 5605346"/>
              <a:gd name="connsiteY2" fmla="*/ 29410 h 1993900"/>
              <a:gd name="connsiteX3" fmla="*/ 5605346 w 5605346"/>
              <a:gd name="connsiteY3" fmla="*/ 1993900 h 1993900"/>
              <a:gd name="connsiteX4" fmla="*/ 0 w 5605346"/>
              <a:gd name="connsiteY4" fmla="*/ 1993900 h 1993900"/>
              <a:gd name="connsiteX5" fmla="*/ 0 w 5605346"/>
              <a:gd name="connsiteY5" fmla="*/ 29410 h 1993900"/>
              <a:gd name="connsiteX6" fmla="*/ 29410 w 5605346"/>
              <a:gd name="connsiteY6" fmla="*/ 0 h 199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5346" h="1993900">
                <a:moveTo>
                  <a:pt x="29410" y="0"/>
                </a:moveTo>
                <a:lnTo>
                  <a:pt x="5575936" y="0"/>
                </a:lnTo>
                <a:cubicBezTo>
                  <a:pt x="5592179" y="0"/>
                  <a:pt x="5605346" y="13167"/>
                  <a:pt x="5605346" y="29410"/>
                </a:cubicBezTo>
                <a:lnTo>
                  <a:pt x="5605346" y="1993900"/>
                </a:lnTo>
                <a:lnTo>
                  <a:pt x="0" y="1993900"/>
                </a:lnTo>
                <a:lnTo>
                  <a:pt x="0" y="29410"/>
                </a:lnTo>
                <a:cubicBezTo>
                  <a:pt x="0" y="13167"/>
                  <a:pt x="13167" y="0"/>
                  <a:pt x="29410"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33" name="Picture Placeholder 32"/>
          <p:cNvSpPr>
            <a:spLocks noGrp="1"/>
          </p:cNvSpPr>
          <p:nvPr>
            <p:ph type="pic" sz="quarter" idx="47"/>
          </p:nvPr>
        </p:nvSpPr>
        <p:spPr>
          <a:xfrm>
            <a:off x="607311" y="4042313"/>
            <a:ext cx="1828800" cy="1976644"/>
          </a:xfrm>
          <a:custGeom>
            <a:avLst/>
            <a:gdLst>
              <a:gd name="connsiteX0" fmla="*/ 26975 w 1828800"/>
              <a:gd name="connsiteY0" fmla="*/ 0 h 1976644"/>
              <a:gd name="connsiteX1" fmla="*/ 1801825 w 1828800"/>
              <a:gd name="connsiteY1" fmla="*/ 0 h 1976644"/>
              <a:gd name="connsiteX2" fmla="*/ 1828800 w 1828800"/>
              <a:gd name="connsiteY2" fmla="*/ 26975 h 1976644"/>
              <a:gd name="connsiteX3" fmla="*/ 1828800 w 1828800"/>
              <a:gd name="connsiteY3" fmla="*/ 1976644 h 1976644"/>
              <a:gd name="connsiteX4" fmla="*/ 0 w 1828800"/>
              <a:gd name="connsiteY4" fmla="*/ 1976644 h 1976644"/>
              <a:gd name="connsiteX5" fmla="*/ 0 w 1828800"/>
              <a:gd name="connsiteY5" fmla="*/ 26975 h 1976644"/>
              <a:gd name="connsiteX6" fmla="*/ 26975 w 1828800"/>
              <a:gd name="connsiteY6" fmla="*/ 0 h 197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00" h="1976644">
                <a:moveTo>
                  <a:pt x="26975" y="0"/>
                </a:moveTo>
                <a:lnTo>
                  <a:pt x="1801825" y="0"/>
                </a:lnTo>
                <a:cubicBezTo>
                  <a:pt x="1816723" y="0"/>
                  <a:pt x="1828800" y="12077"/>
                  <a:pt x="1828800" y="26975"/>
                </a:cubicBezTo>
                <a:lnTo>
                  <a:pt x="1828800" y="1976644"/>
                </a:lnTo>
                <a:lnTo>
                  <a:pt x="0" y="1976644"/>
                </a:lnTo>
                <a:lnTo>
                  <a:pt x="0" y="26975"/>
                </a:lnTo>
                <a:cubicBezTo>
                  <a:pt x="0" y="12077"/>
                  <a:pt x="12077" y="0"/>
                  <a:pt x="26975"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39" name="Picture Placeholder 38"/>
          <p:cNvSpPr>
            <a:spLocks noGrp="1"/>
          </p:cNvSpPr>
          <p:nvPr>
            <p:ph type="pic" sz="quarter" idx="48"/>
          </p:nvPr>
        </p:nvSpPr>
        <p:spPr>
          <a:xfrm>
            <a:off x="2495584" y="4042313"/>
            <a:ext cx="1828800" cy="1976644"/>
          </a:xfrm>
          <a:custGeom>
            <a:avLst/>
            <a:gdLst>
              <a:gd name="connsiteX0" fmla="*/ 26975 w 1828800"/>
              <a:gd name="connsiteY0" fmla="*/ 0 h 1976644"/>
              <a:gd name="connsiteX1" fmla="*/ 1801825 w 1828800"/>
              <a:gd name="connsiteY1" fmla="*/ 0 h 1976644"/>
              <a:gd name="connsiteX2" fmla="*/ 1828800 w 1828800"/>
              <a:gd name="connsiteY2" fmla="*/ 26975 h 1976644"/>
              <a:gd name="connsiteX3" fmla="*/ 1828800 w 1828800"/>
              <a:gd name="connsiteY3" fmla="*/ 1976644 h 1976644"/>
              <a:gd name="connsiteX4" fmla="*/ 0 w 1828800"/>
              <a:gd name="connsiteY4" fmla="*/ 1976644 h 1976644"/>
              <a:gd name="connsiteX5" fmla="*/ 0 w 1828800"/>
              <a:gd name="connsiteY5" fmla="*/ 26975 h 1976644"/>
              <a:gd name="connsiteX6" fmla="*/ 26975 w 1828800"/>
              <a:gd name="connsiteY6" fmla="*/ 0 h 197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00" h="1976644">
                <a:moveTo>
                  <a:pt x="26975" y="0"/>
                </a:moveTo>
                <a:lnTo>
                  <a:pt x="1801825" y="0"/>
                </a:lnTo>
                <a:cubicBezTo>
                  <a:pt x="1816723" y="0"/>
                  <a:pt x="1828800" y="12077"/>
                  <a:pt x="1828800" y="26975"/>
                </a:cubicBezTo>
                <a:lnTo>
                  <a:pt x="1828800" y="1976644"/>
                </a:lnTo>
                <a:lnTo>
                  <a:pt x="0" y="1976644"/>
                </a:lnTo>
                <a:lnTo>
                  <a:pt x="0" y="26975"/>
                </a:lnTo>
                <a:cubicBezTo>
                  <a:pt x="0" y="12077"/>
                  <a:pt x="12077" y="0"/>
                  <a:pt x="26975"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40" name="Picture Placeholder 39"/>
          <p:cNvSpPr>
            <a:spLocks noGrp="1"/>
          </p:cNvSpPr>
          <p:nvPr>
            <p:ph type="pic" sz="quarter" idx="49"/>
          </p:nvPr>
        </p:nvSpPr>
        <p:spPr>
          <a:xfrm>
            <a:off x="4383857" y="4042313"/>
            <a:ext cx="1828800" cy="1976644"/>
          </a:xfrm>
          <a:custGeom>
            <a:avLst/>
            <a:gdLst>
              <a:gd name="connsiteX0" fmla="*/ 26975 w 1828800"/>
              <a:gd name="connsiteY0" fmla="*/ 0 h 1976644"/>
              <a:gd name="connsiteX1" fmla="*/ 1801825 w 1828800"/>
              <a:gd name="connsiteY1" fmla="*/ 0 h 1976644"/>
              <a:gd name="connsiteX2" fmla="*/ 1828800 w 1828800"/>
              <a:gd name="connsiteY2" fmla="*/ 26975 h 1976644"/>
              <a:gd name="connsiteX3" fmla="*/ 1828800 w 1828800"/>
              <a:gd name="connsiteY3" fmla="*/ 1976644 h 1976644"/>
              <a:gd name="connsiteX4" fmla="*/ 0 w 1828800"/>
              <a:gd name="connsiteY4" fmla="*/ 1976644 h 1976644"/>
              <a:gd name="connsiteX5" fmla="*/ 0 w 1828800"/>
              <a:gd name="connsiteY5" fmla="*/ 26975 h 1976644"/>
              <a:gd name="connsiteX6" fmla="*/ 26975 w 1828800"/>
              <a:gd name="connsiteY6" fmla="*/ 0 h 197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00" h="1976644">
                <a:moveTo>
                  <a:pt x="26975" y="0"/>
                </a:moveTo>
                <a:lnTo>
                  <a:pt x="1801825" y="0"/>
                </a:lnTo>
                <a:cubicBezTo>
                  <a:pt x="1816723" y="0"/>
                  <a:pt x="1828800" y="12077"/>
                  <a:pt x="1828800" y="26975"/>
                </a:cubicBezTo>
                <a:lnTo>
                  <a:pt x="1828800" y="1976644"/>
                </a:lnTo>
                <a:lnTo>
                  <a:pt x="0" y="1976644"/>
                </a:lnTo>
                <a:lnTo>
                  <a:pt x="0" y="26975"/>
                </a:lnTo>
                <a:cubicBezTo>
                  <a:pt x="0" y="12077"/>
                  <a:pt x="12077" y="0"/>
                  <a:pt x="26975"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32" name="Picture Placeholder 31"/>
          <p:cNvSpPr>
            <a:spLocks noGrp="1"/>
          </p:cNvSpPr>
          <p:nvPr>
            <p:ph type="pic" sz="quarter" idx="50"/>
          </p:nvPr>
        </p:nvSpPr>
        <p:spPr>
          <a:xfrm>
            <a:off x="6352358" y="1896743"/>
            <a:ext cx="5239701" cy="4122215"/>
          </a:xfrm>
          <a:custGeom>
            <a:avLst/>
            <a:gdLst>
              <a:gd name="connsiteX0" fmla="*/ 60803 w 5239701"/>
              <a:gd name="connsiteY0" fmla="*/ 0 h 4122215"/>
              <a:gd name="connsiteX1" fmla="*/ 5178898 w 5239701"/>
              <a:gd name="connsiteY1" fmla="*/ 0 h 4122215"/>
              <a:gd name="connsiteX2" fmla="*/ 5239701 w 5239701"/>
              <a:gd name="connsiteY2" fmla="*/ 60803 h 4122215"/>
              <a:gd name="connsiteX3" fmla="*/ 5239701 w 5239701"/>
              <a:gd name="connsiteY3" fmla="*/ 4122215 h 4122215"/>
              <a:gd name="connsiteX4" fmla="*/ 0 w 5239701"/>
              <a:gd name="connsiteY4" fmla="*/ 4122215 h 4122215"/>
              <a:gd name="connsiteX5" fmla="*/ 0 w 5239701"/>
              <a:gd name="connsiteY5" fmla="*/ 60803 h 4122215"/>
              <a:gd name="connsiteX6" fmla="*/ 60803 w 5239701"/>
              <a:gd name="connsiteY6" fmla="*/ 0 h 412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9701" h="4122215">
                <a:moveTo>
                  <a:pt x="60803" y="0"/>
                </a:moveTo>
                <a:lnTo>
                  <a:pt x="5178898" y="0"/>
                </a:lnTo>
                <a:cubicBezTo>
                  <a:pt x="5212479" y="0"/>
                  <a:pt x="5239701" y="27222"/>
                  <a:pt x="5239701" y="60803"/>
                </a:cubicBezTo>
                <a:lnTo>
                  <a:pt x="5239701" y="4122215"/>
                </a:lnTo>
                <a:lnTo>
                  <a:pt x="0" y="4122215"/>
                </a:lnTo>
                <a:lnTo>
                  <a:pt x="0" y="60803"/>
                </a:lnTo>
                <a:cubicBezTo>
                  <a:pt x="0" y="27222"/>
                  <a:pt x="27222" y="0"/>
                  <a:pt x="60803"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Tree>
    <p:extLst>
      <p:ext uri="{BB962C8B-B14F-4D97-AF65-F5344CB8AC3E}">
        <p14:creationId xmlns:p14="http://schemas.microsoft.com/office/powerpoint/2010/main" val="1578019569"/>
      </p:ext>
    </p:extLst>
  </p:cSld>
  <p:clrMapOvr>
    <a:masterClrMapping/>
  </p:clrMapOvr>
  <p:transition spd="slow" advTm="2000">
    <p:blinds dir="vert"/>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Portfolio 06">
    <p:spTree>
      <p:nvGrpSpPr>
        <p:cNvPr id="1" name=""/>
        <p:cNvGrpSpPr/>
        <p:nvPr/>
      </p:nvGrpSpPr>
      <p:grpSpPr>
        <a:xfrm>
          <a:off x="0" y="0"/>
          <a:ext cx="0" cy="0"/>
          <a:chOff x="0" y="0"/>
          <a:chExt cx="0" cy="0"/>
        </a:xfrm>
      </p:grpSpPr>
      <p:sp>
        <p:nvSpPr>
          <p:cNvPr id="30" name="Picture Placeholder 29"/>
          <p:cNvSpPr>
            <a:spLocks noGrp="1"/>
          </p:cNvSpPr>
          <p:nvPr>
            <p:ph type="pic" sz="quarter" idx="50"/>
          </p:nvPr>
        </p:nvSpPr>
        <p:spPr>
          <a:xfrm>
            <a:off x="772350" y="1936700"/>
            <a:ext cx="2553493" cy="4122215"/>
          </a:xfrm>
          <a:custGeom>
            <a:avLst/>
            <a:gdLst>
              <a:gd name="connsiteX0" fmla="*/ 37664 w 2553493"/>
              <a:gd name="connsiteY0" fmla="*/ 0 h 4122215"/>
              <a:gd name="connsiteX1" fmla="*/ 2515829 w 2553493"/>
              <a:gd name="connsiteY1" fmla="*/ 0 h 4122215"/>
              <a:gd name="connsiteX2" fmla="*/ 2553493 w 2553493"/>
              <a:gd name="connsiteY2" fmla="*/ 37664 h 4122215"/>
              <a:gd name="connsiteX3" fmla="*/ 2553493 w 2553493"/>
              <a:gd name="connsiteY3" fmla="*/ 4122215 h 4122215"/>
              <a:gd name="connsiteX4" fmla="*/ 0 w 2553493"/>
              <a:gd name="connsiteY4" fmla="*/ 4122215 h 4122215"/>
              <a:gd name="connsiteX5" fmla="*/ 0 w 2553493"/>
              <a:gd name="connsiteY5" fmla="*/ 37664 h 4122215"/>
              <a:gd name="connsiteX6" fmla="*/ 37664 w 2553493"/>
              <a:gd name="connsiteY6" fmla="*/ 0 h 412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3493" h="4122215">
                <a:moveTo>
                  <a:pt x="37664" y="0"/>
                </a:moveTo>
                <a:lnTo>
                  <a:pt x="2515829" y="0"/>
                </a:lnTo>
                <a:cubicBezTo>
                  <a:pt x="2536630" y="0"/>
                  <a:pt x="2553493" y="16863"/>
                  <a:pt x="2553493" y="37664"/>
                </a:cubicBezTo>
                <a:lnTo>
                  <a:pt x="2553493" y="4122215"/>
                </a:lnTo>
                <a:lnTo>
                  <a:pt x="0" y="4122215"/>
                </a:lnTo>
                <a:lnTo>
                  <a:pt x="0" y="37664"/>
                </a:lnTo>
                <a:cubicBezTo>
                  <a:pt x="0" y="16863"/>
                  <a:pt x="16863" y="0"/>
                  <a:pt x="37664"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31" name="Picture Placeholder 30"/>
          <p:cNvSpPr>
            <a:spLocks noGrp="1"/>
          </p:cNvSpPr>
          <p:nvPr>
            <p:ph type="pic" sz="quarter" idx="51"/>
          </p:nvPr>
        </p:nvSpPr>
        <p:spPr>
          <a:xfrm>
            <a:off x="3463048" y="1936700"/>
            <a:ext cx="2553493" cy="4122215"/>
          </a:xfrm>
          <a:custGeom>
            <a:avLst/>
            <a:gdLst>
              <a:gd name="connsiteX0" fmla="*/ 37664 w 2553493"/>
              <a:gd name="connsiteY0" fmla="*/ 0 h 4122215"/>
              <a:gd name="connsiteX1" fmla="*/ 2515829 w 2553493"/>
              <a:gd name="connsiteY1" fmla="*/ 0 h 4122215"/>
              <a:gd name="connsiteX2" fmla="*/ 2553493 w 2553493"/>
              <a:gd name="connsiteY2" fmla="*/ 37664 h 4122215"/>
              <a:gd name="connsiteX3" fmla="*/ 2553493 w 2553493"/>
              <a:gd name="connsiteY3" fmla="*/ 4122215 h 4122215"/>
              <a:gd name="connsiteX4" fmla="*/ 0 w 2553493"/>
              <a:gd name="connsiteY4" fmla="*/ 4122215 h 4122215"/>
              <a:gd name="connsiteX5" fmla="*/ 0 w 2553493"/>
              <a:gd name="connsiteY5" fmla="*/ 37664 h 4122215"/>
              <a:gd name="connsiteX6" fmla="*/ 37664 w 2553493"/>
              <a:gd name="connsiteY6" fmla="*/ 0 h 412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3493" h="4122215">
                <a:moveTo>
                  <a:pt x="37664" y="0"/>
                </a:moveTo>
                <a:lnTo>
                  <a:pt x="2515829" y="0"/>
                </a:lnTo>
                <a:cubicBezTo>
                  <a:pt x="2536630" y="0"/>
                  <a:pt x="2553493" y="16863"/>
                  <a:pt x="2553493" y="37664"/>
                </a:cubicBezTo>
                <a:lnTo>
                  <a:pt x="2553493" y="4122215"/>
                </a:lnTo>
                <a:lnTo>
                  <a:pt x="0" y="4122215"/>
                </a:lnTo>
                <a:lnTo>
                  <a:pt x="0" y="37664"/>
                </a:lnTo>
                <a:cubicBezTo>
                  <a:pt x="0" y="16863"/>
                  <a:pt x="16863" y="0"/>
                  <a:pt x="37664"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32" name="Picture Placeholder 31"/>
          <p:cNvSpPr>
            <a:spLocks noGrp="1"/>
          </p:cNvSpPr>
          <p:nvPr>
            <p:ph type="pic" sz="quarter" idx="52"/>
          </p:nvPr>
        </p:nvSpPr>
        <p:spPr>
          <a:xfrm>
            <a:off x="6143950" y="1936700"/>
            <a:ext cx="2553493" cy="4122215"/>
          </a:xfrm>
          <a:custGeom>
            <a:avLst/>
            <a:gdLst>
              <a:gd name="connsiteX0" fmla="*/ 37664 w 2553493"/>
              <a:gd name="connsiteY0" fmla="*/ 0 h 4122215"/>
              <a:gd name="connsiteX1" fmla="*/ 2515829 w 2553493"/>
              <a:gd name="connsiteY1" fmla="*/ 0 h 4122215"/>
              <a:gd name="connsiteX2" fmla="*/ 2553493 w 2553493"/>
              <a:gd name="connsiteY2" fmla="*/ 37664 h 4122215"/>
              <a:gd name="connsiteX3" fmla="*/ 2553493 w 2553493"/>
              <a:gd name="connsiteY3" fmla="*/ 4122215 h 4122215"/>
              <a:gd name="connsiteX4" fmla="*/ 0 w 2553493"/>
              <a:gd name="connsiteY4" fmla="*/ 4122215 h 4122215"/>
              <a:gd name="connsiteX5" fmla="*/ 0 w 2553493"/>
              <a:gd name="connsiteY5" fmla="*/ 37664 h 4122215"/>
              <a:gd name="connsiteX6" fmla="*/ 37664 w 2553493"/>
              <a:gd name="connsiteY6" fmla="*/ 0 h 412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3493" h="4122215">
                <a:moveTo>
                  <a:pt x="37664" y="0"/>
                </a:moveTo>
                <a:lnTo>
                  <a:pt x="2515829" y="0"/>
                </a:lnTo>
                <a:cubicBezTo>
                  <a:pt x="2536630" y="0"/>
                  <a:pt x="2553493" y="16863"/>
                  <a:pt x="2553493" y="37664"/>
                </a:cubicBezTo>
                <a:lnTo>
                  <a:pt x="2553493" y="4122215"/>
                </a:lnTo>
                <a:lnTo>
                  <a:pt x="0" y="4122215"/>
                </a:lnTo>
                <a:lnTo>
                  <a:pt x="0" y="37664"/>
                </a:lnTo>
                <a:cubicBezTo>
                  <a:pt x="0" y="16863"/>
                  <a:pt x="16863" y="0"/>
                  <a:pt x="37664"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33" name="Picture Placeholder 32"/>
          <p:cNvSpPr>
            <a:spLocks noGrp="1"/>
          </p:cNvSpPr>
          <p:nvPr>
            <p:ph type="pic" sz="quarter" idx="53"/>
          </p:nvPr>
        </p:nvSpPr>
        <p:spPr>
          <a:xfrm>
            <a:off x="8811194" y="1936700"/>
            <a:ext cx="2553493" cy="4122215"/>
          </a:xfrm>
          <a:custGeom>
            <a:avLst/>
            <a:gdLst>
              <a:gd name="connsiteX0" fmla="*/ 37664 w 2553493"/>
              <a:gd name="connsiteY0" fmla="*/ 0 h 4122215"/>
              <a:gd name="connsiteX1" fmla="*/ 2515829 w 2553493"/>
              <a:gd name="connsiteY1" fmla="*/ 0 h 4122215"/>
              <a:gd name="connsiteX2" fmla="*/ 2553493 w 2553493"/>
              <a:gd name="connsiteY2" fmla="*/ 37664 h 4122215"/>
              <a:gd name="connsiteX3" fmla="*/ 2553493 w 2553493"/>
              <a:gd name="connsiteY3" fmla="*/ 4122215 h 4122215"/>
              <a:gd name="connsiteX4" fmla="*/ 0 w 2553493"/>
              <a:gd name="connsiteY4" fmla="*/ 4122215 h 4122215"/>
              <a:gd name="connsiteX5" fmla="*/ 0 w 2553493"/>
              <a:gd name="connsiteY5" fmla="*/ 37664 h 4122215"/>
              <a:gd name="connsiteX6" fmla="*/ 37664 w 2553493"/>
              <a:gd name="connsiteY6" fmla="*/ 0 h 412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3493" h="4122215">
                <a:moveTo>
                  <a:pt x="37664" y="0"/>
                </a:moveTo>
                <a:lnTo>
                  <a:pt x="2515829" y="0"/>
                </a:lnTo>
                <a:cubicBezTo>
                  <a:pt x="2536630" y="0"/>
                  <a:pt x="2553493" y="16863"/>
                  <a:pt x="2553493" y="37664"/>
                </a:cubicBezTo>
                <a:lnTo>
                  <a:pt x="2553493" y="4122215"/>
                </a:lnTo>
                <a:lnTo>
                  <a:pt x="0" y="4122215"/>
                </a:lnTo>
                <a:lnTo>
                  <a:pt x="0" y="37664"/>
                </a:lnTo>
                <a:cubicBezTo>
                  <a:pt x="0" y="16863"/>
                  <a:pt x="16863" y="0"/>
                  <a:pt x="37664"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Tree>
    <p:extLst>
      <p:ext uri="{BB962C8B-B14F-4D97-AF65-F5344CB8AC3E}">
        <p14:creationId xmlns:p14="http://schemas.microsoft.com/office/powerpoint/2010/main" val="3272094577"/>
      </p:ext>
    </p:extLst>
  </p:cSld>
  <p:clrMapOvr>
    <a:masterClrMapping/>
  </p:clrMapOvr>
  <p:transition spd="slow" advTm="2000">
    <p:blinds dir="vert"/>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Portfolio 07">
    <p:spTree>
      <p:nvGrpSpPr>
        <p:cNvPr id="1" name=""/>
        <p:cNvGrpSpPr/>
        <p:nvPr/>
      </p:nvGrpSpPr>
      <p:grpSpPr>
        <a:xfrm>
          <a:off x="0" y="0"/>
          <a:ext cx="0" cy="0"/>
          <a:chOff x="0" y="0"/>
          <a:chExt cx="0" cy="0"/>
        </a:xfrm>
      </p:grpSpPr>
      <p:sp>
        <p:nvSpPr>
          <p:cNvPr id="33" name="Picture Placeholder 32"/>
          <p:cNvSpPr>
            <a:spLocks noGrp="1"/>
          </p:cNvSpPr>
          <p:nvPr>
            <p:ph type="pic" sz="quarter" idx="53"/>
          </p:nvPr>
        </p:nvSpPr>
        <p:spPr>
          <a:xfrm>
            <a:off x="767399" y="1936699"/>
            <a:ext cx="5239701" cy="1976644"/>
          </a:xfrm>
          <a:custGeom>
            <a:avLst/>
            <a:gdLst>
              <a:gd name="connsiteX0" fmla="*/ 29155 w 5239701"/>
              <a:gd name="connsiteY0" fmla="*/ 0 h 1976644"/>
              <a:gd name="connsiteX1" fmla="*/ 5210546 w 5239701"/>
              <a:gd name="connsiteY1" fmla="*/ 0 h 1976644"/>
              <a:gd name="connsiteX2" fmla="*/ 5239701 w 5239701"/>
              <a:gd name="connsiteY2" fmla="*/ 29155 h 1976644"/>
              <a:gd name="connsiteX3" fmla="*/ 5239701 w 5239701"/>
              <a:gd name="connsiteY3" fmla="*/ 1976644 h 1976644"/>
              <a:gd name="connsiteX4" fmla="*/ 0 w 5239701"/>
              <a:gd name="connsiteY4" fmla="*/ 1976644 h 1976644"/>
              <a:gd name="connsiteX5" fmla="*/ 0 w 5239701"/>
              <a:gd name="connsiteY5" fmla="*/ 29155 h 1976644"/>
              <a:gd name="connsiteX6" fmla="*/ 29155 w 5239701"/>
              <a:gd name="connsiteY6" fmla="*/ 0 h 197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9701" h="1976644">
                <a:moveTo>
                  <a:pt x="29155" y="0"/>
                </a:moveTo>
                <a:lnTo>
                  <a:pt x="5210546" y="0"/>
                </a:lnTo>
                <a:cubicBezTo>
                  <a:pt x="5226648" y="0"/>
                  <a:pt x="5239701" y="13053"/>
                  <a:pt x="5239701" y="29155"/>
                </a:cubicBezTo>
                <a:lnTo>
                  <a:pt x="5239701" y="1976644"/>
                </a:lnTo>
                <a:lnTo>
                  <a:pt x="0" y="1976644"/>
                </a:lnTo>
                <a:lnTo>
                  <a:pt x="0" y="29155"/>
                </a:lnTo>
                <a:cubicBezTo>
                  <a:pt x="0" y="13053"/>
                  <a:pt x="13053" y="0"/>
                  <a:pt x="29155"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34" name="Picture Placeholder 33"/>
          <p:cNvSpPr>
            <a:spLocks noGrp="1"/>
          </p:cNvSpPr>
          <p:nvPr>
            <p:ph type="pic" sz="quarter" idx="54"/>
          </p:nvPr>
        </p:nvSpPr>
        <p:spPr>
          <a:xfrm>
            <a:off x="6126186" y="1936699"/>
            <a:ext cx="2548756" cy="1976644"/>
          </a:xfrm>
          <a:custGeom>
            <a:avLst/>
            <a:gdLst>
              <a:gd name="connsiteX0" fmla="*/ 29155 w 2548756"/>
              <a:gd name="connsiteY0" fmla="*/ 0 h 1976644"/>
              <a:gd name="connsiteX1" fmla="*/ 2519601 w 2548756"/>
              <a:gd name="connsiteY1" fmla="*/ 0 h 1976644"/>
              <a:gd name="connsiteX2" fmla="*/ 2548756 w 2548756"/>
              <a:gd name="connsiteY2" fmla="*/ 29155 h 1976644"/>
              <a:gd name="connsiteX3" fmla="*/ 2548756 w 2548756"/>
              <a:gd name="connsiteY3" fmla="*/ 1976644 h 1976644"/>
              <a:gd name="connsiteX4" fmla="*/ 0 w 2548756"/>
              <a:gd name="connsiteY4" fmla="*/ 1976644 h 1976644"/>
              <a:gd name="connsiteX5" fmla="*/ 0 w 2548756"/>
              <a:gd name="connsiteY5" fmla="*/ 29155 h 1976644"/>
              <a:gd name="connsiteX6" fmla="*/ 29155 w 2548756"/>
              <a:gd name="connsiteY6" fmla="*/ 0 h 197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8756" h="1976644">
                <a:moveTo>
                  <a:pt x="29155" y="0"/>
                </a:moveTo>
                <a:lnTo>
                  <a:pt x="2519601" y="0"/>
                </a:lnTo>
                <a:cubicBezTo>
                  <a:pt x="2535703" y="0"/>
                  <a:pt x="2548756" y="13053"/>
                  <a:pt x="2548756" y="29155"/>
                </a:cubicBezTo>
                <a:lnTo>
                  <a:pt x="2548756" y="1976644"/>
                </a:lnTo>
                <a:lnTo>
                  <a:pt x="0" y="1976644"/>
                </a:lnTo>
                <a:lnTo>
                  <a:pt x="0" y="29155"/>
                </a:lnTo>
                <a:cubicBezTo>
                  <a:pt x="0" y="13053"/>
                  <a:pt x="13053" y="0"/>
                  <a:pt x="29155"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35" name="Picture Placeholder 34"/>
          <p:cNvSpPr>
            <a:spLocks noGrp="1"/>
          </p:cNvSpPr>
          <p:nvPr>
            <p:ph type="pic" sz="quarter" idx="55"/>
          </p:nvPr>
        </p:nvSpPr>
        <p:spPr>
          <a:xfrm>
            <a:off x="8811376" y="1936699"/>
            <a:ext cx="2548756" cy="1976644"/>
          </a:xfrm>
          <a:custGeom>
            <a:avLst/>
            <a:gdLst>
              <a:gd name="connsiteX0" fmla="*/ 29155 w 2548756"/>
              <a:gd name="connsiteY0" fmla="*/ 0 h 1976644"/>
              <a:gd name="connsiteX1" fmla="*/ 2519601 w 2548756"/>
              <a:gd name="connsiteY1" fmla="*/ 0 h 1976644"/>
              <a:gd name="connsiteX2" fmla="*/ 2548756 w 2548756"/>
              <a:gd name="connsiteY2" fmla="*/ 29155 h 1976644"/>
              <a:gd name="connsiteX3" fmla="*/ 2548756 w 2548756"/>
              <a:gd name="connsiteY3" fmla="*/ 1976644 h 1976644"/>
              <a:gd name="connsiteX4" fmla="*/ 0 w 2548756"/>
              <a:gd name="connsiteY4" fmla="*/ 1976644 h 1976644"/>
              <a:gd name="connsiteX5" fmla="*/ 0 w 2548756"/>
              <a:gd name="connsiteY5" fmla="*/ 29155 h 1976644"/>
              <a:gd name="connsiteX6" fmla="*/ 29155 w 2548756"/>
              <a:gd name="connsiteY6" fmla="*/ 0 h 197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8756" h="1976644">
                <a:moveTo>
                  <a:pt x="29155" y="0"/>
                </a:moveTo>
                <a:lnTo>
                  <a:pt x="2519601" y="0"/>
                </a:lnTo>
                <a:cubicBezTo>
                  <a:pt x="2535703" y="0"/>
                  <a:pt x="2548756" y="13053"/>
                  <a:pt x="2548756" y="29155"/>
                </a:cubicBezTo>
                <a:lnTo>
                  <a:pt x="2548756" y="1976644"/>
                </a:lnTo>
                <a:lnTo>
                  <a:pt x="0" y="1976644"/>
                </a:lnTo>
                <a:lnTo>
                  <a:pt x="0" y="29155"/>
                </a:lnTo>
                <a:cubicBezTo>
                  <a:pt x="0" y="13053"/>
                  <a:pt x="13053" y="0"/>
                  <a:pt x="29155"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39" name="Picture Placeholder 38"/>
          <p:cNvSpPr>
            <a:spLocks noGrp="1"/>
          </p:cNvSpPr>
          <p:nvPr>
            <p:ph type="pic" sz="quarter" idx="56"/>
          </p:nvPr>
        </p:nvSpPr>
        <p:spPr>
          <a:xfrm>
            <a:off x="8821159" y="4042312"/>
            <a:ext cx="2548756" cy="1976644"/>
          </a:xfrm>
          <a:custGeom>
            <a:avLst/>
            <a:gdLst>
              <a:gd name="connsiteX0" fmla="*/ 29155 w 2548756"/>
              <a:gd name="connsiteY0" fmla="*/ 0 h 1976644"/>
              <a:gd name="connsiteX1" fmla="*/ 2519601 w 2548756"/>
              <a:gd name="connsiteY1" fmla="*/ 0 h 1976644"/>
              <a:gd name="connsiteX2" fmla="*/ 2548756 w 2548756"/>
              <a:gd name="connsiteY2" fmla="*/ 29155 h 1976644"/>
              <a:gd name="connsiteX3" fmla="*/ 2548756 w 2548756"/>
              <a:gd name="connsiteY3" fmla="*/ 1976644 h 1976644"/>
              <a:gd name="connsiteX4" fmla="*/ 0 w 2548756"/>
              <a:gd name="connsiteY4" fmla="*/ 1976644 h 1976644"/>
              <a:gd name="connsiteX5" fmla="*/ 0 w 2548756"/>
              <a:gd name="connsiteY5" fmla="*/ 29155 h 1976644"/>
              <a:gd name="connsiteX6" fmla="*/ 29155 w 2548756"/>
              <a:gd name="connsiteY6" fmla="*/ 0 h 197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8756" h="1976644">
                <a:moveTo>
                  <a:pt x="29155" y="0"/>
                </a:moveTo>
                <a:lnTo>
                  <a:pt x="2519601" y="0"/>
                </a:lnTo>
                <a:cubicBezTo>
                  <a:pt x="2535703" y="0"/>
                  <a:pt x="2548756" y="13053"/>
                  <a:pt x="2548756" y="29155"/>
                </a:cubicBezTo>
                <a:lnTo>
                  <a:pt x="2548756" y="1976644"/>
                </a:lnTo>
                <a:lnTo>
                  <a:pt x="0" y="1976644"/>
                </a:lnTo>
                <a:lnTo>
                  <a:pt x="0" y="29155"/>
                </a:lnTo>
                <a:cubicBezTo>
                  <a:pt x="0" y="13053"/>
                  <a:pt x="13053" y="0"/>
                  <a:pt x="29155"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38" name="Picture Placeholder 37"/>
          <p:cNvSpPr>
            <a:spLocks noGrp="1"/>
          </p:cNvSpPr>
          <p:nvPr>
            <p:ph type="pic" sz="quarter" idx="57"/>
          </p:nvPr>
        </p:nvSpPr>
        <p:spPr>
          <a:xfrm>
            <a:off x="6134966" y="4042312"/>
            <a:ext cx="2548756" cy="1976644"/>
          </a:xfrm>
          <a:custGeom>
            <a:avLst/>
            <a:gdLst>
              <a:gd name="connsiteX0" fmla="*/ 29155 w 2548756"/>
              <a:gd name="connsiteY0" fmla="*/ 0 h 1976644"/>
              <a:gd name="connsiteX1" fmla="*/ 2519601 w 2548756"/>
              <a:gd name="connsiteY1" fmla="*/ 0 h 1976644"/>
              <a:gd name="connsiteX2" fmla="*/ 2548756 w 2548756"/>
              <a:gd name="connsiteY2" fmla="*/ 29155 h 1976644"/>
              <a:gd name="connsiteX3" fmla="*/ 2548756 w 2548756"/>
              <a:gd name="connsiteY3" fmla="*/ 1976644 h 1976644"/>
              <a:gd name="connsiteX4" fmla="*/ 0 w 2548756"/>
              <a:gd name="connsiteY4" fmla="*/ 1976644 h 1976644"/>
              <a:gd name="connsiteX5" fmla="*/ 0 w 2548756"/>
              <a:gd name="connsiteY5" fmla="*/ 29155 h 1976644"/>
              <a:gd name="connsiteX6" fmla="*/ 29155 w 2548756"/>
              <a:gd name="connsiteY6" fmla="*/ 0 h 197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8756" h="1976644">
                <a:moveTo>
                  <a:pt x="29155" y="0"/>
                </a:moveTo>
                <a:lnTo>
                  <a:pt x="2519601" y="0"/>
                </a:lnTo>
                <a:cubicBezTo>
                  <a:pt x="2535703" y="0"/>
                  <a:pt x="2548756" y="13053"/>
                  <a:pt x="2548756" y="29155"/>
                </a:cubicBezTo>
                <a:lnTo>
                  <a:pt x="2548756" y="1976644"/>
                </a:lnTo>
                <a:lnTo>
                  <a:pt x="0" y="1976644"/>
                </a:lnTo>
                <a:lnTo>
                  <a:pt x="0" y="29155"/>
                </a:lnTo>
                <a:cubicBezTo>
                  <a:pt x="0" y="13053"/>
                  <a:pt x="13053" y="0"/>
                  <a:pt x="29155"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37" name="Picture Placeholder 36"/>
          <p:cNvSpPr>
            <a:spLocks noGrp="1"/>
          </p:cNvSpPr>
          <p:nvPr>
            <p:ph type="pic" sz="quarter" idx="58"/>
          </p:nvPr>
        </p:nvSpPr>
        <p:spPr>
          <a:xfrm>
            <a:off x="3463047" y="4042313"/>
            <a:ext cx="2548756" cy="1976644"/>
          </a:xfrm>
          <a:custGeom>
            <a:avLst/>
            <a:gdLst>
              <a:gd name="connsiteX0" fmla="*/ 29155 w 2548756"/>
              <a:gd name="connsiteY0" fmla="*/ 0 h 1976644"/>
              <a:gd name="connsiteX1" fmla="*/ 2519601 w 2548756"/>
              <a:gd name="connsiteY1" fmla="*/ 0 h 1976644"/>
              <a:gd name="connsiteX2" fmla="*/ 2548756 w 2548756"/>
              <a:gd name="connsiteY2" fmla="*/ 29155 h 1976644"/>
              <a:gd name="connsiteX3" fmla="*/ 2548756 w 2548756"/>
              <a:gd name="connsiteY3" fmla="*/ 1976644 h 1976644"/>
              <a:gd name="connsiteX4" fmla="*/ 0 w 2548756"/>
              <a:gd name="connsiteY4" fmla="*/ 1976644 h 1976644"/>
              <a:gd name="connsiteX5" fmla="*/ 0 w 2548756"/>
              <a:gd name="connsiteY5" fmla="*/ 29155 h 1976644"/>
              <a:gd name="connsiteX6" fmla="*/ 29155 w 2548756"/>
              <a:gd name="connsiteY6" fmla="*/ 0 h 197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8756" h="1976644">
                <a:moveTo>
                  <a:pt x="29155" y="0"/>
                </a:moveTo>
                <a:lnTo>
                  <a:pt x="2519601" y="0"/>
                </a:lnTo>
                <a:cubicBezTo>
                  <a:pt x="2535703" y="0"/>
                  <a:pt x="2548756" y="13053"/>
                  <a:pt x="2548756" y="29155"/>
                </a:cubicBezTo>
                <a:lnTo>
                  <a:pt x="2548756" y="1976644"/>
                </a:lnTo>
                <a:lnTo>
                  <a:pt x="0" y="1976644"/>
                </a:lnTo>
                <a:lnTo>
                  <a:pt x="0" y="29155"/>
                </a:lnTo>
                <a:cubicBezTo>
                  <a:pt x="0" y="13053"/>
                  <a:pt x="13053" y="0"/>
                  <a:pt x="29155"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36" name="Picture Placeholder 35"/>
          <p:cNvSpPr>
            <a:spLocks noGrp="1"/>
          </p:cNvSpPr>
          <p:nvPr>
            <p:ph type="pic" sz="quarter" idx="59"/>
          </p:nvPr>
        </p:nvSpPr>
        <p:spPr>
          <a:xfrm>
            <a:off x="767398" y="4042313"/>
            <a:ext cx="2548756" cy="1976644"/>
          </a:xfrm>
          <a:custGeom>
            <a:avLst/>
            <a:gdLst>
              <a:gd name="connsiteX0" fmla="*/ 29155 w 2548756"/>
              <a:gd name="connsiteY0" fmla="*/ 0 h 1976644"/>
              <a:gd name="connsiteX1" fmla="*/ 2519601 w 2548756"/>
              <a:gd name="connsiteY1" fmla="*/ 0 h 1976644"/>
              <a:gd name="connsiteX2" fmla="*/ 2548756 w 2548756"/>
              <a:gd name="connsiteY2" fmla="*/ 29155 h 1976644"/>
              <a:gd name="connsiteX3" fmla="*/ 2548756 w 2548756"/>
              <a:gd name="connsiteY3" fmla="*/ 1976644 h 1976644"/>
              <a:gd name="connsiteX4" fmla="*/ 0 w 2548756"/>
              <a:gd name="connsiteY4" fmla="*/ 1976644 h 1976644"/>
              <a:gd name="connsiteX5" fmla="*/ 0 w 2548756"/>
              <a:gd name="connsiteY5" fmla="*/ 29155 h 1976644"/>
              <a:gd name="connsiteX6" fmla="*/ 29155 w 2548756"/>
              <a:gd name="connsiteY6" fmla="*/ 0 h 197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8756" h="1976644">
                <a:moveTo>
                  <a:pt x="29155" y="0"/>
                </a:moveTo>
                <a:lnTo>
                  <a:pt x="2519601" y="0"/>
                </a:lnTo>
                <a:cubicBezTo>
                  <a:pt x="2535703" y="0"/>
                  <a:pt x="2548756" y="13053"/>
                  <a:pt x="2548756" y="29155"/>
                </a:cubicBezTo>
                <a:lnTo>
                  <a:pt x="2548756" y="1976644"/>
                </a:lnTo>
                <a:lnTo>
                  <a:pt x="0" y="1976644"/>
                </a:lnTo>
                <a:lnTo>
                  <a:pt x="0" y="29155"/>
                </a:lnTo>
                <a:cubicBezTo>
                  <a:pt x="0" y="13053"/>
                  <a:pt x="13053" y="0"/>
                  <a:pt x="29155"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Tree>
    <p:extLst>
      <p:ext uri="{BB962C8B-B14F-4D97-AF65-F5344CB8AC3E}">
        <p14:creationId xmlns:p14="http://schemas.microsoft.com/office/powerpoint/2010/main" val="3414377620"/>
      </p:ext>
    </p:extLst>
  </p:cSld>
  <p:clrMapOvr>
    <a:masterClrMapping/>
  </p:clrMapOvr>
  <p:transition spd="slow" advTm="2000">
    <p:blinds dir="vert"/>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标题页">
    <p:spTree>
      <p:nvGrpSpPr>
        <p:cNvPr id="1" name=""/>
        <p:cNvGrpSpPr/>
        <p:nvPr/>
      </p:nvGrpSpPr>
      <p:grpSpPr>
        <a:xfrm>
          <a:off x="0" y="0"/>
          <a:ext cx="0" cy="0"/>
          <a:chOff x="0" y="0"/>
          <a:chExt cx="0" cy="0"/>
        </a:xfrm>
      </p:grpSpPr>
      <p:sp>
        <p:nvSpPr>
          <p:cNvPr id="3" name="幻灯片编号占位符 2"/>
          <p:cNvSpPr>
            <a:spLocks noGrp="1"/>
          </p:cNvSpPr>
          <p:nvPr>
            <p:ph type="sldNum" sz="quarter" idx="10"/>
          </p:nvPr>
        </p:nvSpPr>
        <p:spPr>
          <a:xfrm>
            <a:off x="568810" y="6395957"/>
            <a:ext cx="567891" cy="365125"/>
          </a:xfrm>
          <a:prstGeom prst="rect">
            <a:avLst/>
          </a:prstGeom>
        </p:spPr>
        <p:txBody>
          <a:bodyPr/>
          <a:lstStyle/>
          <a:p>
            <a:fld id="{22D566B5-AA7A-A14D-94FC-034BE6355FB5}" type="slidenum">
              <a:rPr kumimoji="1" lang="zh-CN" altLang="en-US" smtClean="0"/>
              <a:pPr/>
              <a:t>‹#›</a:t>
            </a:fld>
            <a:endParaRPr kumimoji="1" lang="zh-CN" altLang="en-US" dirty="0"/>
          </a:p>
        </p:txBody>
      </p:sp>
      <p:sp>
        <p:nvSpPr>
          <p:cNvPr id="11" name="文本占位符 10"/>
          <p:cNvSpPr>
            <a:spLocks noGrp="1"/>
          </p:cNvSpPr>
          <p:nvPr>
            <p:ph type="body" sz="quarter" idx="11" hasCustomPrompt="1"/>
          </p:nvPr>
        </p:nvSpPr>
        <p:spPr>
          <a:xfrm>
            <a:off x="3934767" y="3076559"/>
            <a:ext cx="6096000" cy="676275"/>
          </a:xfrm>
          <a:prstGeom prst="rect">
            <a:avLst/>
          </a:prstGeom>
        </p:spPr>
        <p:txBody>
          <a:bodyPr/>
          <a:lstStyle>
            <a:lvl1pPr marL="0" indent="0">
              <a:buNone/>
              <a:defRPr sz="4400" b="1" i="0">
                <a:solidFill>
                  <a:schemeClr val="tx1">
                    <a:lumMod val="75000"/>
                    <a:lumOff val="25000"/>
                  </a:schemeClr>
                </a:solidFill>
                <a:latin typeface="Microsoft YaHei" charset="-122"/>
                <a:ea typeface="Microsoft YaHei" charset="-122"/>
                <a:cs typeface="Microsoft YaHei" charset="-122"/>
              </a:defRPr>
            </a:lvl1pPr>
          </a:lstStyle>
          <a:p>
            <a:pPr lvl="0"/>
            <a:r>
              <a:rPr kumimoji="1" lang="zh-CN" altLang="en-US"/>
              <a:t>单击编辑模块标题</a:t>
            </a:r>
            <a:endParaRPr kumimoji="1" lang="zh-CN" altLang="en-US" dirty="0"/>
          </a:p>
        </p:txBody>
      </p:sp>
      <p:pic>
        <p:nvPicPr>
          <p:cNvPr id="6" name="图片 5"/>
          <p:cNvPicPr>
            <a:picLocks noChangeAspect="1"/>
          </p:cNvPicPr>
          <p:nvPr userDrawn="1"/>
        </p:nvPicPr>
        <p:blipFill rotWithShape="1">
          <a:blip r:embed="rId2">
            <a:duotone>
              <a:prstClr val="black"/>
              <a:schemeClr val="accent4">
                <a:tint val="45000"/>
                <a:satMod val="400000"/>
              </a:schemeClr>
            </a:duotone>
            <a:alphaModFix amt="5000"/>
          </a:blip>
          <a:srcRect l="34274" t="23657" b="25428"/>
          <a:stretch/>
        </p:blipFill>
        <p:spPr>
          <a:xfrm>
            <a:off x="0" y="-1"/>
            <a:ext cx="8030818" cy="6858001"/>
          </a:xfrm>
          <a:prstGeom prst="rect">
            <a:avLst/>
          </a:prstGeom>
          <a:noFill/>
        </p:spPr>
      </p:pic>
    </p:spTree>
    <p:extLst>
      <p:ext uri="{BB962C8B-B14F-4D97-AF65-F5344CB8AC3E}">
        <p14:creationId xmlns:p14="http://schemas.microsoft.com/office/powerpoint/2010/main" val="35483357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Portfolio 08">
    <p:spTree>
      <p:nvGrpSpPr>
        <p:cNvPr id="1" name=""/>
        <p:cNvGrpSpPr/>
        <p:nvPr/>
      </p:nvGrpSpPr>
      <p:grpSpPr>
        <a:xfrm>
          <a:off x="0" y="0"/>
          <a:ext cx="0" cy="0"/>
          <a:chOff x="0" y="0"/>
          <a:chExt cx="0" cy="0"/>
        </a:xfrm>
      </p:grpSpPr>
      <p:sp>
        <p:nvSpPr>
          <p:cNvPr id="16" name="Picture Placeholder 15"/>
          <p:cNvSpPr>
            <a:spLocks noGrp="1"/>
          </p:cNvSpPr>
          <p:nvPr>
            <p:ph type="pic" sz="quarter" idx="59"/>
          </p:nvPr>
        </p:nvSpPr>
        <p:spPr>
          <a:xfrm>
            <a:off x="1048189" y="2210372"/>
            <a:ext cx="3920051" cy="3580827"/>
          </a:xfrm>
          <a:custGeom>
            <a:avLst/>
            <a:gdLst>
              <a:gd name="connsiteX0" fmla="*/ 44510 w 3920051"/>
              <a:gd name="connsiteY0" fmla="*/ 0 h 3580827"/>
              <a:gd name="connsiteX1" fmla="*/ 3875541 w 3920051"/>
              <a:gd name="connsiteY1" fmla="*/ 0 h 3580827"/>
              <a:gd name="connsiteX2" fmla="*/ 3920051 w 3920051"/>
              <a:gd name="connsiteY2" fmla="*/ 44510 h 3580827"/>
              <a:gd name="connsiteX3" fmla="*/ 3920051 w 3920051"/>
              <a:gd name="connsiteY3" fmla="*/ 3580827 h 3580827"/>
              <a:gd name="connsiteX4" fmla="*/ 0 w 3920051"/>
              <a:gd name="connsiteY4" fmla="*/ 3580827 h 3580827"/>
              <a:gd name="connsiteX5" fmla="*/ 0 w 3920051"/>
              <a:gd name="connsiteY5" fmla="*/ 44510 h 3580827"/>
              <a:gd name="connsiteX6" fmla="*/ 44510 w 3920051"/>
              <a:gd name="connsiteY6" fmla="*/ 0 h 358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0051" h="3580827">
                <a:moveTo>
                  <a:pt x="44510" y="0"/>
                </a:moveTo>
                <a:lnTo>
                  <a:pt x="3875541" y="0"/>
                </a:lnTo>
                <a:cubicBezTo>
                  <a:pt x="3900123" y="0"/>
                  <a:pt x="3920051" y="19928"/>
                  <a:pt x="3920051" y="44510"/>
                </a:cubicBezTo>
                <a:lnTo>
                  <a:pt x="3920051" y="3580827"/>
                </a:lnTo>
                <a:lnTo>
                  <a:pt x="0" y="3580827"/>
                </a:lnTo>
                <a:lnTo>
                  <a:pt x="0" y="44510"/>
                </a:lnTo>
                <a:cubicBezTo>
                  <a:pt x="0" y="19928"/>
                  <a:pt x="19928" y="0"/>
                  <a:pt x="44510"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17" name="Picture Placeholder 16"/>
          <p:cNvSpPr>
            <a:spLocks noGrp="1"/>
          </p:cNvSpPr>
          <p:nvPr>
            <p:ph type="pic" sz="quarter" idx="60"/>
          </p:nvPr>
        </p:nvSpPr>
        <p:spPr>
          <a:xfrm>
            <a:off x="5056309" y="2210373"/>
            <a:ext cx="1931230" cy="1744408"/>
          </a:xfrm>
          <a:custGeom>
            <a:avLst/>
            <a:gdLst>
              <a:gd name="connsiteX0" fmla="*/ 21683 w 1931230"/>
              <a:gd name="connsiteY0" fmla="*/ 0 h 1744408"/>
              <a:gd name="connsiteX1" fmla="*/ 1909547 w 1931230"/>
              <a:gd name="connsiteY1" fmla="*/ 0 h 1744408"/>
              <a:gd name="connsiteX2" fmla="*/ 1931230 w 1931230"/>
              <a:gd name="connsiteY2" fmla="*/ 21683 h 1744408"/>
              <a:gd name="connsiteX3" fmla="*/ 1931230 w 1931230"/>
              <a:gd name="connsiteY3" fmla="*/ 1744408 h 1744408"/>
              <a:gd name="connsiteX4" fmla="*/ 0 w 1931230"/>
              <a:gd name="connsiteY4" fmla="*/ 1744408 h 1744408"/>
              <a:gd name="connsiteX5" fmla="*/ 0 w 1931230"/>
              <a:gd name="connsiteY5" fmla="*/ 21683 h 1744408"/>
              <a:gd name="connsiteX6" fmla="*/ 21683 w 1931230"/>
              <a:gd name="connsiteY6" fmla="*/ 0 h 1744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230" h="1744408">
                <a:moveTo>
                  <a:pt x="21683" y="0"/>
                </a:moveTo>
                <a:lnTo>
                  <a:pt x="1909547" y="0"/>
                </a:lnTo>
                <a:cubicBezTo>
                  <a:pt x="1921522" y="0"/>
                  <a:pt x="1931230" y="9708"/>
                  <a:pt x="1931230" y="21683"/>
                </a:cubicBezTo>
                <a:lnTo>
                  <a:pt x="1931230" y="1744408"/>
                </a:lnTo>
                <a:lnTo>
                  <a:pt x="0" y="1744408"/>
                </a:lnTo>
                <a:lnTo>
                  <a:pt x="0" y="21683"/>
                </a:lnTo>
                <a:cubicBezTo>
                  <a:pt x="0" y="9708"/>
                  <a:pt x="9708" y="0"/>
                  <a:pt x="21683"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18" name="Picture Placeholder 17"/>
          <p:cNvSpPr>
            <a:spLocks noGrp="1"/>
          </p:cNvSpPr>
          <p:nvPr>
            <p:ph type="pic" sz="quarter" idx="61"/>
          </p:nvPr>
        </p:nvSpPr>
        <p:spPr>
          <a:xfrm>
            <a:off x="5056309" y="4046793"/>
            <a:ext cx="1931230" cy="1744408"/>
          </a:xfrm>
          <a:custGeom>
            <a:avLst/>
            <a:gdLst>
              <a:gd name="connsiteX0" fmla="*/ 21683 w 1931230"/>
              <a:gd name="connsiteY0" fmla="*/ 0 h 1744408"/>
              <a:gd name="connsiteX1" fmla="*/ 1909547 w 1931230"/>
              <a:gd name="connsiteY1" fmla="*/ 0 h 1744408"/>
              <a:gd name="connsiteX2" fmla="*/ 1931230 w 1931230"/>
              <a:gd name="connsiteY2" fmla="*/ 21683 h 1744408"/>
              <a:gd name="connsiteX3" fmla="*/ 1931230 w 1931230"/>
              <a:gd name="connsiteY3" fmla="*/ 1744408 h 1744408"/>
              <a:gd name="connsiteX4" fmla="*/ 0 w 1931230"/>
              <a:gd name="connsiteY4" fmla="*/ 1744408 h 1744408"/>
              <a:gd name="connsiteX5" fmla="*/ 0 w 1931230"/>
              <a:gd name="connsiteY5" fmla="*/ 21683 h 1744408"/>
              <a:gd name="connsiteX6" fmla="*/ 21683 w 1931230"/>
              <a:gd name="connsiteY6" fmla="*/ 0 h 1744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230" h="1744408">
                <a:moveTo>
                  <a:pt x="21683" y="0"/>
                </a:moveTo>
                <a:lnTo>
                  <a:pt x="1909547" y="0"/>
                </a:lnTo>
                <a:cubicBezTo>
                  <a:pt x="1921522" y="0"/>
                  <a:pt x="1931230" y="9708"/>
                  <a:pt x="1931230" y="21683"/>
                </a:cubicBezTo>
                <a:lnTo>
                  <a:pt x="1931230" y="1744408"/>
                </a:lnTo>
                <a:lnTo>
                  <a:pt x="0" y="1744408"/>
                </a:lnTo>
                <a:lnTo>
                  <a:pt x="0" y="21683"/>
                </a:lnTo>
                <a:cubicBezTo>
                  <a:pt x="0" y="9708"/>
                  <a:pt x="9708" y="0"/>
                  <a:pt x="21683"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19" name="Picture Placeholder 18"/>
          <p:cNvSpPr>
            <a:spLocks noGrp="1"/>
          </p:cNvSpPr>
          <p:nvPr>
            <p:ph type="pic" sz="quarter" idx="62"/>
          </p:nvPr>
        </p:nvSpPr>
        <p:spPr>
          <a:xfrm>
            <a:off x="7065864" y="4046793"/>
            <a:ext cx="1931230" cy="1744408"/>
          </a:xfrm>
          <a:custGeom>
            <a:avLst/>
            <a:gdLst>
              <a:gd name="connsiteX0" fmla="*/ 21683 w 1931230"/>
              <a:gd name="connsiteY0" fmla="*/ 0 h 1744408"/>
              <a:gd name="connsiteX1" fmla="*/ 1909547 w 1931230"/>
              <a:gd name="connsiteY1" fmla="*/ 0 h 1744408"/>
              <a:gd name="connsiteX2" fmla="*/ 1931230 w 1931230"/>
              <a:gd name="connsiteY2" fmla="*/ 21683 h 1744408"/>
              <a:gd name="connsiteX3" fmla="*/ 1931230 w 1931230"/>
              <a:gd name="connsiteY3" fmla="*/ 1744408 h 1744408"/>
              <a:gd name="connsiteX4" fmla="*/ 0 w 1931230"/>
              <a:gd name="connsiteY4" fmla="*/ 1744408 h 1744408"/>
              <a:gd name="connsiteX5" fmla="*/ 0 w 1931230"/>
              <a:gd name="connsiteY5" fmla="*/ 21683 h 1744408"/>
              <a:gd name="connsiteX6" fmla="*/ 21683 w 1931230"/>
              <a:gd name="connsiteY6" fmla="*/ 0 h 1744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230" h="1744408">
                <a:moveTo>
                  <a:pt x="21683" y="0"/>
                </a:moveTo>
                <a:lnTo>
                  <a:pt x="1909547" y="0"/>
                </a:lnTo>
                <a:cubicBezTo>
                  <a:pt x="1921522" y="0"/>
                  <a:pt x="1931230" y="9708"/>
                  <a:pt x="1931230" y="21683"/>
                </a:cubicBezTo>
                <a:lnTo>
                  <a:pt x="1931230" y="1744408"/>
                </a:lnTo>
                <a:lnTo>
                  <a:pt x="0" y="1744408"/>
                </a:lnTo>
                <a:lnTo>
                  <a:pt x="0" y="21683"/>
                </a:lnTo>
                <a:cubicBezTo>
                  <a:pt x="0" y="9708"/>
                  <a:pt x="9708" y="0"/>
                  <a:pt x="21683"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20" name="Picture Placeholder 19"/>
          <p:cNvSpPr>
            <a:spLocks noGrp="1"/>
          </p:cNvSpPr>
          <p:nvPr>
            <p:ph type="pic" sz="quarter" idx="63"/>
          </p:nvPr>
        </p:nvSpPr>
        <p:spPr>
          <a:xfrm>
            <a:off x="9075419" y="2210372"/>
            <a:ext cx="1943100" cy="3580827"/>
          </a:xfrm>
          <a:custGeom>
            <a:avLst/>
            <a:gdLst>
              <a:gd name="connsiteX0" fmla="*/ 24153 w 1943100"/>
              <a:gd name="connsiteY0" fmla="*/ 0 h 3580827"/>
              <a:gd name="connsiteX1" fmla="*/ 1918947 w 1943100"/>
              <a:gd name="connsiteY1" fmla="*/ 0 h 3580827"/>
              <a:gd name="connsiteX2" fmla="*/ 1943100 w 1943100"/>
              <a:gd name="connsiteY2" fmla="*/ 24153 h 3580827"/>
              <a:gd name="connsiteX3" fmla="*/ 1943100 w 1943100"/>
              <a:gd name="connsiteY3" fmla="*/ 3580827 h 3580827"/>
              <a:gd name="connsiteX4" fmla="*/ 0 w 1943100"/>
              <a:gd name="connsiteY4" fmla="*/ 3580827 h 3580827"/>
              <a:gd name="connsiteX5" fmla="*/ 0 w 1943100"/>
              <a:gd name="connsiteY5" fmla="*/ 24153 h 3580827"/>
              <a:gd name="connsiteX6" fmla="*/ 24153 w 1943100"/>
              <a:gd name="connsiteY6" fmla="*/ 0 h 358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3100" h="3580827">
                <a:moveTo>
                  <a:pt x="24153" y="0"/>
                </a:moveTo>
                <a:lnTo>
                  <a:pt x="1918947" y="0"/>
                </a:lnTo>
                <a:cubicBezTo>
                  <a:pt x="1932286" y="0"/>
                  <a:pt x="1943100" y="10814"/>
                  <a:pt x="1943100" y="24153"/>
                </a:cubicBezTo>
                <a:lnTo>
                  <a:pt x="1943100" y="3580827"/>
                </a:lnTo>
                <a:lnTo>
                  <a:pt x="0" y="3580827"/>
                </a:lnTo>
                <a:lnTo>
                  <a:pt x="0" y="24153"/>
                </a:lnTo>
                <a:cubicBezTo>
                  <a:pt x="0" y="10814"/>
                  <a:pt x="10814" y="0"/>
                  <a:pt x="24153" y="0"/>
                </a:cubicBez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Tree>
    <p:extLst>
      <p:ext uri="{BB962C8B-B14F-4D97-AF65-F5344CB8AC3E}">
        <p14:creationId xmlns:p14="http://schemas.microsoft.com/office/powerpoint/2010/main" val="3295602969"/>
      </p:ext>
    </p:extLst>
  </p:cSld>
  <p:clrMapOvr>
    <a:masterClrMapping/>
  </p:clrMapOvr>
  <p:transition spd="slow" advTm="2000">
    <p:blinds dir="vert"/>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Portfolio 09">
    <p:spTree>
      <p:nvGrpSpPr>
        <p:cNvPr id="1" name=""/>
        <p:cNvGrpSpPr/>
        <p:nvPr/>
      </p:nvGrpSpPr>
      <p:grpSpPr>
        <a:xfrm>
          <a:off x="0" y="0"/>
          <a:ext cx="0" cy="0"/>
          <a:chOff x="0" y="0"/>
          <a:chExt cx="0" cy="0"/>
        </a:xfrm>
      </p:grpSpPr>
      <p:sp>
        <p:nvSpPr>
          <p:cNvPr id="19" name="Picture Placeholder 18"/>
          <p:cNvSpPr>
            <a:spLocks noGrp="1"/>
          </p:cNvSpPr>
          <p:nvPr>
            <p:ph type="pic" sz="quarter" idx="41"/>
          </p:nvPr>
        </p:nvSpPr>
        <p:spPr>
          <a:xfrm>
            <a:off x="148281" y="135925"/>
            <a:ext cx="7896014" cy="4349576"/>
          </a:xfrm>
          <a:custGeom>
            <a:avLst/>
            <a:gdLst>
              <a:gd name="connsiteX0" fmla="*/ 0 w 7896014"/>
              <a:gd name="connsiteY0" fmla="*/ 0 h 4349576"/>
              <a:gd name="connsiteX1" fmla="*/ 7896014 w 7896014"/>
              <a:gd name="connsiteY1" fmla="*/ 0 h 4349576"/>
              <a:gd name="connsiteX2" fmla="*/ 7896014 w 7896014"/>
              <a:gd name="connsiteY2" fmla="*/ 4349576 h 4349576"/>
              <a:gd name="connsiteX3" fmla="*/ 0 w 7896014"/>
              <a:gd name="connsiteY3" fmla="*/ 4349576 h 4349576"/>
            </a:gdLst>
            <a:ahLst/>
            <a:cxnLst>
              <a:cxn ang="0">
                <a:pos x="connsiteX0" y="connsiteY0"/>
              </a:cxn>
              <a:cxn ang="0">
                <a:pos x="connsiteX1" y="connsiteY1"/>
              </a:cxn>
              <a:cxn ang="0">
                <a:pos x="connsiteX2" y="connsiteY2"/>
              </a:cxn>
              <a:cxn ang="0">
                <a:pos x="connsiteX3" y="connsiteY3"/>
              </a:cxn>
            </a:cxnLst>
            <a:rect l="l" t="t" r="r" b="b"/>
            <a:pathLst>
              <a:path w="7896014" h="4349576">
                <a:moveTo>
                  <a:pt x="0" y="0"/>
                </a:moveTo>
                <a:lnTo>
                  <a:pt x="7896014" y="0"/>
                </a:lnTo>
                <a:lnTo>
                  <a:pt x="7896014" y="4349576"/>
                </a:lnTo>
                <a:lnTo>
                  <a:pt x="0" y="4349576"/>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20" name="Picture Placeholder 19"/>
          <p:cNvSpPr>
            <a:spLocks noGrp="1"/>
          </p:cNvSpPr>
          <p:nvPr>
            <p:ph type="pic" sz="quarter" idx="42"/>
          </p:nvPr>
        </p:nvSpPr>
        <p:spPr>
          <a:xfrm>
            <a:off x="8167816" y="135925"/>
            <a:ext cx="3886247" cy="2113004"/>
          </a:xfrm>
          <a:custGeom>
            <a:avLst/>
            <a:gdLst>
              <a:gd name="connsiteX0" fmla="*/ 0 w 3886247"/>
              <a:gd name="connsiteY0" fmla="*/ 0 h 2113004"/>
              <a:gd name="connsiteX1" fmla="*/ 3886247 w 3886247"/>
              <a:gd name="connsiteY1" fmla="*/ 0 h 2113004"/>
              <a:gd name="connsiteX2" fmla="*/ 3886247 w 3886247"/>
              <a:gd name="connsiteY2" fmla="*/ 2113004 h 2113004"/>
              <a:gd name="connsiteX3" fmla="*/ 0 w 3886247"/>
              <a:gd name="connsiteY3" fmla="*/ 2113004 h 2113004"/>
            </a:gdLst>
            <a:ahLst/>
            <a:cxnLst>
              <a:cxn ang="0">
                <a:pos x="connsiteX0" y="connsiteY0"/>
              </a:cxn>
              <a:cxn ang="0">
                <a:pos x="connsiteX1" y="connsiteY1"/>
              </a:cxn>
              <a:cxn ang="0">
                <a:pos x="connsiteX2" y="connsiteY2"/>
              </a:cxn>
              <a:cxn ang="0">
                <a:pos x="connsiteX3" y="connsiteY3"/>
              </a:cxn>
            </a:cxnLst>
            <a:rect l="l" t="t" r="r" b="b"/>
            <a:pathLst>
              <a:path w="3886247" h="2113004">
                <a:moveTo>
                  <a:pt x="0" y="0"/>
                </a:moveTo>
                <a:lnTo>
                  <a:pt x="3886247" y="0"/>
                </a:lnTo>
                <a:lnTo>
                  <a:pt x="3886247" y="2113004"/>
                </a:lnTo>
                <a:lnTo>
                  <a:pt x="0" y="2113004"/>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21" name="Picture Placeholder 20"/>
          <p:cNvSpPr>
            <a:spLocks noGrp="1"/>
          </p:cNvSpPr>
          <p:nvPr>
            <p:ph type="pic" sz="quarter" idx="43"/>
          </p:nvPr>
        </p:nvSpPr>
        <p:spPr>
          <a:xfrm>
            <a:off x="8167816" y="2372497"/>
            <a:ext cx="3886247" cy="2113004"/>
          </a:xfrm>
          <a:custGeom>
            <a:avLst/>
            <a:gdLst>
              <a:gd name="connsiteX0" fmla="*/ 0 w 3886247"/>
              <a:gd name="connsiteY0" fmla="*/ 0 h 2113004"/>
              <a:gd name="connsiteX1" fmla="*/ 3886247 w 3886247"/>
              <a:gd name="connsiteY1" fmla="*/ 0 h 2113004"/>
              <a:gd name="connsiteX2" fmla="*/ 3886247 w 3886247"/>
              <a:gd name="connsiteY2" fmla="*/ 2113004 h 2113004"/>
              <a:gd name="connsiteX3" fmla="*/ 0 w 3886247"/>
              <a:gd name="connsiteY3" fmla="*/ 2113004 h 2113004"/>
            </a:gdLst>
            <a:ahLst/>
            <a:cxnLst>
              <a:cxn ang="0">
                <a:pos x="connsiteX0" y="connsiteY0"/>
              </a:cxn>
              <a:cxn ang="0">
                <a:pos x="connsiteX1" y="connsiteY1"/>
              </a:cxn>
              <a:cxn ang="0">
                <a:pos x="connsiteX2" y="connsiteY2"/>
              </a:cxn>
              <a:cxn ang="0">
                <a:pos x="connsiteX3" y="connsiteY3"/>
              </a:cxn>
            </a:cxnLst>
            <a:rect l="l" t="t" r="r" b="b"/>
            <a:pathLst>
              <a:path w="3886247" h="2113004">
                <a:moveTo>
                  <a:pt x="0" y="0"/>
                </a:moveTo>
                <a:lnTo>
                  <a:pt x="3886247" y="0"/>
                </a:lnTo>
                <a:lnTo>
                  <a:pt x="3886247" y="2113004"/>
                </a:lnTo>
                <a:lnTo>
                  <a:pt x="0" y="2113004"/>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24" name="Picture Placeholder 23"/>
          <p:cNvSpPr>
            <a:spLocks noGrp="1"/>
          </p:cNvSpPr>
          <p:nvPr>
            <p:ph type="pic" sz="quarter" idx="44"/>
          </p:nvPr>
        </p:nvSpPr>
        <p:spPr>
          <a:xfrm>
            <a:off x="8167816" y="4609070"/>
            <a:ext cx="3886247" cy="2113004"/>
          </a:xfrm>
          <a:custGeom>
            <a:avLst/>
            <a:gdLst>
              <a:gd name="connsiteX0" fmla="*/ 0 w 3886247"/>
              <a:gd name="connsiteY0" fmla="*/ 0 h 2113004"/>
              <a:gd name="connsiteX1" fmla="*/ 3886247 w 3886247"/>
              <a:gd name="connsiteY1" fmla="*/ 0 h 2113004"/>
              <a:gd name="connsiteX2" fmla="*/ 3886247 w 3886247"/>
              <a:gd name="connsiteY2" fmla="*/ 2113004 h 2113004"/>
              <a:gd name="connsiteX3" fmla="*/ 0 w 3886247"/>
              <a:gd name="connsiteY3" fmla="*/ 2113004 h 2113004"/>
            </a:gdLst>
            <a:ahLst/>
            <a:cxnLst>
              <a:cxn ang="0">
                <a:pos x="connsiteX0" y="connsiteY0"/>
              </a:cxn>
              <a:cxn ang="0">
                <a:pos x="connsiteX1" y="connsiteY1"/>
              </a:cxn>
              <a:cxn ang="0">
                <a:pos x="connsiteX2" y="connsiteY2"/>
              </a:cxn>
              <a:cxn ang="0">
                <a:pos x="connsiteX3" y="connsiteY3"/>
              </a:cxn>
            </a:cxnLst>
            <a:rect l="l" t="t" r="r" b="b"/>
            <a:pathLst>
              <a:path w="3886247" h="2113004">
                <a:moveTo>
                  <a:pt x="0" y="0"/>
                </a:moveTo>
                <a:lnTo>
                  <a:pt x="3886247" y="0"/>
                </a:lnTo>
                <a:lnTo>
                  <a:pt x="3886247" y="2113004"/>
                </a:lnTo>
                <a:lnTo>
                  <a:pt x="0" y="2113004"/>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23" name="Picture Placeholder 22"/>
          <p:cNvSpPr>
            <a:spLocks noGrp="1"/>
          </p:cNvSpPr>
          <p:nvPr>
            <p:ph type="pic" sz="quarter" idx="45"/>
          </p:nvPr>
        </p:nvSpPr>
        <p:spPr>
          <a:xfrm>
            <a:off x="4158048" y="4609070"/>
            <a:ext cx="3886247" cy="2113004"/>
          </a:xfrm>
          <a:custGeom>
            <a:avLst/>
            <a:gdLst>
              <a:gd name="connsiteX0" fmla="*/ 0 w 3886247"/>
              <a:gd name="connsiteY0" fmla="*/ 0 h 2113004"/>
              <a:gd name="connsiteX1" fmla="*/ 3886247 w 3886247"/>
              <a:gd name="connsiteY1" fmla="*/ 0 h 2113004"/>
              <a:gd name="connsiteX2" fmla="*/ 3886247 w 3886247"/>
              <a:gd name="connsiteY2" fmla="*/ 2113004 h 2113004"/>
              <a:gd name="connsiteX3" fmla="*/ 0 w 3886247"/>
              <a:gd name="connsiteY3" fmla="*/ 2113004 h 2113004"/>
            </a:gdLst>
            <a:ahLst/>
            <a:cxnLst>
              <a:cxn ang="0">
                <a:pos x="connsiteX0" y="connsiteY0"/>
              </a:cxn>
              <a:cxn ang="0">
                <a:pos x="connsiteX1" y="connsiteY1"/>
              </a:cxn>
              <a:cxn ang="0">
                <a:pos x="connsiteX2" y="connsiteY2"/>
              </a:cxn>
              <a:cxn ang="0">
                <a:pos x="connsiteX3" y="connsiteY3"/>
              </a:cxn>
            </a:cxnLst>
            <a:rect l="l" t="t" r="r" b="b"/>
            <a:pathLst>
              <a:path w="3886247" h="2113004">
                <a:moveTo>
                  <a:pt x="0" y="0"/>
                </a:moveTo>
                <a:lnTo>
                  <a:pt x="3886247" y="0"/>
                </a:lnTo>
                <a:lnTo>
                  <a:pt x="3886247" y="2113004"/>
                </a:lnTo>
                <a:lnTo>
                  <a:pt x="0" y="2113004"/>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22" name="Picture Placeholder 21"/>
          <p:cNvSpPr>
            <a:spLocks noGrp="1"/>
          </p:cNvSpPr>
          <p:nvPr>
            <p:ph type="pic" sz="quarter" idx="46"/>
          </p:nvPr>
        </p:nvSpPr>
        <p:spPr>
          <a:xfrm>
            <a:off x="148281" y="4609070"/>
            <a:ext cx="3886247" cy="2113004"/>
          </a:xfrm>
          <a:custGeom>
            <a:avLst/>
            <a:gdLst>
              <a:gd name="connsiteX0" fmla="*/ 0 w 3886247"/>
              <a:gd name="connsiteY0" fmla="*/ 0 h 2113004"/>
              <a:gd name="connsiteX1" fmla="*/ 3886247 w 3886247"/>
              <a:gd name="connsiteY1" fmla="*/ 0 h 2113004"/>
              <a:gd name="connsiteX2" fmla="*/ 3886247 w 3886247"/>
              <a:gd name="connsiteY2" fmla="*/ 2113004 h 2113004"/>
              <a:gd name="connsiteX3" fmla="*/ 0 w 3886247"/>
              <a:gd name="connsiteY3" fmla="*/ 2113004 h 2113004"/>
            </a:gdLst>
            <a:ahLst/>
            <a:cxnLst>
              <a:cxn ang="0">
                <a:pos x="connsiteX0" y="connsiteY0"/>
              </a:cxn>
              <a:cxn ang="0">
                <a:pos x="connsiteX1" y="connsiteY1"/>
              </a:cxn>
              <a:cxn ang="0">
                <a:pos x="connsiteX2" y="connsiteY2"/>
              </a:cxn>
              <a:cxn ang="0">
                <a:pos x="connsiteX3" y="connsiteY3"/>
              </a:cxn>
            </a:cxnLst>
            <a:rect l="l" t="t" r="r" b="b"/>
            <a:pathLst>
              <a:path w="3886247" h="2113004">
                <a:moveTo>
                  <a:pt x="0" y="0"/>
                </a:moveTo>
                <a:lnTo>
                  <a:pt x="3886247" y="0"/>
                </a:lnTo>
                <a:lnTo>
                  <a:pt x="3886247" y="2113004"/>
                </a:lnTo>
                <a:lnTo>
                  <a:pt x="0" y="2113004"/>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Tree>
    <p:extLst>
      <p:ext uri="{BB962C8B-B14F-4D97-AF65-F5344CB8AC3E}">
        <p14:creationId xmlns:p14="http://schemas.microsoft.com/office/powerpoint/2010/main" val="218064278"/>
      </p:ext>
    </p:extLst>
  </p:cSld>
  <p:clrMapOvr>
    <a:masterClrMapping/>
  </p:clrMapOvr>
  <p:transition spd="slow" advTm="2000">
    <p:blinds dir="vert"/>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Portfolio 10">
    <p:spTree>
      <p:nvGrpSpPr>
        <p:cNvPr id="1" name=""/>
        <p:cNvGrpSpPr/>
        <p:nvPr/>
      </p:nvGrpSpPr>
      <p:grpSpPr>
        <a:xfrm>
          <a:off x="0" y="0"/>
          <a:ext cx="0" cy="0"/>
          <a:chOff x="0" y="0"/>
          <a:chExt cx="0" cy="0"/>
        </a:xfrm>
      </p:grpSpPr>
      <p:grpSp>
        <p:nvGrpSpPr>
          <p:cNvPr id="9" name="Group 6"/>
          <p:cNvGrpSpPr>
            <a:grpSpLocks noChangeAspect="1"/>
          </p:cNvGrpSpPr>
          <p:nvPr/>
        </p:nvGrpSpPr>
        <p:grpSpPr bwMode="auto">
          <a:xfrm>
            <a:off x="-892810" y="-640436"/>
            <a:ext cx="6988809" cy="7446155"/>
            <a:chOff x="3053" y="1324"/>
            <a:chExt cx="1574" cy="1677"/>
          </a:xfrm>
          <a:gradFill>
            <a:gsLst>
              <a:gs pos="0">
                <a:schemeClr val="accent5">
                  <a:lumMod val="67000"/>
                  <a:alpha val="0"/>
                </a:schemeClr>
              </a:gs>
              <a:gs pos="48000">
                <a:schemeClr val="accent3">
                  <a:alpha val="0"/>
                </a:schemeClr>
              </a:gs>
              <a:gs pos="100000">
                <a:schemeClr val="accent6">
                  <a:alpha val="16000"/>
                </a:schemeClr>
              </a:gs>
            </a:gsLst>
            <a:path path="circle">
              <a:fillToRect l="100000" t="100000"/>
            </a:path>
          </a:gradFill>
        </p:grpSpPr>
        <p:sp>
          <p:nvSpPr>
            <p:cNvPr id="10" name="Freeform 7"/>
            <p:cNvSpPr>
              <a:spLocks/>
            </p:cNvSpPr>
            <p:nvPr/>
          </p:nvSpPr>
          <p:spPr bwMode="auto">
            <a:xfrm>
              <a:off x="3972" y="1324"/>
              <a:ext cx="655" cy="1044"/>
            </a:xfrm>
            <a:custGeom>
              <a:avLst/>
              <a:gdLst>
                <a:gd name="T0" fmla="*/ 4 w 276"/>
                <a:gd name="T1" fmla="*/ 21 h 440"/>
                <a:gd name="T2" fmla="*/ 107 w 276"/>
                <a:gd name="T3" fmla="*/ 252 h 440"/>
                <a:gd name="T4" fmla="*/ 241 w 276"/>
                <a:gd name="T5" fmla="*/ 425 h 440"/>
                <a:gd name="T6" fmla="*/ 275 w 276"/>
                <a:gd name="T7" fmla="*/ 423 h 440"/>
                <a:gd name="T8" fmla="*/ 276 w 276"/>
                <a:gd name="T9" fmla="*/ 220 h 440"/>
                <a:gd name="T10" fmla="*/ 215 w 276"/>
                <a:gd name="T11" fmla="*/ 114 h 440"/>
                <a:gd name="T12" fmla="*/ 26 w 276"/>
                <a:gd name="T13" fmla="*/ 5 h 440"/>
                <a:gd name="T14" fmla="*/ 4 w 276"/>
                <a:gd name="T15" fmla="*/ 21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440">
                  <a:moveTo>
                    <a:pt x="4" y="21"/>
                  </a:moveTo>
                  <a:cubicBezTo>
                    <a:pt x="22" y="73"/>
                    <a:pt x="56" y="163"/>
                    <a:pt x="107" y="252"/>
                  </a:cubicBezTo>
                  <a:cubicBezTo>
                    <a:pt x="143" y="313"/>
                    <a:pt x="197" y="377"/>
                    <a:pt x="241" y="425"/>
                  </a:cubicBezTo>
                  <a:cubicBezTo>
                    <a:pt x="255" y="440"/>
                    <a:pt x="276" y="436"/>
                    <a:pt x="275" y="423"/>
                  </a:cubicBezTo>
                  <a:cubicBezTo>
                    <a:pt x="276" y="220"/>
                    <a:pt x="276" y="220"/>
                    <a:pt x="276" y="220"/>
                  </a:cubicBezTo>
                  <a:cubicBezTo>
                    <a:pt x="276" y="181"/>
                    <a:pt x="248" y="134"/>
                    <a:pt x="215" y="114"/>
                  </a:cubicBezTo>
                  <a:cubicBezTo>
                    <a:pt x="26" y="5"/>
                    <a:pt x="26" y="5"/>
                    <a:pt x="26" y="5"/>
                  </a:cubicBezTo>
                  <a:cubicBezTo>
                    <a:pt x="17" y="0"/>
                    <a:pt x="0" y="8"/>
                    <a:pt x="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11" name="Freeform 8"/>
            <p:cNvSpPr>
              <a:spLocks/>
            </p:cNvSpPr>
            <p:nvPr/>
          </p:nvSpPr>
          <p:spPr bwMode="auto">
            <a:xfrm>
              <a:off x="3210" y="2548"/>
              <a:ext cx="1260" cy="453"/>
            </a:xfrm>
            <a:custGeom>
              <a:avLst/>
              <a:gdLst>
                <a:gd name="T0" fmla="*/ 519 w 531"/>
                <a:gd name="T1" fmla="*/ 32 h 191"/>
                <a:gd name="T2" fmla="*/ 269 w 531"/>
                <a:gd name="T3" fmla="*/ 0 h 191"/>
                <a:gd name="T4" fmla="*/ 14 w 531"/>
                <a:gd name="T5" fmla="*/ 32 h 191"/>
                <a:gd name="T6" fmla="*/ 9 w 531"/>
                <a:gd name="T7" fmla="*/ 59 h 191"/>
                <a:gd name="T8" fmla="*/ 204 w 531"/>
                <a:gd name="T9" fmla="*/ 171 h 191"/>
                <a:gd name="T10" fmla="*/ 326 w 531"/>
                <a:gd name="T11" fmla="*/ 172 h 191"/>
                <a:gd name="T12" fmla="*/ 520 w 531"/>
                <a:gd name="T13" fmla="*/ 60 h 191"/>
                <a:gd name="T14" fmla="*/ 519 w 531"/>
                <a:gd name="T15" fmla="*/ 32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1" h="191">
                  <a:moveTo>
                    <a:pt x="519" y="32"/>
                  </a:moveTo>
                  <a:cubicBezTo>
                    <a:pt x="457" y="17"/>
                    <a:pt x="365" y="0"/>
                    <a:pt x="269" y="0"/>
                  </a:cubicBezTo>
                  <a:cubicBezTo>
                    <a:pt x="175" y="0"/>
                    <a:pt x="80" y="17"/>
                    <a:pt x="14" y="32"/>
                  </a:cubicBezTo>
                  <a:cubicBezTo>
                    <a:pt x="0" y="36"/>
                    <a:pt x="1" y="53"/>
                    <a:pt x="9" y="59"/>
                  </a:cubicBezTo>
                  <a:cubicBezTo>
                    <a:pt x="204" y="171"/>
                    <a:pt x="204" y="171"/>
                    <a:pt x="204" y="171"/>
                  </a:cubicBezTo>
                  <a:cubicBezTo>
                    <a:pt x="238" y="191"/>
                    <a:pt x="293" y="191"/>
                    <a:pt x="326" y="172"/>
                  </a:cubicBezTo>
                  <a:cubicBezTo>
                    <a:pt x="520" y="60"/>
                    <a:pt x="520" y="60"/>
                    <a:pt x="520" y="60"/>
                  </a:cubicBezTo>
                  <a:cubicBezTo>
                    <a:pt x="530" y="54"/>
                    <a:pt x="531" y="35"/>
                    <a:pt x="51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12" name="Line 7"/>
            <p:cNvSpPr>
              <a:spLocks noChangeShapeType="1"/>
            </p:cNvSpPr>
            <p:nvPr/>
          </p:nvSpPr>
          <p:spPr bwMode="auto">
            <a:xfrm>
              <a:off x="3053" y="2349"/>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13" name="Line 8"/>
            <p:cNvSpPr>
              <a:spLocks noChangeShapeType="1"/>
            </p:cNvSpPr>
            <p:nvPr/>
          </p:nvSpPr>
          <p:spPr bwMode="auto">
            <a:xfrm>
              <a:off x="3053" y="2349"/>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14" name="Freeform 11"/>
            <p:cNvSpPr>
              <a:spLocks/>
            </p:cNvSpPr>
            <p:nvPr/>
          </p:nvSpPr>
          <p:spPr bwMode="auto">
            <a:xfrm>
              <a:off x="3511" y="1782"/>
              <a:ext cx="660" cy="529"/>
            </a:xfrm>
            <a:custGeom>
              <a:avLst/>
              <a:gdLst>
                <a:gd name="T0" fmla="*/ 8 w 278"/>
                <a:gd name="T1" fmla="*/ 199 h 223"/>
                <a:gd name="T2" fmla="*/ 21 w 278"/>
                <a:gd name="T3" fmla="*/ 223 h 223"/>
                <a:gd name="T4" fmla="*/ 139 w 278"/>
                <a:gd name="T5" fmla="*/ 215 h 223"/>
                <a:gd name="T6" fmla="*/ 257 w 278"/>
                <a:gd name="T7" fmla="*/ 223 h 223"/>
                <a:gd name="T8" fmla="*/ 270 w 278"/>
                <a:gd name="T9" fmla="*/ 199 h 223"/>
                <a:gd name="T10" fmla="*/ 207 w 278"/>
                <a:gd name="T11" fmla="*/ 113 h 223"/>
                <a:gd name="T12" fmla="*/ 155 w 278"/>
                <a:gd name="T13" fmla="*/ 13 h 223"/>
                <a:gd name="T14" fmla="*/ 126 w 278"/>
                <a:gd name="T15" fmla="*/ 13 h 223"/>
                <a:gd name="T16" fmla="*/ 75 w 278"/>
                <a:gd name="T17" fmla="*/ 106 h 223"/>
                <a:gd name="T18" fmla="*/ 8 w 278"/>
                <a:gd name="T19" fmla="*/ 19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223">
                  <a:moveTo>
                    <a:pt x="8" y="199"/>
                  </a:moveTo>
                  <a:cubicBezTo>
                    <a:pt x="0" y="212"/>
                    <a:pt x="6" y="223"/>
                    <a:pt x="21" y="223"/>
                  </a:cubicBezTo>
                  <a:cubicBezTo>
                    <a:pt x="21" y="223"/>
                    <a:pt x="80" y="215"/>
                    <a:pt x="139" y="215"/>
                  </a:cubicBezTo>
                  <a:cubicBezTo>
                    <a:pt x="199" y="215"/>
                    <a:pt x="257" y="223"/>
                    <a:pt x="257" y="223"/>
                  </a:cubicBezTo>
                  <a:cubicBezTo>
                    <a:pt x="272" y="223"/>
                    <a:pt x="278" y="212"/>
                    <a:pt x="270" y="199"/>
                  </a:cubicBezTo>
                  <a:cubicBezTo>
                    <a:pt x="270" y="199"/>
                    <a:pt x="232" y="156"/>
                    <a:pt x="207" y="113"/>
                  </a:cubicBezTo>
                  <a:cubicBezTo>
                    <a:pt x="179" y="65"/>
                    <a:pt x="155" y="13"/>
                    <a:pt x="155" y="13"/>
                  </a:cubicBezTo>
                  <a:cubicBezTo>
                    <a:pt x="147" y="0"/>
                    <a:pt x="134" y="0"/>
                    <a:pt x="126" y="13"/>
                  </a:cubicBezTo>
                  <a:cubicBezTo>
                    <a:pt x="126" y="13"/>
                    <a:pt x="102" y="60"/>
                    <a:pt x="75" y="106"/>
                  </a:cubicBezTo>
                  <a:cubicBezTo>
                    <a:pt x="49" y="150"/>
                    <a:pt x="8" y="199"/>
                    <a:pt x="8" y="1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15" name="Line 10"/>
            <p:cNvSpPr>
              <a:spLocks noChangeShapeType="1"/>
            </p:cNvSpPr>
            <p:nvPr/>
          </p:nvSpPr>
          <p:spPr bwMode="auto">
            <a:xfrm>
              <a:off x="3148" y="242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16" name="Line 11"/>
            <p:cNvSpPr>
              <a:spLocks noChangeShapeType="1"/>
            </p:cNvSpPr>
            <p:nvPr/>
          </p:nvSpPr>
          <p:spPr bwMode="auto">
            <a:xfrm>
              <a:off x="3148" y="242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sp>
          <p:nvSpPr>
            <p:cNvPr id="17" name="Freeform 14"/>
            <p:cNvSpPr>
              <a:spLocks/>
            </p:cNvSpPr>
            <p:nvPr/>
          </p:nvSpPr>
          <p:spPr bwMode="auto">
            <a:xfrm>
              <a:off x="3067" y="1324"/>
              <a:ext cx="655" cy="1044"/>
            </a:xfrm>
            <a:custGeom>
              <a:avLst/>
              <a:gdLst>
                <a:gd name="T0" fmla="*/ 272 w 276"/>
                <a:gd name="T1" fmla="*/ 21 h 440"/>
                <a:gd name="T2" fmla="*/ 169 w 276"/>
                <a:gd name="T3" fmla="*/ 252 h 440"/>
                <a:gd name="T4" fmla="*/ 35 w 276"/>
                <a:gd name="T5" fmla="*/ 425 h 440"/>
                <a:gd name="T6" fmla="*/ 0 w 276"/>
                <a:gd name="T7" fmla="*/ 423 h 440"/>
                <a:gd name="T8" fmla="*/ 0 w 276"/>
                <a:gd name="T9" fmla="*/ 220 h 440"/>
                <a:gd name="T10" fmla="*/ 61 w 276"/>
                <a:gd name="T11" fmla="*/ 114 h 440"/>
                <a:gd name="T12" fmla="*/ 249 w 276"/>
                <a:gd name="T13" fmla="*/ 5 h 440"/>
                <a:gd name="T14" fmla="*/ 272 w 276"/>
                <a:gd name="T15" fmla="*/ 21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440">
                  <a:moveTo>
                    <a:pt x="272" y="21"/>
                  </a:moveTo>
                  <a:cubicBezTo>
                    <a:pt x="254" y="73"/>
                    <a:pt x="220" y="163"/>
                    <a:pt x="169" y="252"/>
                  </a:cubicBezTo>
                  <a:cubicBezTo>
                    <a:pt x="133" y="313"/>
                    <a:pt x="79" y="377"/>
                    <a:pt x="35" y="425"/>
                  </a:cubicBezTo>
                  <a:cubicBezTo>
                    <a:pt x="20" y="440"/>
                    <a:pt x="0" y="436"/>
                    <a:pt x="0" y="423"/>
                  </a:cubicBezTo>
                  <a:cubicBezTo>
                    <a:pt x="0" y="220"/>
                    <a:pt x="0" y="220"/>
                    <a:pt x="0" y="220"/>
                  </a:cubicBezTo>
                  <a:cubicBezTo>
                    <a:pt x="0" y="181"/>
                    <a:pt x="27" y="134"/>
                    <a:pt x="61" y="114"/>
                  </a:cubicBezTo>
                  <a:cubicBezTo>
                    <a:pt x="249" y="5"/>
                    <a:pt x="249" y="5"/>
                    <a:pt x="249" y="5"/>
                  </a:cubicBezTo>
                  <a:cubicBezTo>
                    <a:pt x="258" y="0"/>
                    <a:pt x="276" y="8"/>
                    <a:pt x="27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a:latin typeface="+mn-lt"/>
              </a:endParaRPr>
            </a:p>
          </p:txBody>
        </p:sp>
      </p:grpSp>
      <p:sp>
        <p:nvSpPr>
          <p:cNvPr id="29" name="Picture Placeholder 28"/>
          <p:cNvSpPr>
            <a:spLocks noGrp="1"/>
          </p:cNvSpPr>
          <p:nvPr>
            <p:ph type="pic" sz="quarter" idx="45"/>
          </p:nvPr>
        </p:nvSpPr>
        <p:spPr>
          <a:xfrm>
            <a:off x="4158048" y="4609070"/>
            <a:ext cx="3886247" cy="2113004"/>
          </a:xfrm>
          <a:custGeom>
            <a:avLst/>
            <a:gdLst>
              <a:gd name="connsiteX0" fmla="*/ 0 w 3886247"/>
              <a:gd name="connsiteY0" fmla="*/ 0 h 2113004"/>
              <a:gd name="connsiteX1" fmla="*/ 3886247 w 3886247"/>
              <a:gd name="connsiteY1" fmla="*/ 0 h 2113004"/>
              <a:gd name="connsiteX2" fmla="*/ 3886247 w 3886247"/>
              <a:gd name="connsiteY2" fmla="*/ 2113004 h 2113004"/>
              <a:gd name="connsiteX3" fmla="*/ 0 w 3886247"/>
              <a:gd name="connsiteY3" fmla="*/ 2113004 h 2113004"/>
            </a:gdLst>
            <a:ahLst/>
            <a:cxnLst>
              <a:cxn ang="0">
                <a:pos x="connsiteX0" y="connsiteY0"/>
              </a:cxn>
              <a:cxn ang="0">
                <a:pos x="connsiteX1" y="connsiteY1"/>
              </a:cxn>
              <a:cxn ang="0">
                <a:pos x="connsiteX2" y="connsiteY2"/>
              </a:cxn>
              <a:cxn ang="0">
                <a:pos x="connsiteX3" y="connsiteY3"/>
              </a:cxn>
            </a:cxnLst>
            <a:rect l="l" t="t" r="r" b="b"/>
            <a:pathLst>
              <a:path w="3886247" h="2113004">
                <a:moveTo>
                  <a:pt x="0" y="0"/>
                </a:moveTo>
                <a:lnTo>
                  <a:pt x="3886247" y="0"/>
                </a:lnTo>
                <a:lnTo>
                  <a:pt x="3886247" y="2113004"/>
                </a:lnTo>
                <a:lnTo>
                  <a:pt x="0" y="2113004"/>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28" name="Picture Placeholder 27"/>
          <p:cNvSpPr>
            <a:spLocks noGrp="1"/>
          </p:cNvSpPr>
          <p:nvPr>
            <p:ph type="pic" sz="quarter" idx="46"/>
          </p:nvPr>
        </p:nvSpPr>
        <p:spPr>
          <a:xfrm>
            <a:off x="4158048" y="2372497"/>
            <a:ext cx="3886247" cy="2113004"/>
          </a:xfrm>
          <a:custGeom>
            <a:avLst/>
            <a:gdLst>
              <a:gd name="connsiteX0" fmla="*/ 0 w 3886247"/>
              <a:gd name="connsiteY0" fmla="*/ 0 h 2113004"/>
              <a:gd name="connsiteX1" fmla="*/ 3886247 w 3886247"/>
              <a:gd name="connsiteY1" fmla="*/ 0 h 2113004"/>
              <a:gd name="connsiteX2" fmla="*/ 3886247 w 3886247"/>
              <a:gd name="connsiteY2" fmla="*/ 2113004 h 2113004"/>
              <a:gd name="connsiteX3" fmla="*/ 0 w 3886247"/>
              <a:gd name="connsiteY3" fmla="*/ 2113004 h 2113004"/>
            </a:gdLst>
            <a:ahLst/>
            <a:cxnLst>
              <a:cxn ang="0">
                <a:pos x="connsiteX0" y="connsiteY0"/>
              </a:cxn>
              <a:cxn ang="0">
                <a:pos x="connsiteX1" y="connsiteY1"/>
              </a:cxn>
              <a:cxn ang="0">
                <a:pos x="connsiteX2" y="connsiteY2"/>
              </a:cxn>
              <a:cxn ang="0">
                <a:pos x="connsiteX3" y="connsiteY3"/>
              </a:cxn>
            </a:cxnLst>
            <a:rect l="l" t="t" r="r" b="b"/>
            <a:pathLst>
              <a:path w="3886247" h="2113004">
                <a:moveTo>
                  <a:pt x="0" y="0"/>
                </a:moveTo>
                <a:lnTo>
                  <a:pt x="3886247" y="0"/>
                </a:lnTo>
                <a:lnTo>
                  <a:pt x="3886247" y="2113004"/>
                </a:lnTo>
                <a:lnTo>
                  <a:pt x="0" y="2113004"/>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26" name="Picture Placeholder 25"/>
          <p:cNvSpPr>
            <a:spLocks noGrp="1"/>
          </p:cNvSpPr>
          <p:nvPr>
            <p:ph type="pic" sz="quarter" idx="47"/>
          </p:nvPr>
        </p:nvSpPr>
        <p:spPr>
          <a:xfrm>
            <a:off x="4158048" y="135925"/>
            <a:ext cx="3886247" cy="2113004"/>
          </a:xfrm>
          <a:custGeom>
            <a:avLst/>
            <a:gdLst>
              <a:gd name="connsiteX0" fmla="*/ 0 w 3886247"/>
              <a:gd name="connsiteY0" fmla="*/ 0 h 2113004"/>
              <a:gd name="connsiteX1" fmla="*/ 3886247 w 3886247"/>
              <a:gd name="connsiteY1" fmla="*/ 0 h 2113004"/>
              <a:gd name="connsiteX2" fmla="*/ 3886247 w 3886247"/>
              <a:gd name="connsiteY2" fmla="*/ 2113004 h 2113004"/>
              <a:gd name="connsiteX3" fmla="*/ 0 w 3886247"/>
              <a:gd name="connsiteY3" fmla="*/ 2113004 h 2113004"/>
            </a:gdLst>
            <a:ahLst/>
            <a:cxnLst>
              <a:cxn ang="0">
                <a:pos x="connsiteX0" y="connsiteY0"/>
              </a:cxn>
              <a:cxn ang="0">
                <a:pos x="connsiteX1" y="connsiteY1"/>
              </a:cxn>
              <a:cxn ang="0">
                <a:pos x="connsiteX2" y="connsiteY2"/>
              </a:cxn>
              <a:cxn ang="0">
                <a:pos x="connsiteX3" y="connsiteY3"/>
              </a:cxn>
            </a:cxnLst>
            <a:rect l="l" t="t" r="r" b="b"/>
            <a:pathLst>
              <a:path w="3886247" h="2113004">
                <a:moveTo>
                  <a:pt x="0" y="0"/>
                </a:moveTo>
                <a:lnTo>
                  <a:pt x="3886247" y="0"/>
                </a:lnTo>
                <a:lnTo>
                  <a:pt x="3886247" y="2113004"/>
                </a:lnTo>
                <a:lnTo>
                  <a:pt x="0" y="2113004"/>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25" name="Picture Placeholder 24"/>
          <p:cNvSpPr>
            <a:spLocks noGrp="1"/>
          </p:cNvSpPr>
          <p:nvPr>
            <p:ph type="pic" sz="quarter" idx="48"/>
          </p:nvPr>
        </p:nvSpPr>
        <p:spPr>
          <a:xfrm>
            <a:off x="148281" y="135925"/>
            <a:ext cx="3886247" cy="2113004"/>
          </a:xfrm>
          <a:custGeom>
            <a:avLst/>
            <a:gdLst>
              <a:gd name="connsiteX0" fmla="*/ 0 w 3886247"/>
              <a:gd name="connsiteY0" fmla="*/ 0 h 2113004"/>
              <a:gd name="connsiteX1" fmla="*/ 3886247 w 3886247"/>
              <a:gd name="connsiteY1" fmla="*/ 0 h 2113004"/>
              <a:gd name="connsiteX2" fmla="*/ 3886247 w 3886247"/>
              <a:gd name="connsiteY2" fmla="*/ 2113004 h 2113004"/>
              <a:gd name="connsiteX3" fmla="*/ 0 w 3886247"/>
              <a:gd name="connsiteY3" fmla="*/ 2113004 h 2113004"/>
            </a:gdLst>
            <a:ahLst/>
            <a:cxnLst>
              <a:cxn ang="0">
                <a:pos x="connsiteX0" y="connsiteY0"/>
              </a:cxn>
              <a:cxn ang="0">
                <a:pos x="connsiteX1" y="connsiteY1"/>
              </a:cxn>
              <a:cxn ang="0">
                <a:pos x="connsiteX2" y="connsiteY2"/>
              </a:cxn>
              <a:cxn ang="0">
                <a:pos x="connsiteX3" y="connsiteY3"/>
              </a:cxn>
            </a:cxnLst>
            <a:rect l="l" t="t" r="r" b="b"/>
            <a:pathLst>
              <a:path w="3886247" h="2113004">
                <a:moveTo>
                  <a:pt x="0" y="0"/>
                </a:moveTo>
                <a:lnTo>
                  <a:pt x="3886247" y="0"/>
                </a:lnTo>
                <a:lnTo>
                  <a:pt x="3886247" y="2113004"/>
                </a:lnTo>
                <a:lnTo>
                  <a:pt x="0" y="2113004"/>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27" name="Picture Placeholder 26"/>
          <p:cNvSpPr>
            <a:spLocks noGrp="1"/>
          </p:cNvSpPr>
          <p:nvPr>
            <p:ph type="pic" sz="quarter" idx="49"/>
          </p:nvPr>
        </p:nvSpPr>
        <p:spPr>
          <a:xfrm>
            <a:off x="8167816" y="135925"/>
            <a:ext cx="3886247" cy="4349576"/>
          </a:xfrm>
          <a:custGeom>
            <a:avLst/>
            <a:gdLst>
              <a:gd name="connsiteX0" fmla="*/ 0 w 3886247"/>
              <a:gd name="connsiteY0" fmla="*/ 0 h 4349576"/>
              <a:gd name="connsiteX1" fmla="*/ 3886247 w 3886247"/>
              <a:gd name="connsiteY1" fmla="*/ 0 h 4349576"/>
              <a:gd name="connsiteX2" fmla="*/ 3886247 w 3886247"/>
              <a:gd name="connsiteY2" fmla="*/ 4349576 h 4349576"/>
              <a:gd name="connsiteX3" fmla="*/ 0 w 3886247"/>
              <a:gd name="connsiteY3" fmla="*/ 4349576 h 4349576"/>
            </a:gdLst>
            <a:ahLst/>
            <a:cxnLst>
              <a:cxn ang="0">
                <a:pos x="connsiteX0" y="connsiteY0"/>
              </a:cxn>
              <a:cxn ang="0">
                <a:pos x="connsiteX1" y="connsiteY1"/>
              </a:cxn>
              <a:cxn ang="0">
                <a:pos x="connsiteX2" y="connsiteY2"/>
              </a:cxn>
              <a:cxn ang="0">
                <a:pos x="connsiteX3" y="connsiteY3"/>
              </a:cxn>
            </a:cxnLst>
            <a:rect l="l" t="t" r="r" b="b"/>
            <a:pathLst>
              <a:path w="3886247" h="4349576">
                <a:moveTo>
                  <a:pt x="0" y="0"/>
                </a:moveTo>
                <a:lnTo>
                  <a:pt x="3886247" y="0"/>
                </a:lnTo>
                <a:lnTo>
                  <a:pt x="3886247" y="4349576"/>
                </a:lnTo>
                <a:lnTo>
                  <a:pt x="0" y="4349576"/>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30" name="Picture Placeholder 29"/>
          <p:cNvSpPr>
            <a:spLocks noGrp="1"/>
          </p:cNvSpPr>
          <p:nvPr>
            <p:ph type="pic" sz="quarter" idx="50"/>
          </p:nvPr>
        </p:nvSpPr>
        <p:spPr>
          <a:xfrm>
            <a:off x="8167816" y="4609070"/>
            <a:ext cx="3886247" cy="2113004"/>
          </a:xfrm>
          <a:custGeom>
            <a:avLst/>
            <a:gdLst>
              <a:gd name="connsiteX0" fmla="*/ 0 w 3886247"/>
              <a:gd name="connsiteY0" fmla="*/ 0 h 2113004"/>
              <a:gd name="connsiteX1" fmla="*/ 3886247 w 3886247"/>
              <a:gd name="connsiteY1" fmla="*/ 0 h 2113004"/>
              <a:gd name="connsiteX2" fmla="*/ 3886247 w 3886247"/>
              <a:gd name="connsiteY2" fmla="*/ 2113004 h 2113004"/>
              <a:gd name="connsiteX3" fmla="*/ 0 w 3886247"/>
              <a:gd name="connsiteY3" fmla="*/ 2113004 h 2113004"/>
            </a:gdLst>
            <a:ahLst/>
            <a:cxnLst>
              <a:cxn ang="0">
                <a:pos x="connsiteX0" y="connsiteY0"/>
              </a:cxn>
              <a:cxn ang="0">
                <a:pos x="connsiteX1" y="connsiteY1"/>
              </a:cxn>
              <a:cxn ang="0">
                <a:pos x="connsiteX2" y="connsiteY2"/>
              </a:cxn>
              <a:cxn ang="0">
                <a:pos x="connsiteX3" y="connsiteY3"/>
              </a:cxn>
            </a:cxnLst>
            <a:rect l="l" t="t" r="r" b="b"/>
            <a:pathLst>
              <a:path w="3886247" h="2113004">
                <a:moveTo>
                  <a:pt x="0" y="0"/>
                </a:moveTo>
                <a:lnTo>
                  <a:pt x="3886247" y="0"/>
                </a:lnTo>
                <a:lnTo>
                  <a:pt x="3886247" y="2113004"/>
                </a:lnTo>
                <a:lnTo>
                  <a:pt x="0" y="2113004"/>
                </a:lnTo>
                <a:close/>
              </a:path>
            </a:pathLst>
          </a:custGeom>
          <a:pattFill prst="pct5">
            <a:fgClr>
              <a:schemeClr val="tx1"/>
            </a:fgClr>
            <a:bgClr>
              <a:schemeClr val="bg1"/>
            </a:bgClr>
          </a:pattFill>
          <a:effectLst>
            <a:outerShdw blurRad="50800" dist="25400" dir="5400000" algn="t" rotWithShape="0">
              <a:prstClr val="black">
                <a:alpha val="15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
        <p:nvSpPr>
          <p:cNvPr id="31" name="Picture Placeholder 30"/>
          <p:cNvSpPr>
            <a:spLocks noGrp="1"/>
          </p:cNvSpPr>
          <p:nvPr>
            <p:ph type="pic" sz="quarter" idx="51"/>
          </p:nvPr>
        </p:nvSpPr>
        <p:spPr>
          <a:xfrm>
            <a:off x="108524" y="2283949"/>
            <a:ext cx="4009767" cy="4487821"/>
          </a:xfrm>
          <a:custGeom>
            <a:avLst/>
            <a:gdLst>
              <a:gd name="connsiteX0" fmla="*/ 0 w 4009767"/>
              <a:gd name="connsiteY0" fmla="*/ 0 h 4487821"/>
              <a:gd name="connsiteX1" fmla="*/ 4009767 w 4009767"/>
              <a:gd name="connsiteY1" fmla="*/ 0 h 4487821"/>
              <a:gd name="connsiteX2" fmla="*/ 4009767 w 4009767"/>
              <a:gd name="connsiteY2" fmla="*/ 4487821 h 4487821"/>
              <a:gd name="connsiteX3" fmla="*/ 0 w 4009767"/>
              <a:gd name="connsiteY3" fmla="*/ 4487821 h 4487821"/>
            </a:gdLst>
            <a:ahLst/>
            <a:cxnLst>
              <a:cxn ang="0">
                <a:pos x="connsiteX0" y="connsiteY0"/>
              </a:cxn>
              <a:cxn ang="0">
                <a:pos x="connsiteX1" y="connsiteY1"/>
              </a:cxn>
              <a:cxn ang="0">
                <a:pos x="connsiteX2" y="connsiteY2"/>
              </a:cxn>
              <a:cxn ang="0">
                <a:pos x="connsiteX3" y="connsiteY3"/>
              </a:cxn>
            </a:cxnLst>
            <a:rect l="l" t="t" r="r" b="b"/>
            <a:pathLst>
              <a:path w="4009767" h="4487821">
                <a:moveTo>
                  <a:pt x="0" y="0"/>
                </a:moveTo>
                <a:lnTo>
                  <a:pt x="4009767" y="0"/>
                </a:lnTo>
                <a:lnTo>
                  <a:pt x="4009767" y="4487821"/>
                </a:lnTo>
                <a:lnTo>
                  <a:pt x="0" y="4487821"/>
                </a:lnTo>
                <a:close/>
              </a:path>
            </a:pathLst>
          </a:custGeom>
          <a:pattFill prst="pct5">
            <a:fgClr>
              <a:schemeClr val="tx1"/>
            </a:fgClr>
            <a:bgClr>
              <a:schemeClr val="bg1"/>
            </a:bgClr>
          </a:pattFill>
          <a:effectLst>
            <a:outerShdw blurRad="381000" dist="127000" dir="18900000" algn="t" rotWithShape="0">
              <a:prstClr val="black">
                <a:alpha val="12000"/>
              </a:prstClr>
            </a:outerShdw>
          </a:effectLst>
        </p:spPr>
        <p:txBody>
          <a:bodyPr rtlCol="0" anchor="ctr">
            <a:noAutofit/>
          </a:bodyPr>
          <a:lstStyle>
            <a:lvl1pPr marL="0" indent="0" algn="ctr">
              <a:buNone/>
              <a:defRPr sz="1600" b="0" i="0">
                <a:latin typeface="Source Sans Pro" charset="0"/>
                <a:ea typeface="Source Sans Pro" charset="0"/>
                <a:cs typeface="Source Sans Pro" charset="0"/>
              </a:defRPr>
            </a:lvl1pPr>
          </a:lstStyle>
          <a:p>
            <a:pPr lvl="0"/>
            <a:r>
              <a:rPr lang="zh-CN" altLang="en-US" noProof="0"/>
              <a:t>将图片拖动到占位符，或单击添加图标</a:t>
            </a:r>
            <a:endParaRPr lang="en-US" noProof="0" dirty="0"/>
          </a:p>
        </p:txBody>
      </p:sp>
    </p:spTree>
    <p:extLst>
      <p:ext uri="{BB962C8B-B14F-4D97-AF65-F5344CB8AC3E}">
        <p14:creationId xmlns:p14="http://schemas.microsoft.com/office/powerpoint/2010/main" val="2506358632"/>
      </p:ext>
    </p:extLst>
  </p:cSld>
  <p:clrMapOvr>
    <a:masterClrMapping/>
  </p:clrMapOvr>
  <p:transition spd="slow" advTm="2000">
    <p:blinds dir="vert"/>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目录">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a:xfrm>
            <a:off x="568810" y="6395957"/>
            <a:ext cx="567891" cy="365125"/>
          </a:xfrm>
          <a:prstGeom prst="rect">
            <a:avLst/>
          </a:prstGeom>
        </p:spPr>
        <p:txBody>
          <a:bodyPr/>
          <a:lstStyle/>
          <a:p>
            <a:fld id="{22D566B5-AA7A-A14D-94FC-034BE6355FB5}" type="slidenum">
              <a:rPr kumimoji="1" lang="zh-CN" altLang="en-US" smtClean="0"/>
              <a:pPr/>
              <a:t>‹#›</a:t>
            </a:fld>
            <a:endParaRPr kumimoji="1" lang="zh-CN" altLang="en-US" dirty="0"/>
          </a:p>
        </p:txBody>
      </p:sp>
      <p:sp>
        <p:nvSpPr>
          <p:cNvPr id="5" name="Title 1"/>
          <p:cNvSpPr>
            <a:spLocks noGrp="1"/>
          </p:cNvSpPr>
          <p:nvPr>
            <p:ph type="title" hasCustomPrompt="1"/>
          </p:nvPr>
        </p:nvSpPr>
        <p:spPr>
          <a:xfrm>
            <a:off x="1319126" y="632523"/>
            <a:ext cx="9879555" cy="593682"/>
          </a:xfrm>
          <a:prstGeom prst="rect">
            <a:avLst/>
          </a:prstGeom>
          <a:solidFill>
            <a:schemeClr val="bg1"/>
          </a:solidFill>
        </p:spPr>
        <p:txBody>
          <a:bodyPr anchor="b"/>
          <a:lstStyle>
            <a:lvl1pPr algn="l">
              <a:defRPr sz="3600" b="1" i="0">
                <a:solidFill>
                  <a:schemeClr val="accent4"/>
                </a:solidFill>
                <a:latin typeface="Microsoft YaHei" charset="-122"/>
                <a:ea typeface="Microsoft YaHei" charset="-122"/>
                <a:cs typeface="Microsoft YaHei" charset="-122"/>
              </a:defRPr>
            </a:lvl1pPr>
          </a:lstStyle>
          <a:p>
            <a:r>
              <a:rPr lang="zh-CN" altLang="en-US" dirty="0"/>
              <a:t>目录</a:t>
            </a:r>
            <a:endParaRPr lang="en-US" dirty="0"/>
          </a:p>
        </p:txBody>
      </p:sp>
      <p:cxnSp>
        <p:nvCxnSpPr>
          <p:cNvPr id="6" name="Straight Connector 18"/>
          <p:cNvCxnSpPr/>
          <p:nvPr/>
        </p:nvCxnSpPr>
        <p:spPr>
          <a:xfrm>
            <a:off x="1457298" y="1346220"/>
            <a:ext cx="337016"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20"/>
          <p:cNvSpPr>
            <a:spLocks noGrp="1"/>
          </p:cNvSpPr>
          <p:nvPr>
            <p:ph type="body" sz="quarter" idx="12" hasCustomPrompt="1"/>
          </p:nvPr>
        </p:nvSpPr>
        <p:spPr>
          <a:xfrm>
            <a:off x="1457298" y="1550168"/>
            <a:ext cx="9741383" cy="430213"/>
          </a:xfrm>
          <a:prstGeom prst="rect">
            <a:avLst/>
          </a:prstGeom>
        </p:spPr>
        <p:txBody>
          <a:bodyPr lIns="0" tIns="0" rIns="0" bIns="0">
            <a:noAutofit/>
          </a:bodyPr>
          <a:lstStyle>
            <a:lvl1pPr marL="0" indent="0">
              <a:lnSpc>
                <a:spcPts val="1700"/>
              </a:lnSpc>
              <a:spcBef>
                <a:spcPts val="0"/>
              </a:spcBef>
              <a:buFont typeface="Arial" panose="020B0604020202020204" pitchFamily="34" charset="0"/>
              <a:buNone/>
              <a:defRPr sz="1400" b="0" i="0" spc="100" baseline="0">
                <a:solidFill>
                  <a:schemeClr val="bg1">
                    <a:lumMod val="50000"/>
                  </a:schemeClr>
                </a:solidFill>
                <a:latin typeface="Microsoft YaHei Light" charset="-122"/>
                <a:ea typeface="Microsoft YaHei Light" charset="-122"/>
                <a:cs typeface="Microsoft YaHei Light" charset="-122"/>
              </a:defRPr>
            </a:lvl1pPr>
            <a:lvl2pPr marL="457200" indent="0">
              <a:buFont typeface="Arial" panose="020B0604020202020204" pitchFamily="34" charset="0"/>
              <a:buNone/>
              <a:defRPr sz="1100">
                <a:solidFill>
                  <a:schemeClr val="bg2"/>
                </a:solidFill>
              </a:defRPr>
            </a:lvl2pPr>
            <a:lvl3pPr marL="914400" indent="0">
              <a:buFont typeface="Arial" panose="020B0604020202020204" pitchFamily="34" charset="0"/>
              <a:buNone/>
              <a:defRPr sz="1100">
                <a:solidFill>
                  <a:schemeClr val="bg2"/>
                </a:solidFill>
              </a:defRPr>
            </a:lvl3pPr>
            <a:lvl4pPr marL="1371600" indent="0">
              <a:buFont typeface="Arial" panose="020B0604020202020204" pitchFamily="34" charset="0"/>
              <a:buNone/>
              <a:defRPr sz="1100">
                <a:solidFill>
                  <a:schemeClr val="bg2"/>
                </a:solidFill>
              </a:defRPr>
            </a:lvl4pPr>
            <a:lvl5pPr marL="1828800" indent="0">
              <a:buFont typeface="Arial" panose="020B0604020202020204" pitchFamily="34" charset="0"/>
              <a:buNone/>
              <a:defRPr sz="1100">
                <a:solidFill>
                  <a:schemeClr val="bg2"/>
                </a:solidFill>
              </a:defRPr>
            </a:lvl5pPr>
          </a:lstStyle>
          <a:p>
            <a:pPr lvl="0"/>
            <a:r>
              <a:rPr lang="en-US" dirty="0"/>
              <a:t>Insert Your Text Here</a:t>
            </a:r>
          </a:p>
        </p:txBody>
      </p:sp>
      <p:sp>
        <p:nvSpPr>
          <p:cNvPr id="8" name="Text Placeholder 22"/>
          <p:cNvSpPr>
            <a:spLocks noGrp="1"/>
          </p:cNvSpPr>
          <p:nvPr>
            <p:ph type="body" sz="quarter" idx="13" hasCustomPrompt="1"/>
          </p:nvPr>
        </p:nvSpPr>
        <p:spPr>
          <a:xfrm>
            <a:off x="1457298" y="2368539"/>
            <a:ext cx="9741383" cy="2637492"/>
          </a:xfrm>
          <a:prstGeom prst="rect">
            <a:avLst/>
          </a:prstGeom>
        </p:spPr>
        <p:txBody>
          <a:bodyPr lIns="0" tIns="0" rIns="0" bIns="0" numCol="2" spcCol="360000">
            <a:noAutofit/>
          </a:bodyPr>
          <a:lstStyle>
            <a:lvl1pPr marL="342900" indent="-342900">
              <a:lnSpc>
                <a:spcPct val="150000"/>
              </a:lnSpc>
              <a:spcBef>
                <a:spcPts val="1300"/>
              </a:spcBef>
              <a:buFont typeface="+mj-lt"/>
              <a:buAutoNum type="arabicPeriod"/>
              <a:defRPr sz="1600" b="0" i="0" spc="100" baseline="0">
                <a:solidFill>
                  <a:schemeClr val="tx1">
                    <a:lumMod val="75000"/>
                    <a:lumOff val="25000"/>
                  </a:schemeClr>
                </a:solidFill>
                <a:latin typeface="Microsoft YaHei" charset="-122"/>
                <a:ea typeface="Microsoft YaHei" charset="-122"/>
                <a:cs typeface="Microsoft YaHei" charset="-122"/>
              </a:defRPr>
            </a:lvl1pPr>
            <a:lvl2pPr>
              <a:defRPr sz="1400"/>
            </a:lvl2pPr>
            <a:lvl3pPr>
              <a:defRPr sz="1400"/>
            </a:lvl3pPr>
            <a:lvl4pPr>
              <a:defRPr sz="1400"/>
            </a:lvl4pPr>
            <a:lvl5pPr>
              <a:defRPr sz="1400"/>
            </a:lvl5pPr>
          </a:lstStyle>
          <a:p>
            <a:pPr lvl="0"/>
            <a:r>
              <a:rPr lang="zh-CN" altLang="en-US" dirty="0"/>
              <a:t>在此处编辑目录内容</a:t>
            </a:r>
            <a:endParaRPr lang="en-US" dirty="0"/>
          </a:p>
        </p:txBody>
      </p:sp>
      <p:sp>
        <p:nvSpPr>
          <p:cNvPr id="10" name="Footer Placeholder 4"/>
          <p:cNvSpPr>
            <a:spLocks noGrp="1"/>
          </p:cNvSpPr>
          <p:nvPr>
            <p:ph type="ftr" sz="quarter" idx="14"/>
          </p:nvPr>
        </p:nvSpPr>
        <p:spPr>
          <a:xfrm>
            <a:off x="10229850" y="6286419"/>
            <a:ext cx="1657350" cy="584200"/>
          </a:xfrm>
          <a:prstGeom prst="rect">
            <a:avLst/>
          </a:prstGeom>
        </p:spPr>
        <p:txBody>
          <a:bodyPr/>
          <a:lstStyle>
            <a:lvl1pPr algn="dist">
              <a:defRPr sz="1200">
                <a:solidFill>
                  <a:schemeClr val="bg1">
                    <a:lumMod val="65000"/>
                  </a:schemeClr>
                </a:solidFill>
              </a:defRPr>
            </a:lvl1pPr>
          </a:lstStyle>
          <a:p>
            <a:r>
              <a:rPr lang="en-US"/>
              <a:t>www.qianxin.com</a:t>
            </a:r>
            <a:endParaRPr lang="en-US" dirty="0"/>
          </a:p>
        </p:txBody>
      </p:sp>
      <p:cxnSp>
        <p:nvCxnSpPr>
          <p:cNvPr id="9" name="Straight Connector 18"/>
          <p:cNvCxnSpPr/>
          <p:nvPr/>
        </p:nvCxnSpPr>
        <p:spPr>
          <a:xfrm>
            <a:off x="1457298" y="1346220"/>
            <a:ext cx="337016"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8"/>
          <p:cNvCxnSpPr/>
          <p:nvPr userDrawn="1"/>
        </p:nvCxnSpPr>
        <p:spPr>
          <a:xfrm>
            <a:off x="1457298" y="1346220"/>
            <a:ext cx="337016"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9138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标题文本">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62772" y="132735"/>
            <a:ext cx="10056812" cy="719732"/>
          </a:xfrm>
          <a:prstGeom prst="rect">
            <a:avLst/>
          </a:prstGeom>
        </p:spPr>
        <p:txBody>
          <a:bodyPr anchor="b"/>
          <a:lstStyle>
            <a:lvl1pPr algn="l">
              <a:lnSpc>
                <a:spcPts val="4300"/>
              </a:lnSpc>
              <a:defRPr sz="2800" b="1" i="0" baseline="0">
                <a:solidFill>
                  <a:schemeClr val="accent3"/>
                </a:solidFill>
                <a:latin typeface="Microsoft YaHei" charset="-122"/>
                <a:ea typeface="Microsoft YaHei" charset="-122"/>
                <a:cs typeface="Microsoft YaHei" charset="-122"/>
              </a:defRPr>
            </a:lvl1pPr>
          </a:lstStyle>
          <a:p>
            <a:r>
              <a:rPr lang="zh-CN" altLang="en-US" dirty="0"/>
              <a:t>点击编辑主标题</a:t>
            </a:r>
            <a:endParaRPr lang="en-US" dirty="0"/>
          </a:p>
        </p:txBody>
      </p:sp>
      <p:sp>
        <p:nvSpPr>
          <p:cNvPr id="6" name="Text Placeholder 38"/>
          <p:cNvSpPr>
            <a:spLocks noGrp="1"/>
          </p:cNvSpPr>
          <p:nvPr>
            <p:ph type="body" sz="quarter" idx="13" hasCustomPrompt="1"/>
          </p:nvPr>
        </p:nvSpPr>
        <p:spPr>
          <a:xfrm>
            <a:off x="1067593" y="1360450"/>
            <a:ext cx="10056812" cy="4634856"/>
          </a:xfrm>
          <a:prstGeom prst="rect">
            <a:avLst/>
          </a:prstGeom>
        </p:spPr>
        <p:txBody>
          <a:bodyPr lIns="0" tIns="0" rIns="0" bIns="0">
            <a:noAutofit/>
          </a:bodyPr>
          <a:lstStyle>
            <a:lvl1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lang="en-US" sz="1400" b="0" i="0" kern="1200" spc="100" baseline="0" dirty="0" smtClean="0">
                <a:solidFill>
                  <a:schemeClr val="tx1">
                    <a:lumMod val="50000"/>
                    <a:lumOff val="50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点击编辑正文</a:t>
            </a:r>
            <a:endParaRPr lang="en-US" dirty="0"/>
          </a:p>
        </p:txBody>
      </p:sp>
      <p:sp>
        <p:nvSpPr>
          <p:cNvPr id="10" name="Footer Placeholder 4"/>
          <p:cNvSpPr>
            <a:spLocks noGrp="1"/>
          </p:cNvSpPr>
          <p:nvPr>
            <p:ph type="ftr" sz="quarter" idx="14"/>
          </p:nvPr>
        </p:nvSpPr>
        <p:spPr>
          <a:xfrm>
            <a:off x="10229850" y="6286419"/>
            <a:ext cx="1657350" cy="584200"/>
          </a:xfrm>
        </p:spPr>
        <p:txBody>
          <a:bodyPr/>
          <a:lstStyle>
            <a:lvl1pPr algn="dist">
              <a:defRPr sz="1200">
                <a:solidFill>
                  <a:schemeClr val="bg1">
                    <a:lumMod val="65000"/>
                  </a:schemeClr>
                </a:solidFill>
              </a:defRPr>
            </a:lvl1pPr>
          </a:lstStyle>
          <a:p>
            <a:r>
              <a:rPr lang="en-US"/>
              <a:t>www.qianxin.com</a:t>
            </a:r>
            <a:endParaRPr lang="en-US" dirty="0"/>
          </a:p>
        </p:txBody>
      </p:sp>
      <p:pic>
        <p:nvPicPr>
          <p:cNvPr id="19" name="图片 18">
            <a:extLst>
              <a:ext uri="{FF2B5EF4-FFF2-40B4-BE49-F238E27FC236}">
                <a16:creationId xmlns:a16="http://schemas.microsoft.com/office/drawing/2014/main" xmlns="" id="{416A9729-93A8-4956-819B-BC70E313A2AE}"/>
              </a:ext>
            </a:extLst>
          </p:cNvPr>
          <p:cNvPicPr>
            <a:picLocks noChangeAspect="1"/>
          </p:cNvPicPr>
          <p:nvPr userDrawn="1"/>
        </p:nvPicPr>
        <p:blipFill>
          <a:blip r:embed="rId2"/>
          <a:stretch>
            <a:fillRect/>
          </a:stretch>
        </p:blipFill>
        <p:spPr>
          <a:xfrm>
            <a:off x="10303161" y="288676"/>
            <a:ext cx="1526155" cy="456808"/>
          </a:xfrm>
          <a:prstGeom prst="rect">
            <a:avLst/>
          </a:prstGeom>
        </p:spPr>
      </p:pic>
      <p:grpSp>
        <p:nvGrpSpPr>
          <p:cNvPr id="20" name="组 17">
            <a:extLst>
              <a:ext uri="{FF2B5EF4-FFF2-40B4-BE49-F238E27FC236}">
                <a16:creationId xmlns:a16="http://schemas.microsoft.com/office/drawing/2014/main" xmlns="" id="{46CA27C5-1FD4-41AD-B48A-EA2EBECC594E}"/>
              </a:ext>
            </a:extLst>
          </p:cNvPr>
          <p:cNvGrpSpPr/>
          <p:nvPr userDrawn="1"/>
        </p:nvGrpSpPr>
        <p:grpSpPr>
          <a:xfrm>
            <a:off x="0" y="369310"/>
            <a:ext cx="210961" cy="344922"/>
            <a:chOff x="0" y="369310"/>
            <a:chExt cx="210961" cy="344922"/>
          </a:xfrm>
        </p:grpSpPr>
        <p:sp>
          <p:nvSpPr>
            <p:cNvPr id="21" name="三角形 18">
              <a:extLst>
                <a:ext uri="{FF2B5EF4-FFF2-40B4-BE49-F238E27FC236}">
                  <a16:creationId xmlns:a16="http://schemas.microsoft.com/office/drawing/2014/main" xmlns="" id="{91617308-5B60-4173-BBEE-11C08847F6C0}"/>
                </a:ext>
              </a:extLst>
            </p:cNvPr>
            <p:cNvSpPr/>
            <p:nvPr userDrawn="1"/>
          </p:nvSpPr>
          <p:spPr>
            <a:xfrm rot="5400000">
              <a:off x="-92886" y="462196"/>
              <a:ext cx="344922" cy="1591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22" name="三角形 19">
              <a:extLst>
                <a:ext uri="{FF2B5EF4-FFF2-40B4-BE49-F238E27FC236}">
                  <a16:creationId xmlns:a16="http://schemas.microsoft.com/office/drawing/2014/main" xmlns="" id="{CA7471BF-FE0E-4157-9CA7-05398C5AE79F}"/>
                </a:ext>
              </a:extLst>
            </p:cNvPr>
            <p:cNvSpPr/>
            <p:nvPr userDrawn="1"/>
          </p:nvSpPr>
          <p:spPr>
            <a:xfrm rot="5400000">
              <a:off x="-41075" y="462196"/>
              <a:ext cx="344922" cy="159150"/>
            </a:xfrm>
            <a:prstGeom prst="triangle">
              <a:avLst/>
            </a:prstGeom>
            <a:solidFill>
              <a:srgbClr val="1D8C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Tree>
    <p:extLst>
      <p:ext uri="{BB962C8B-B14F-4D97-AF65-F5344CB8AC3E}">
        <p14:creationId xmlns:p14="http://schemas.microsoft.com/office/powerpoint/2010/main" val="3593189823"/>
      </p:ext>
    </p:extLst>
  </p:cSld>
  <p:clrMapOvr>
    <a:masterClrMapping/>
  </p:clrMapOvr>
  <p:extLst mod="1">
    <p:ext uri="{DCECCB84-F9BA-43D5-87BE-67443E8EF086}">
      <p15:sldGuideLst xmlns:p15="http://schemas.microsoft.com/office/powerpoint/2012/main">
        <p15:guide id="5" orient="horz" pos="323" userDrawn="1">
          <p15:clr>
            <a:srgbClr val="FBAE40"/>
          </p15:clr>
        </p15:guide>
        <p15:guide id="6" pos="384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标题图片">
    <p:spTree>
      <p:nvGrpSpPr>
        <p:cNvPr id="1" name=""/>
        <p:cNvGrpSpPr/>
        <p:nvPr/>
      </p:nvGrpSpPr>
      <p:grpSpPr>
        <a:xfrm>
          <a:off x="0" y="0"/>
          <a:ext cx="0" cy="0"/>
          <a:chOff x="0" y="0"/>
          <a:chExt cx="0" cy="0"/>
        </a:xfrm>
      </p:grpSpPr>
      <p:sp>
        <p:nvSpPr>
          <p:cNvPr id="3" name="幻灯片编号占位符 2"/>
          <p:cNvSpPr>
            <a:spLocks noGrp="1"/>
          </p:cNvSpPr>
          <p:nvPr>
            <p:ph type="sldNum" sz="quarter" idx="10"/>
          </p:nvPr>
        </p:nvSpPr>
        <p:spPr>
          <a:xfrm>
            <a:off x="568810" y="6395957"/>
            <a:ext cx="567891" cy="365125"/>
          </a:xfrm>
          <a:prstGeom prst="rect">
            <a:avLst/>
          </a:prstGeom>
        </p:spPr>
        <p:txBody>
          <a:bodyPr/>
          <a:lstStyle/>
          <a:p>
            <a:fld id="{22D566B5-AA7A-A14D-94FC-034BE6355FB5}" type="slidenum">
              <a:rPr kumimoji="1" lang="zh-CN" altLang="en-US" smtClean="0"/>
              <a:pPr/>
              <a:t>‹#›</a:t>
            </a:fld>
            <a:endParaRPr kumimoji="1" lang="zh-CN" altLang="en-US" dirty="0"/>
          </a:p>
        </p:txBody>
      </p:sp>
      <p:sp>
        <p:nvSpPr>
          <p:cNvPr id="7" name="图片占位符 7"/>
          <p:cNvSpPr>
            <a:spLocks noGrp="1"/>
          </p:cNvSpPr>
          <p:nvPr>
            <p:ph type="pic" sz="quarter" idx="15"/>
          </p:nvPr>
        </p:nvSpPr>
        <p:spPr>
          <a:xfrm>
            <a:off x="1067593" y="1360449"/>
            <a:ext cx="10056812" cy="4857472"/>
          </a:xfrm>
          <a:prstGeom prst="rect">
            <a:avLst/>
          </a:prstGeom>
          <a:pattFill prst="pct5">
            <a:fgClr>
              <a:schemeClr val="accent1"/>
            </a:fgClr>
            <a:bgClr>
              <a:schemeClr val="bg1"/>
            </a:bgClr>
          </a:pattFill>
          <a:ln>
            <a:solidFill>
              <a:schemeClr val="bg1">
                <a:lumMod val="85000"/>
                <a:alpha val="40000"/>
              </a:schemeClr>
            </a:solidFill>
          </a:ln>
        </p:spPr>
        <p:txBody>
          <a:bodyPr/>
          <a:lstStyle>
            <a:lvl1pPr marL="0" indent="0">
              <a:buNone/>
              <a:defRPr sz="1400" b="0" i="0">
                <a:solidFill>
                  <a:schemeClr val="tx1">
                    <a:lumMod val="50000"/>
                    <a:lumOff val="50000"/>
                  </a:schemeClr>
                </a:solidFill>
                <a:latin typeface="Microsoft YaHei Light" charset="-122"/>
                <a:ea typeface="Microsoft YaHei Light" charset="-122"/>
                <a:cs typeface="Microsoft YaHei Light" charset="-122"/>
              </a:defRPr>
            </a:lvl1pPr>
          </a:lstStyle>
          <a:p>
            <a:endParaRPr kumimoji="1" lang="zh-CN" altLang="en-US" dirty="0"/>
          </a:p>
        </p:txBody>
      </p:sp>
      <p:sp>
        <p:nvSpPr>
          <p:cNvPr id="16" name="Title 1"/>
          <p:cNvSpPr>
            <a:spLocks noGrp="1"/>
          </p:cNvSpPr>
          <p:nvPr>
            <p:ph type="title" hasCustomPrompt="1"/>
          </p:nvPr>
        </p:nvSpPr>
        <p:spPr>
          <a:xfrm>
            <a:off x="262772" y="132735"/>
            <a:ext cx="10056812" cy="719732"/>
          </a:xfrm>
          <a:prstGeom prst="rect">
            <a:avLst/>
          </a:prstGeom>
        </p:spPr>
        <p:txBody>
          <a:bodyPr anchor="b"/>
          <a:lstStyle>
            <a:lvl1pPr algn="l">
              <a:lnSpc>
                <a:spcPts val="4300"/>
              </a:lnSpc>
              <a:defRPr sz="2800" b="1" i="0" baseline="0">
                <a:solidFill>
                  <a:srgbClr val="007EBB"/>
                </a:solidFill>
                <a:latin typeface="Microsoft YaHei" charset="-122"/>
                <a:ea typeface="Microsoft YaHei" charset="-122"/>
                <a:cs typeface="Microsoft YaHei" charset="-122"/>
              </a:defRPr>
            </a:lvl1pPr>
          </a:lstStyle>
          <a:p>
            <a:r>
              <a:rPr lang="zh-CN" altLang="en-US" dirty="0"/>
              <a:t>点击编辑主标题</a:t>
            </a:r>
            <a:endParaRPr lang="en-US" dirty="0"/>
          </a:p>
        </p:txBody>
      </p:sp>
      <p:grpSp>
        <p:nvGrpSpPr>
          <p:cNvPr id="17" name="组 16"/>
          <p:cNvGrpSpPr/>
          <p:nvPr/>
        </p:nvGrpSpPr>
        <p:grpSpPr>
          <a:xfrm>
            <a:off x="0" y="369310"/>
            <a:ext cx="210961" cy="344922"/>
            <a:chOff x="0" y="369310"/>
            <a:chExt cx="210961" cy="344922"/>
          </a:xfrm>
        </p:grpSpPr>
        <p:sp>
          <p:nvSpPr>
            <p:cNvPr id="18" name="三角形 17"/>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19" name="三角形 18"/>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20" name="图片 19"/>
          <p:cNvPicPr>
            <a:picLocks noChangeAspect="1"/>
          </p:cNvPicPr>
          <p:nvPr/>
        </p:nvPicPr>
        <p:blipFill>
          <a:blip r:embed="rId2"/>
          <a:stretch>
            <a:fillRect/>
          </a:stretch>
        </p:blipFill>
        <p:spPr>
          <a:xfrm>
            <a:off x="10687431" y="323923"/>
            <a:ext cx="1102401" cy="499306"/>
          </a:xfrm>
          <a:prstGeom prst="rect">
            <a:avLst/>
          </a:prstGeom>
        </p:spPr>
      </p:pic>
      <p:sp>
        <p:nvSpPr>
          <p:cNvPr id="22" name="Footer Placeholder 4"/>
          <p:cNvSpPr>
            <a:spLocks noGrp="1"/>
          </p:cNvSpPr>
          <p:nvPr>
            <p:ph type="ftr" sz="quarter" idx="14"/>
          </p:nvPr>
        </p:nvSpPr>
        <p:spPr>
          <a:xfrm>
            <a:off x="10229850" y="6286419"/>
            <a:ext cx="1657350" cy="584200"/>
          </a:xfrm>
        </p:spPr>
        <p:txBody>
          <a:bodyPr/>
          <a:lstStyle>
            <a:lvl1pPr algn="dist">
              <a:defRPr sz="1200">
                <a:solidFill>
                  <a:schemeClr val="bg1">
                    <a:lumMod val="65000"/>
                  </a:schemeClr>
                </a:solidFill>
              </a:defRPr>
            </a:lvl1pPr>
          </a:lstStyle>
          <a:p>
            <a:r>
              <a:rPr lang="en-US"/>
              <a:t>www.qianxin.com</a:t>
            </a:r>
            <a:endParaRPr lang="en-US" dirty="0"/>
          </a:p>
        </p:txBody>
      </p:sp>
      <p:grpSp>
        <p:nvGrpSpPr>
          <p:cNvPr id="10" name="组 16"/>
          <p:cNvGrpSpPr/>
          <p:nvPr/>
        </p:nvGrpSpPr>
        <p:grpSpPr>
          <a:xfrm>
            <a:off x="0" y="369310"/>
            <a:ext cx="210961" cy="344922"/>
            <a:chOff x="0" y="369310"/>
            <a:chExt cx="210961" cy="344922"/>
          </a:xfrm>
        </p:grpSpPr>
        <p:sp>
          <p:nvSpPr>
            <p:cNvPr id="11" name="三角形 17"/>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12" name="三角形 18"/>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13" name="图片 12"/>
          <p:cNvPicPr>
            <a:picLocks noChangeAspect="1"/>
          </p:cNvPicPr>
          <p:nvPr/>
        </p:nvPicPr>
        <p:blipFill>
          <a:blip r:embed="rId2"/>
          <a:stretch>
            <a:fillRect/>
          </a:stretch>
        </p:blipFill>
        <p:spPr>
          <a:xfrm>
            <a:off x="10687431" y="323923"/>
            <a:ext cx="1102401" cy="499306"/>
          </a:xfrm>
          <a:prstGeom prst="rect">
            <a:avLst/>
          </a:prstGeom>
        </p:spPr>
      </p:pic>
      <p:grpSp>
        <p:nvGrpSpPr>
          <p:cNvPr id="14" name="组 16"/>
          <p:cNvGrpSpPr/>
          <p:nvPr userDrawn="1"/>
        </p:nvGrpSpPr>
        <p:grpSpPr>
          <a:xfrm>
            <a:off x="0" y="369310"/>
            <a:ext cx="210961" cy="344922"/>
            <a:chOff x="0" y="369310"/>
            <a:chExt cx="210961" cy="344922"/>
          </a:xfrm>
        </p:grpSpPr>
        <p:sp>
          <p:nvSpPr>
            <p:cNvPr id="15" name="三角形 17"/>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21" name="三角形 18"/>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23" name="图片 22"/>
          <p:cNvPicPr>
            <a:picLocks noChangeAspect="1"/>
          </p:cNvPicPr>
          <p:nvPr userDrawn="1"/>
        </p:nvPicPr>
        <p:blipFill>
          <a:blip r:embed="rId2"/>
          <a:stretch>
            <a:fillRect/>
          </a:stretch>
        </p:blipFill>
        <p:spPr>
          <a:xfrm>
            <a:off x="10687431" y="323923"/>
            <a:ext cx="1102401" cy="499306"/>
          </a:xfrm>
          <a:prstGeom prst="rect">
            <a:avLst/>
          </a:prstGeom>
        </p:spPr>
      </p:pic>
    </p:spTree>
    <p:extLst>
      <p:ext uri="{BB962C8B-B14F-4D97-AF65-F5344CB8AC3E}">
        <p14:creationId xmlns:p14="http://schemas.microsoft.com/office/powerpoint/2010/main" val="9702434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cSld name="4_标题图片">
    <p:spTree>
      <p:nvGrpSpPr>
        <p:cNvPr id="1" name=""/>
        <p:cNvGrpSpPr/>
        <p:nvPr/>
      </p:nvGrpSpPr>
      <p:grpSpPr>
        <a:xfrm>
          <a:off x="0" y="0"/>
          <a:ext cx="0" cy="0"/>
          <a:chOff x="0" y="0"/>
          <a:chExt cx="0" cy="0"/>
        </a:xfrm>
      </p:grpSpPr>
      <p:sp>
        <p:nvSpPr>
          <p:cNvPr id="7" name="图片占位符 7"/>
          <p:cNvSpPr>
            <a:spLocks noGrp="1"/>
          </p:cNvSpPr>
          <p:nvPr>
            <p:ph type="pic" sz="quarter" idx="15"/>
          </p:nvPr>
        </p:nvSpPr>
        <p:spPr>
          <a:xfrm>
            <a:off x="852755" y="1360449"/>
            <a:ext cx="5269707" cy="4857472"/>
          </a:xfrm>
          <a:prstGeom prst="rect">
            <a:avLst/>
          </a:prstGeom>
          <a:pattFill prst="pct5">
            <a:fgClr>
              <a:schemeClr val="accent1"/>
            </a:fgClr>
            <a:bgClr>
              <a:schemeClr val="bg1"/>
            </a:bgClr>
          </a:pattFill>
          <a:ln>
            <a:solidFill>
              <a:schemeClr val="bg1">
                <a:lumMod val="85000"/>
                <a:alpha val="40000"/>
              </a:schemeClr>
            </a:solidFill>
          </a:ln>
        </p:spPr>
        <p:txBody>
          <a:bodyPr/>
          <a:lstStyle>
            <a:lvl1pPr marL="0" indent="0">
              <a:buNone/>
              <a:defRPr sz="1400" b="0" i="0">
                <a:solidFill>
                  <a:schemeClr val="tx1">
                    <a:lumMod val="50000"/>
                    <a:lumOff val="50000"/>
                  </a:schemeClr>
                </a:solidFill>
                <a:latin typeface="Microsoft YaHei Light" charset="-122"/>
                <a:ea typeface="Microsoft YaHei Light" charset="-122"/>
                <a:cs typeface="Microsoft YaHei Light" charset="-122"/>
              </a:defRPr>
            </a:lvl1pPr>
          </a:lstStyle>
          <a:p>
            <a:endParaRPr kumimoji="1" lang="zh-CN" altLang="en-US" dirty="0"/>
          </a:p>
        </p:txBody>
      </p:sp>
      <p:sp>
        <p:nvSpPr>
          <p:cNvPr id="8" name="Text Placeholder 38"/>
          <p:cNvSpPr>
            <a:spLocks noGrp="1"/>
          </p:cNvSpPr>
          <p:nvPr>
            <p:ph type="body" sz="quarter" idx="13" hasCustomPrompt="1"/>
          </p:nvPr>
        </p:nvSpPr>
        <p:spPr>
          <a:xfrm>
            <a:off x="6400801" y="1360449"/>
            <a:ext cx="4723604" cy="4857471"/>
          </a:xfrm>
          <a:prstGeom prst="rect">
            <a:avLst/>
          </a:prstGeom>
        </p:spPr>
        <p:txBody>
          <a:bodyPr lIns="0" tIns="0" rIns="0" bIns="0">
            <a:noAutofit/>
          </a:bodyPr>
          <a:lstStyle>
            <a:lvl1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lang="en-US" sz="1400" b="0" i="0" kern="1200" spc="100" baseline="0" dirty="0" smtClean="0">
                <a:solidFill>
                  <a:schemeClr val="tx1">
                    <a:lumMod val="50000"/>
                    <a:lumOff val="50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点击编辑正文</a:t>
            </a:r>
            <a:endParaRPr lang="en-US" dirty="0"/>
          </a:p>
        </p:txBody>
      </p:sp>
      <p:sp>
        <p:nvSpPr>
          <p:cNvPr id="17" name="Title 1"/>
          <p:cNvSpPr>
            <a:spLocks noGrp="1"/>
          </p:cNvSpPr>
          <p:nvPr>
            <p:ph type="title" hasCustomPrompt="1"/>
          </p:nvPr>
        </p:nvSpPr>
        <p:spPr>
          <a:xfrm>
            <a:off x="262772" y="132735"/>
            <a:ext cx="10056812" cy="719732"/>
          </a:xfrm>
          <a:prstGeom prst="rect">
            <a:avLst/>
          </a:prstGeom>
        </p:spPr>
        <p:txBody>
          <a:bodyPr anchor="b"/>
          <a:lstStyle>
            <a:lvl1pPr algn="l">
              <a:lnSpc>
                <a:spcPts val="4300"/>
              </a:lnSpc>
              <a:defRPr sz="2800" b="1" i="0" baseline="0">
                <a:solidFill>
                  <a:srgbClr val="007EBB"/>
                </a:solidFill>
                <a:latin typeface="Microsoft YaHei" charset="-122"/>
                <a:ea typeface="Microsoft YaHei" charset="-122"/>
                <a:cs typeface="Microsoft YaHei" charset="-122"/>
              </a:defRPr>
            </a:lvl1pPr>
          </a:lstStyle>
          <a:p>
            <a:r>
              <a:rPr lang="zh-CN" altLang="en-US" dirty="0"/>
              <a:t>点击编辑主标题</a:t>
            </a:r>
            <a:endParaRPr lang="en-US" dirty="0"/>
          </a:p>
        </p:txBody>
      </p:sp>
      <p:grpSp>
        <p:nvGrpSpPr>
          <p:cNvPr id="18" name="组 17"/>
          <p:cNvGrpSpPr/>
          <p:nvPr/>
        </p:nvGrpSpPr>
        <p:grpSpPr>
          <a:xfrm>
            <a:off x="0" y="369310"/>
            <a:ext cx="210961" cy="344922"/>
            <a:chOff x="0" y="369310"/>
            <a:chExt cx="210961" cy="344922"/>
          </a:xfrm>
        </p:grpSpPr>
        <p:sp>
          <p:nvSpPr>
            <p:cNvPr id="19" name="三角形 18"/>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20" name="三角形 19"/>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21" name="图片 20"/>
          <p:cNvPicPr>
            <a:picLocks noChangeAspect="1"/>
          </p:cNvPicPr>
          <p:nvPr/>
        </p:nvPicPr>
        <p:blipFill>
          <a:blip r:embed="rId2"/>
          <a:stretch>
            <a:fillRect/>
          </a:stretch>
        </p:blipFill>
        <p:spPr>
          <a:xfrm>
            <a:off x="10687431" y="323923"/>
            <a:ext cx="1102401" cy="499306"/>
          </a:xfrm>
          <a:prstGeom prst="rect">
            <a:avLst/>
          </a:prstGeom>
        </p:spPr>
      </p:pic>
      <p:sp>
        <p:nvSpPr>
          <p:cNvPr id="23" name="Footer Placeholder 4"/>
          <p:cNvSpPr>
            <a:spLocks noGrp="1"/>
          </p:cNvSpPr>
          <p:nvPr>
            <p:ph type="ftr" sz="quarter" idx="14"/>
          </p:nvPr>
        </p:nvSpPr>
        <p:spPr>
          <a:xfrm>
            <a:off x="10229850" y="6286419"/>
            <a:ext cx="1657350" cy="584200"/>
          </a:xfrm>
        </p:spPr>
        <p:txBody>
          <a:bodyPr/>
          <a:lstStyle>
            <a:lvl1pPr algn="dist">
              <a:defRPr sz="1200">
                <a:solidFill>
                  <a:schemeClr val="bg1">
                    <a:lumMod val="65000"/>
                  </a:schemeClr>
                </a:solidFill>
              </a:defRPr>
            </a:lvl1pPr>
          </a:lstStyle>
          <a:p>
            <a:r>
              <a:rPr lang="en-US"/>
              <a:t>www.qianxin.com</a:t>
            </a:r>
            <a:endParaRPr lang="en-US" dirty="0"/>
          </a:p>
        </p:txBody>
      </p:sp>
      <p:grpSp>
        <p:nvGrpSpPr>
          <p:cNvPr id="10" name="组 17"/>
          <p:cNvGrpSpPr/>
          <p:nvPr/>
        </p:nvGrpSpPr>
        <p:grpSpPr>
          <a:xfrm>
            <a:off x="0" y="369310"/>
            <a:ext cx="210961" cy="344922"/>
            <a:chOff x="0" y="369310"/>
            <a:chExt cx="210961" cy="344922"/>
          </a:xfrm>
        </p:grpSpPr>
        <p:sp>
          <p:nvSpPr>
            <p:cNvPr id="11" name="三角形 18"/>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12" name="三角形 19"/>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13" name="图片 12"/>
          <p:cNvPicPr>
            <a:picLocks noChangeAspect="1"/>
          </p:cNvPicPr>
          <p:nvPr/>
        </p:nvPicPr>
        <p:blipFill>
          <a:blip r:embed="rId2"/>
          <a:stretch>
            <a:fillRect/>
          </a:stretch>
        </p:blipFill>
        <p:spPr>
          <a:xfrm>
            <a:off x="10687431" y="323923"/>
            <a:ext cx="1102401" cy="499306"/>
          </a:xfrm>
          <a:prstGeom prst="rect">
            <a:avLst/>
          </a:prstGeom>
        </p:spPr>
      </p:pic>
      <p:grpSp>
        <p:nvGrpSpPr>
          <p:cNvPr id="14" name="组 17"/>
          <p:cNvGrpSpPr/>
          <p:nvPr userDrawn="1"/>
        </p:nvGrpSpPr>
        <p:grpSpPr>
          <a:xfrm>
            <a:off x="0" y="369310"/>
            <a:ext cx="210961" cy="344922"/>
            <a:chOff x="0" y="369310"/>
            <a:chExt cx="210961" cy="344922"/>
          </a:xfrm>
        </p:grpSpPr>
        <p:sp>
          <p:nvSpPr>
            <p:cNvPr id="15" name="三角形 18"/>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16" name="三角形 19"/>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22" name="图片 21"/>
          <p:cNvPicPr>
            <a:picLocks noChangeAspect="1"/>
          </p:cNvPicPr>
          <p:nvPr userDrawn="1"/>
        </p:nvPicPr>
        <p:blipFill>
          <a:blip r:embed="rId2"/>
          <a:stretch>
            <a:fillRect/>
          </a:stretch>
        </p:blipFill>
        <p:spPr>
          <a:xfrm>
            <a:off x="10687431" y="323923"/>
            <a:ext cx="1102401" cy="499306"/>
          </a:xfrm>
          <a:prstGeom prst="rect">
            <a:avLst/>
          </a:prstGeom>
        </p:spPr>
      </p:pic>
    </p:spTree>
    <p:extLst>
      <p:ext uri="{BB962C8B-B14F-4D97-AF65-F5344CB8AC3E}">
        <p14:creationId xmlns:p14="http://schemas.microsoft.com/office/powerpoint/2010/main" val="27198586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5_标题图片">
    <p:spTree>
      <p:nvGrpSpPr>
        <p:cNvPr id="1" name=""/>
        <p:cNvGrpSpPr/>
        <p:nvPr/>
      </p:nvGrpSpPr>
      <p:grpSpPr>
        <a:xfrm>
          <a:off x="0" y="0"/>
          <a:ext cx="0" cy="0"/>
          <a:chOff x="0" y="0"/>
          <a:chExt cx="0" cy="0"/>
        </a:xfrm>
      </p:grpSpPr>
      <p:sp>
        <p:nvSpPr>
          <p:cNvPr id="7" name="图片占位符 7"/>
          <p:cNvSpPr>
            <a:spLocks noGrp="1"/>
          </p:cNvSpPr>
          <p:nvPr>
            <p:ph type="pic" sz="quarter" idx="15"/>
          </p:nvPr>
        </p:nvSpPr>
        <p:spPr>
          <a:xfrm>
            <a:off x="852755" y="1360449"/>
            <a:ext cx="5065445" cy="2678151"/>
          </a:xfrm>
          <a:prstGeom prst="rect">
            <a:avLst/>
          </a:prstGeom>
          <a:pattFill prst="pct5">
            <a:fgClr>
              <a:schemeClr val="accent1"/>
            </a:fgClr>
            <a:bgClr>
              <a:schemeClr val="bg1"/>
            </a:bgClr>
          </a:pattFill>
          <a:ln>
            <a:solidFill>
              <a:schemeClr val="bg1">
                <a:lumMod val="85000"/>
                <a:alpha val="40000"/>
              </a:schemeClr>
            </a:solidFill>
          </a:ln>
        </p:spPr>
        <p:txBody>
          <a:bodyPr/>
          <a:lstStyle>
            <a:lvl1pPr marL="0" indent="0">
              <a:buNone/>
              <a:defRPr sz="1400" b="0" i="0">
                <a:solidFill>
                  <a:schemeClr val="tx1">
                    <a:lumMod val="50000"/>
                    <a:lumOff val="50000"/>
                  </a:schemeClr>
                </a:solidFill>
                <a:latin typeface="Microsoft YaHei Light" charset="-122"/>
                <a:ea typeface="Microsoft YaHei Light" charset="-122"/>
                <a:cs typeface="Microsoft YaHei Light" charset="-122"/>
              </a:defRPr>
            </a:lvl1pPr>
          </a:lstStyle>
          <a:p>
            <a:endParaRPr kumimoji="1" lang="zh-CN" altLang="en-US" dirty="0"/>
          </a:p>
        </p:txBody>
      </p:sp>
      <p:sp>
        <p:nvSpPr>
          <p:cNvPr id="14" name="图片占位符 7"/>
          <p:cNvSpPr>
            <a:spLocks noGrp="1"/>
          </p:cNvSpPr>
          <p:nvPr>
            <p:ph type="pic" sz="quarter" idx="30"/>
          </p:nvPr>
        </p:nvSpPr>
        <p:spPr>
          <a:xfrm>
            <a:off x="6210301" y="1360449"/>
            <a:ext cx="5029200" cy="2678151"/>
          </a:xfrm>
          <a:prstGeom prst="rect">
            <a:avLst/>
          </a:prstGeom>
          <a:pattFill prst="pct5">
            <a:fgClr>
              <a:schemeClr val="accent1"/>
            </a:fgClr>
            <a:bgClr>
              <a:schemeClr val="bg1"/>
            </a:bgClr>
          </a:pattFill>
          <a:ln>
            <a:solidFill>
              <a:schemeClr val="bg1">
                <a:lumMod val="85000"/>
                <a:alpha val="40000"/>
              </a:schemeClr>
            </a:solidFill>
          </a:ln>
        </p:spPr>
        <p:txBody>
          <a:bodyPr/>
          <a:lstStyle>
            <a:lvl1pPr marL="0" indent="0">
              <a:buNone/>
              <a:defRPr sz="1400" b="0" i="0">
                <a:solidFill>
                  <a:schemeClr val="tx1">
                    <a:lumMod val="50000"/>
                    <a:lumOff val="50000"/>
                  </a:schemeClr>
                </a:solidFill>
                <a:latin typeface="Microsoft YaHei Light" charset="-122"/>
                <a:ea typeface="Microsoft YaHei Light" charset="-122"/>
                <a:cs typeface="Microsoft YaHei Light" charset="-122"/>
              </a:defRPr>
            </a:lvl1pPr>
          </a:lstStyle>
          <a:p>
            <a:endParaRPr kumimoji="1" lang="zh-CN" altLang="en-US" dirty="0"/>
          </a:p>
        </p:txBody>
      </p:sp>
      <p:sp>
        <p:nvSpPr>
          <p:cNvPr id="15" name="Text Placeholder 38"/>
          <p:cNvSpPr>
            <a:spLocks noGrp="1"/>
          </p:cNvSpPr>
          <p:nvPr>
            <p:ph type="body" sz="quarter" idx="13" hasCustomPrompt="1"/>
          </p:nvPr>
        </p:nvSpPr>
        <p:spPr>
          <a:xfrm>
            <a:off x="852755" y="4394200"/>
            <a:ext cx="10271650" cy="1823720"/>
          </a:xfrm>
          <a:prstGeom prst="rect">
            <a:avLst/>
          </a:prstGeom>
        </p:spPr>
        <p:txBody>
          <a:bodyPr lIns="0" tIns="0" rIns="0" bIns="0">
            <a:noAutofit/>
          </a:bodyPr>
          <a:lstStyle>
            <a:lvl1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lang="en-US" sz="1400" b="0" i="0" kern="1200" spc="100" baseline="0" dirty="0" smtClean="0">
                <a:solidFill>
                  <a:schemeClr val="tx1">
                    <a:lumMod val="50000"/>
                    <a:lumOff val="50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点击编辑正文</a:t>
            </a:r>
            <a:endParaRPr lang="en-US" dirty="0"/>
          </a:p>
        </p:txBody>
      </p:sp>
      <p:sp>
        <p:nvSpPr>
          <p:cNvPr id="19" name="Title 1"/>
          <p:cNvSpPr>
            <a:spLocks noGrp="1"/>
          </p:cNvSpPr>
          <p:nvPr>
            <p:ph type="title" hasCustomPrompt="1"/>
          </p:nvPr>
        </p:nvSpPr>
        <p:spPr>
          <a:xfrm>
            <a:off x="262772" y="132735"/>
            <a:ext cx="10056812" cy="719732"/>
          </a:xfrm>
          <a:prstGeom prst="rect">
            <a:avLst/>
          </a:prstGeom>
        </p:spPr>
        <p:txBody>
          <a:bodyPr anchor="b"/>
          <a:lstStyle>
            <a:lvl1pPr algn="l">
              <a:lnSpc>
                <a:spcPts val="4300"/>
              </a:lnSpc>
              <a:defRPr sz="2800" b="1" i="0" baseline="0">
                <a:solidFill>
                  <a:srgbClr val="007EBB"/>
                </a:solidFill>
                <a:latin typeface="Microsoft YaHei" charset="-122"/>
                <a:ea typeface="Microsoft YaHei" charset="-122"/>
                <a:cs typeface="Microsoft YaHei" charset="-122"/>
              </a:defRPr>
            </a:lvl1pPr>
          </a:lstStyle>
          <a:p>
            <a:r>
              <a:rPr lang="zh-CN" altLang="en-US" dirty="0"/>
              <a:t>点击编辑主标题</a:t>
            </a:r>
            <a:endParaRPr lang="en-US" dirty="0"/>
          </a:p>
        </p:txBody>
      </p:sp>
      <p:grpSp>
        <p:nvGrpSpPr>
          <p:cNvPr id="20" name="组 19"/>
          <p:cNvGrpSpPr/>
          <p:nvPr/>
        </p:nvGrpSpPr>
        <p:grpSpPr>
          <a:xfrm>
            <a:off x="0" y="369310"/>
            <a:ext cx="210961" cy="344922"/>
            <a:chOff x="0" y="369310"/>
            <a:chExt cx="210961" cy="344922"/>
          </a:xfrm>
        </p:grpSpPr>
        <p:sp>
          <p:nvSpPr>
            <p:cNvPr id="21" name="三角形 20"/>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22" name="三角形 21"/>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23" name="图片 22"/>
          <p:cNvPicPr>
            <a:picLocks noChangeAspect="1"/>
          </p:cNvPicPr>
          <p:nvPr/>
        </p:nvPicPr>
        <p:blipFill>
          <a:blip r:embed="rId2"/>
          <a:stretch>
            <a:fillRect/>
          </a:stretch>
        </p:blipFill>
        <p:spPr>
          <a:xfrm>
            <a:off x="10687431" y="323923"/>
            <a:ext cx="1102401" cy="499306"/>
          </a:xfrm>
          <a:prstGeom prst="rect">
            <a:avLst/>
          </a:prstGeom>
        </p:spPr>
      </p:pic>
      <p:sp>
        <p:nvSpPr>
          <p:cNvPr id="25" name="Footer Placeholder 4"/>
          <p:cNvSpPr>
            <a:spLocks noGrp="1"/>
          </p:cNvSpPr>
          <p:nvPr>
            <p:ph type="ftr" sz="quarter" idx="14"/>
          </p:nvPr>
        </p:nvSpPr>
        <p:spPr>
          <a:xfrm>
            <a:off x="10229850" y="6286419"/>
            <a:ext cx="1657350" cy="584200"/>
          </a:xfrm>
        </p:spPr>
        <p:txBody>
          <a:bodyPr/>
          <a:lstStyle>
            <a:lvl1pPr algn="dist">
              <a:defRPr sz="1200">
                <a:solidFill>
                  <a:schemeClr val="bg1">
                    <a:lumMod val="65000"/>
                  </a:schemeClr>
                </a:solidFill>
              </a:defRPr>
            </a:lvl1pPr>
          </a:lstStyle>
          <a:p>
            <a:r>
              <a:rPr lang="en-US"/>
              <a:t>www.qianxin.com</a:t>
            </a:r>
            <a:endParaRPr lang="en-US" dirty="0"/>
          </a:p>
        </p:txBody>
      </p:sp>
      <p:grpSp>
        <p:nvGrpSpPr>
          <p:cNvPr id="11" name="组 19"/>
          <p:cNvGrpSpPr/>
          <p:nvPr/>
        </p:nvGrpSpPr>
        <p:grpSpPr>
          <a:xfrm>
            <a:off x="0" y="369310"/>
            <a:ext cx="210961" cy="344922"/>
            <a:chOff x="0" y="369310"/>
            <a:chExt cx="210961" cy="344922"/>
          </a:xfrm>
        </p:grpSpPr>
        <p:sp>
          <p:nvSpPr>
            <p:cNvPr id="12" name="三角形 20"/>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13" name="三角形 21"/>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16" name="图片 15"/>
          <p:cNvPicPr>
            <a:picLocks noChangeAspect="1"/>
          </p:cNvPicPr>
          <p:nvPr/>
        </p:nvPicPr>
        <p:blipFill>
          <a:blip r:embed="rId2"/>
          <a:stretch>
            <a:fillRect/>
          </a:stretch>
        </p:blipFill>
        <p:spPr>
          <a:xfrm>
            <a:off x="10687431" y="323923"/>
            <a:ext cx="1102401" cy="499306"/>
          </a:xfrm>
          <a:prstGeom prst="rect">
            <a:avLst/>
          </a:prstGeom>
        </p:spPr>
      </p:pic>
      <p:grpSp>
        <p:nvGrpSpPr>
          <p:cNvPr id="17" name="组 19"/>
          <p:cNvGrpSpPr/>
          <p:nvPr userDrawn="1"/>
        </p:nvGrpSpPr>
        <p:grpSpPr>
          <a:xfrm>
            <a:off x="0" y="369310"/>
            <a:ext cx="210961" cy="344922"/>
            <a:chOff x="0" y="369310"/>
            <a:chExt cx="210961" cy="344922"/>
          </a:xfrm>
        </p:grpSpPr>
        <p:sp>
          <p:nvSpPr>
            <p:cNvPr id="18" name="三角形 20"/>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24" name="三角形 21"/>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26" name="图片 25"/>
          <p:cNvPicPr>
            <a:picLocks noChangeAspect="1"/>
          </p:cNvPicPr>
          <p:nvPr userDrawn="1"/>
        </p:nvPicPr>
        <p:blipFill>
          <a:blip r:embed="rId2"/>
          <a:stretch>
            <a:fillRect/>
          </a:stretch>
        </p:blipFill>
        <p:spPr>
          <a:xfrm>
            <a:off x="10687431" y="323923"/>
            <a:ext cx="1102401" cy="499306"/>
          </a:xfrm>
          <a:prstGeom prst="rect">
            <a:avLst/>
          </a:prstGeom>
        </p:spPr>
      </p:pic>
    </p:spTree>
    <p:extLst>
      <p:ext uri="{BB962C8B-B14F-4D97-AF65-F5344CB8AC3E}">
        <p14:creationId xmlns:p14="http://schemas.microsoft.com/office/powerpoint/2010/main" val="562921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cSld name="1_标题图片">
    <p:spTree>
      <p:nvGrpSpPr>
        <p:cNvPr id="1" name=""/>
        <p:cNvGrpSpPr/>
        <p:nvPr/>
      </p:nvGrpSpPr>
      <p:grpSpPr>
        <a:xfrm>
          <a:off x="0" y="0"/>
          <a:ext cx="0" cy="0"/>
          <a:chOff x="0" y="0"/>
          <a:chExt cx="0" cy="0"/>
        </a:xfrm>
      </p:grpSpPr>
      <p:sp>
        <p:nvSpPr>
          <p:cNvPr id="3" name="幻灯片编号占位符 2"/>
          <p:cNvSpPr>
            <a:spLocks noGrp="1"/>
          </p:cNvSpPr>
          <p:nvPr>
            <p:ph type="sldNum" sz="quarter" idx="10"/>
          </p:nvPr>
        </p:nvSpPr>
        <p:spPr>
          <a:xfrm>
            <a:off x="568810" y="6395957"/>
            <a:ext cx="567891" cy="365125"/>
          </a:xfrm>
          <a:prstGeom prst="rect">
            <a:avLst/>
          </a:prstGeom>
        </p:spPr>
        <p:txBody>
          <a:bodyPr/>
          <a:lstStyle/>
          <a:p>
            <a:fld id="{22D566B5-AA7A-A14D-94FC-034BE6355FB5}" type="slidenum">
              <a:rPr kumimoji="1" lang="zh-CN" altLang="en-US" smtClean="0"/>
              <a:pPr/>
              <a:t>‹#›</a:t>
            </a:fld>
            <a:endParaRPr kumimoji="1" lang="zh-CN" altLang="en-US" dirty="0"/>
          </a:p>
        </p:txBody>
      </p:sp>
      <p:sp>
        <p:nvSpPr>
          <p:cNvPr id="9" name="Text Placeholder 38"/>
          <p:cNvSpPr>
            <a:spLocks noGrp="1"/>
          </p:cNvSpPr>
          <p:nvPr>
            <p:ph type="body" sz="quarter" idx="17" hasCustomPrompt="1"/>
          </p:nvPr>
        </p:nvSpPr>
        <p:spPr>
          <a:xfrm>
            <a:off x="1860084" y="4844280"/>
            <a:ext cx="2163672" cy="751298"/>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点击编辑文字</a:t>
            </a:r>
            <a:endParaRPr lang="en-US" dirty="0"/>
          </a:p>
        </p:txBody>
      </p:sp>
      <p:sp>
        <p:nvSpPr>
          <p:cNvPr id="11" name="Text Placeholder 38"/>
          <p:cNvSpPr>
            <a:spLocks noGrp="1"/>
          </p:cNvSpPr>
          <p:nvPr>
            <p:ph type="body" sz="quarter" idx="19" hasCustomPrompt="1"/>
          </p:nvPr>
        </p:nvSpPr>
        <p:spPr>
          <a:xfrm>
            <a:off x="5023507" y="4844280"/>
            <a:ext cx="2163672" cy="751298"/>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a:t>点击编辑文字</a:t>
            </a:r>
            <a:endParaRPr lang="en-US" dirty="0"/>
          </a:p>
        </p:txBody>
      </p:sp>
      <p:sp>
        <p:nvSpPr>
          <p:cNvPr id="13" name="Text Placeholder 38"/>
          <p:cNvSpPr>
            <a:spLocks noGrp="1"/>
          </p:cNvSpPr>
          <p:nvPr>
            <p:ph type="body" sz="quarter" idx="21" hasCustomPrompt="1"/>
          </p:nvPr>
        </p:nvSpPr>
        <p:spPr>
          <a:xfrm>
            <a:off x="8186930" y="4844280"/>
            <a:ext cx="2163672" cy="751298"/>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a:t>点击编辑文字</a:t>
            </a:r>
            <a:endParaRPr lang="en-US" dirty="0"/>
          </a:p>
        </p:txBody>
      </p:sp>
      <p:sp>
        <p:nvSpPr>
          <p:cNvPr id="14" name="图片占位符 5"/>
          <p:cNvSpPr>
            <a:spLocks noGrp="1"/>
          </p:cNvSpPr>
          <p:nvPr>
            <p:ph type="pic" sz="quarter" idx="13"/>
          </p:nvPr>
        </p:nvSpPr>
        <p:spPr>
          <a:xfrm>
            <a:off x="1860084" y="2159001"/>
            <a:ext cx="2163672" cy="2182084"/>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15" name="图片占位符 5"/>
          <p:cNvSpPr>
            <a:spLocks noGrp="1"/>
          </p:cNvSpPr>
          <p:nvPr>
            <p:ph type="pic" sz="quarter" idx="18"/>
          </p:nvPr>
        </p:nvSpPr>
        <p:spPr>
          <a:xfrm>
            <a:off x="5023507" y="2159001"/>
            <a:ext cx="2163672" cy="2182084"/>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16" name="图片占位符 5"/>
          <p:cNvSpPr>
            <a:spLocks noGrp="1"/>
          </p:cNvSpPr>
          <p:nvPr>
            <p:ph type="pic" sz="quarter" idx="20"/>
          </p:nvPr>
        </p:nvSpPr>
        <p:spPr>
          <a:xfrm>
            <a:off x="8186930" y="2159001"/>
            <a:ext cx="2163672" cy="2182084"/>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25" name="Title 1"/>
          <p:cNvSpPr>
            <a:spLocks noGrp="1"/>
          </p:cNvSpPr>
          <p:nvPr>
            <p:ph type="title" hasCustomPrompt="1"/>
          </p:nvPr>
        </p:nvSpPr>
        <p:spPr>
          <a:xfrm>
            <a:off x="262772" y="132735"/>
            <a:ext cx="10056812" cy="719732"/>
          </a:xfrm>
          <a:prstGeom prst="rect">
            <a:avLst/>
          </a:prstGeom>
        </p:spPr>
        <p:txBody>
          <a:bodyPr anchor="b"/>
          <a:lstStyle>
            <a:lvl1pPr algn="l">
              <a:lnSpc>
                <a:spcPts val="4300"/>
              </a:lnSpc>
              <a:defRPr sz="2800" b="1" i="0" baseline="0">
                <a:solidFill>
                  <a:srgbClr val="007EBB"/>
                </a:solidFill>
                <a:latin typeface="Microsoft YaHei" charset="-122"/>
                <a:ea typeface="Microsoft YaHei" charset="-122"/>
                <a:cs typeface="Microsoft YaHei" charset="-122"/>
              </a:defRPr>
            </a:lvl1pPr>
          </a:lstStyle>
          <a:p>
            <a:r>
              <a:rPr lang="zh-CN" altLang="en-US" dirty="0"/>
              <a:t>点击编辑主标题</a:t>
            </a:r>
            <a:endParaRPr lang="en-US" dirty="0"/>
          </a:p>
        </p:txBody>
      </p:sp>
      <p:grpSp>
        <p:nvGrpSpPr>
          <p:cNvPr id="26" name="组 25"/>
          <p:cNvGrpSpPr/>
          <p:nvPr/>
        </p:nvGrpSpPr>
        <p:grpSpPr>
          <a:xfrm>
            <a:off x="0" y="369310"/>
            <a:ext cx="210961" cy="344922"/>
            <a:chOff x="0" y="369310"/>
            <a:chExt cx="210961" cy="344922"/>
          </a:xfrm>
        </p:grpSpPr>
        <p:sp>
          <p:nvSpPr>
            <p:cNvPr id="27" name="三角形 26"/>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28" name="三角形 27"/>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29" name="图片 28"/>
          <p:cNvPicPr>
            <a:picLocks noChangeAspect="1"/>
          </p:cNvPicPr>
          <p:nvPr/>
        </p:nvPicPr>
        <p:blipFill>
          <a:blip r:embed="rId2"/>
          <a:stretch>
            <a:fillRect/>
          </a:stretch>
        </p:blipFill>
        <p:spPr>
          <a:xfrm>
            <a:off x="10687431" y="323923"/>
            <a:ext cx="1102401" cy="499306"/>
          </a:xfrm>
          <a:prstGeom prst="rect">
            <a:avLst/>
          </a:prstGeom>
        </p:spPr>
      </p:pic>
      <p:sp>
        <p:nvSpPr>
          <p:cNvPr id="31" name="Footer Placeholder 4"/>
          <p:cNvSpPr>
            <a:spLocks noGrp="1"/>
          </p:cNvSpPr>
          <p:nvPr>
            <p:ph type="ftr" sz="quarter" idx="14"/>
          </p:nvPr>
        </p:nvSpPr>
        <p:spPr>
          <a:xfrm>
            <a:off x="10229850" y="6286419"/>
            <a:ext cx="1657350" cy="584200"/>
          </a:xfrm>
        </p:spPr>
        <p:txBody>
          <a:bodyPr/>
          <a:lstStyle>
            <a:lvl1pPr algn="dist">
              <a:defRPr sz="1200">
                <a:solidFill>
                  <a:schemeClr val="bg1">
                    <a:lumMod val="65000"/>
                  </a:schemeClr>
                </a:solidFill>
              </a:defRPr>
            </a:lvl1pPr>
          </a:lstStyle>
          <a:p>
            <a:r>
              <a:rPr lang="en-US"/>
              <a:t>www.qianxin.com</a:t>
            </a:r>
            <a:endParaRPr lang="en-US" dirty="0"/>
          </a:p>
        </p:txBody>
      </p:sp>
      <p:grpSp>
        <p:nvGrpSpPr>
          <p:cNvPr id="17" name="组 25"/>
          <p:cNvGrpSpPr/>
          <p:nvPr/>
        </p:nvGrpSpPr>
        <p:grpSpPr>
          <a:xfrm>
            <a:off x="0" y="369310"/>
            <a:ext cx="210961" cy="344922"/>
            <a:chOff x="0" y="369310"/>
            <a:chExt cx="210961" cy="344922"/>
          </a:xfrm>
        </p:grpSpPr>
        <p:sp>
          <p:nvSpPr>
            <p:cNvPr id="18" name="三角形 26"/>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19" name="三角形 27"/>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20" name="图片 19"/>
          <p:cNvPicPr>
            <a:picLocks noChangeAspect="1"/>
          </p:cNvPicPr>
          <p:nvPr/>
        </p:nvPicPr>
        <p:blipFill>
          <a:blip r:embed="rId2"/>
          <a:stretch>
            <a:fillRect/>
          </a:stretch>
        </p:blipFill>
        <p:spPr>
          <a:xfrm>
            <a:off x="10687431" y="323923"/>
            <a:ext cx="1102401" cy="499306"/>
          </a:xfrm>
          <a:prstGeom prst="rect">
            <a:avLst/>
          </a:prstGeom>
        </p:spPr>
      </p:pic>
      <p:grpSp>
        <p:nvGrpSpPr>
          <p:cNvPr id="21" name="组 25"/>
          <p:cNvGrpSpPr/>
          <p:nvPr userDrawn="1"/>
        </p:nvGrpSpPr>
        <p:grpSpPr>
          <a:xfrm>
            <a:off x="0" y="369310"/>
            <a:ext cx="210961" cy="344922"/>
            <a:chOff x="0" y="369310"/>
            <a:chExt cx="210961" cy="344922"/>
          </a:xfrm>
        </p:grpSpPr>
        <p:sp>
          <p:nvSpPr>
            <p:cNvPr id="22" name="三角形 26"/>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23" name="三角形 27"/>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24" name="图片 23"/>
          <p:cNvPicPr>
            <a:picLocks noChangeAspect="1"/>
          </p:cNvPicPr>
          <p:nvPr userDrawn="1"/>
        </p:nvPicPr>
        <p:blipFill>
          <a:blip r:embed="rId2"/>
          <a:stretch>
            <a:fillRect/>
          </a:stretch>
        </p:blipFill>
        <p:spPr>
          <a:xfrm>
            <a:off x="10687431" y="323923"/>
            <a:ext cx="1102401" cy="499306"/>
          </a:xfrm>
          <a:prstGeom prst="rect">
            <a:avLst/>
          </a:prstGeom>
        </p:spPr>
      </p:pic>
    </p:spTree>
    <p:extLst>
      <p:ext uri="{BB962C8B-B14F-4D97-AF65-F5344CB8AC3E}">
        <p14:creationId xmlns:p14="http://schemas.microsoft.com/office/powerpoint/2010/main" val="41572113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2_标题图片">
    <p:spTree>
      <p:nvGrpSpPr>
        <p:cNvPr id="1" name=""/>
        <p:cNvGrpSpPr/>
        <p:nvPr/>
      </p:nvGrpSpPr>
      <p:grpSpPr>
        <a:xfrm>
          <a:off x="0" y="0"/>
          <a:ext cx="0" cy="0"/>
          <a:chOff x="0" y="0"/>
          <a:chExt cx="0" cy="0"/>
        </a:xfrm>
      </p:grpSpPr>
      <p:sp>
        <p:nvSpPr>
          <p:cNvPr id="3" name="幻灯片编号占位符 2"/>
          <p:cNvSpPr>
            <a:spLocks noGrp="1"/>
          </p:cNvSpPr>
          <p:nvPr>
            <p:ph type="sldNum" sz="quarter" idx="10"/>
          </p:nvPr>
        </p:nvSpPr>
        <p:spPr>
          <a:xfrm>
            <a:off x="568810" y="6395957"/>
            <a:ext cx="567891" cy="365125"/>
          </a:xfrm>
          <a:prstGeom prst="rect">
            <a:avLst/>
          </a:prstGeom>
        </p:spPr>
        <p:txBody>
          <a:bodyPr/>
          <a:lstStyle/>
          <a:p>
            <a:fld id="{22D566B5-AA7A-A14D-94FC-034BE6355FB5}" type="slidenum">
              <a:rPr kumimoji="1" lang="zh-CN" altLang="en-US" smtClean="0"/>
              <a:pPr/>
              <a:t>‹#›</a:t>
            </a:fld>
            <a:endParaRPr kumimoji="1" lang="zh-CN" altLang="en-US" dirty="0"/>
          </a:p>
        </p:txBody>
      </p:sp>
      <p:sp>
        <p:nvSpPr>
          <p:cNvPr id="14" name="图片占位符 5"/>
          <p:cNvSpPr>
            <a:spLocks noGrp="1"/>
          </p:cNvSpPr>
          <p:nvPr>
            <p:ph type="pic" sz="quarter" idx="13"/>
          </p:nvPr>
        </p:nvSpPr>
        <p:spPr>
          <a:xfrm>
            <a:off x="1193146" y="2358761"/>
            <a:ext cx="1868023" cy="1868023"/>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15" name="Text Placeholder 38"/>
          <p:cNvSpPr>
            <a:spLocks noGrp="1"/>
          </p:cNvSpPr>
          <p:nvPr>
            <p:ph type="body" sz="quarter" idx="17" hasCustomPrompt="1"/>
          </p:nvPr>
        </p:nvSpPr>
        <p:spPr>
          <a:xfrm>
            <a:off x="1193652" y="4592902"/>
            <a:ext cx="1867518" cy="648465"/>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点击编辑文字</a:t>
            </a:r>
            <a:endParaRPr lang="en-US" dirty="0"/>
          </a:p>
        </p:txBody>
      </p:sp>
      <p:sp>
        <p:nvSpPr>
          <p:cNvPr id="16" name="图片占位符 5"/>
          <p:cNvSpPr>
            <a:spLocks noGrp="1"/>
          </p:cNvSpPr>
          <p:nvPr>
            <p:ph type="pic" sz="quarter" idx="18"/>
          </p:nvPr>
        </p:nvSpPr>
        <p:spPr>
          <a:xfrm>
            <a:off x="3846036" y="2358761"/>
            <a:ext cx="1868023" cy="1868023"/>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17" name="Text Placeholder 38"/>
          <p:cNvSpPr>
            <a:spLocks noGrp="1"/>
          </p:cNvSpPr>
          <p:nvPr>
            <p:ph type="body" sz="quarter" idx="19" hasCustomPrompt="1"/>
          </p:nvPr>
        </p:nvSpPr>
        <p:spPr>
          <a:xfrm>
            <a:off x="3846542" y="4592902"/>
            <a:ext cx="1867518" cy="648465"/>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点击编辑文字</a:t>
            </a:r>
            <a:endParaRPr lang="en-US" dirty="0"/>
          </a:p>
        </p:txBody>
      </p:sp>
      <p:sp>
        <p:nvSpPr>
          <p:cNvPr id="18" name="图片占位符 5"/>
          <p:cNvSpPr>
            <a:spLocks noGrp="1"/>
          </p:cNvSpPr>
          <p:nvPr>
            <p:ph type="pic" sz="quarter" idx="20"/>
          </p:nvPr>
        </p:nvSpPr>
        <p:spPr>
          <a:xfrm>
            <a:off x="6498926" y="2358761"/>
            <a:ext cx="1868023" cy="1868023"/>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19" name="Text Placeholder 38"/>
          <p:cNvSpPr>
            <a:spLocks noGrp="1"/>
          </p:cNvSpPr>
          <p:nvPr>
            <p:ph type="body" sz="quarter" idx="21" hasCustomPrompt="1"/>
          </p:nvPr>
        </p:nvSpPr>
        <p:spPr>
          <a:xfrm>
            <a:off x="6499432" y="4592902"/>
            <a:ext cx="1867518" cy="648465"/>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点击编辑文字</a:t>
            </a:r>
            <a:endParaRPr lang="en-US" dirty="0"/>
          </a:p>
        </p:txBody>
      </p:sp>
      <p:sp>
        <p:nvSpPr>
          <p:cNvPr id="20" name="图片占位符 5"/>
          <p:cNvSpPr>
            <a:spLocks noGrp="1"/>
          </p:cNvSpPr>
          <p:nvPr>
            <p:ph type="pic" sz="quarter" idx="22"/>
          </p:nvPr>
        </p:nvSpPr>
        <p:spPr>
          <a:xfrm>
            <a:off x="9151816" y="2358761"/>
            <a:ext cx="1868023" cy="1868023"/>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21" name="Text Placeholder 38"/>
          <p:cNvSpPr>
            <a:spLocks noGrp="1"/>
          </p:cNvSpPr>
          <p:nvPr>
            <p:ph type="body" sz="quarter" idx="23" hasCustomPrompt="1"/>
          </p:nvPr>
        </p:nvSpPr>
        <p:spPr>
          <a:xfrm>
            <a:off x="9152322" y="4592902"/>
            <a:ext cx="1867518" cy="648465"/>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点击编辑文字</a:t>
            </a:r>
            <a:endParaRPr lang="en-US" dirty="0"/>
          </a:p>
        </p:txBody>
      </p:sp>
      <p:sp>
        <p:nvSpPr>
          <p:cNvPr id="30" name="Title 1"/>
          <p:cNvSpPr>
            <a:spLocks noGrp="1"/>
          </p:cNvSpPr>
          <p:nvPr>
            <p:ph type="title" hasCustomPrompt="1"/>
          </p:nvPr>
        </p:nvSpPr>
        <p:spPr>
          <a:xfrm>
            <a:off x="262772" y="132735"/>
            <a:ext cx="10056812" cy="719732"/>
          </a:xfrm>
          <a:prstGeom prst="rect">
            <a:avLst/>
          </a:prstGeom>
        </p:spPr>
        <p:txBody>
          <a:bodyPr anchor="b"/>
          <a:lstStyle>
            <a:lvl1pPr algn="l">
              <a:lnSpc>
                <a:spcPts val="4300"/>
              </a:lnSpc>
              <a:defRPr sz="2800" b="1" i="0" baseline="0">
                <a:solidFill>
                  <a:srgbClr val="007EBB"/>
                </a:solidFill>
                <a:latin typeface="Microsoft YaHei" charset="-122"/>
                <a:ea typeface="Microsoft YaHei" charset="-122"/>
                <a:cs typeface="Microsoft YaHei" charset="-122"/>
              </a:defRPr>
            </a:lvl1pPr>
          </a:lstStyle>
          <a:p>
            <a:r>
              <a:rPr lang="zh-CN" altLang="en-US" dirty="0"/>
              <a:t>点击编辑主标题</a:t>
            </a:r>
            <a:endParaRPr lang="en-US" dirty="0"/>
          </a:p>
        </p:txBody>
      </p:sp>
      <p:grpSp>
        <p:nvGrpSpPr>
          <p:cNvPr id="31" name="组 30"/>
          <p:cNvGrpSpPr/>
          <p:nvPr/>
        </p:nvGrpSpPr>
        <p:grpSpPr>
          <a:xfrm>
            <a:off x="0" y="369310"/>
            <a:ext cx="210961" cy="344922"/>
            <a:chOff x="0" y="369310"/>
            <a:chExt cx="210961" cy="344922"/>
          </a:xfrm>
        </p:grpSpPr>
        <p:sp>
          <p:nvSpPr>
            <p:cNvPr id="32" name="三角形 31"/>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33" name="三角形 32"/>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34" name="图片 33"/>
          <p:cNvPicPr>
            <a:picLocks noChangeAspect="1"/>
          </p:cNvPicPr>
          <p:nvPr/>
        </p:nvPicPr>
        <p:blipFill>
          <a:blip r:embed="rId2"/>
          <a:stretch>
            <a:fillRect/>
          </a:stretch>
        </p:blipFill>
        <p:spPr>
          <a:xfrm>
            <a:off x="10687431" y="323923"/>
            <a:ext cx="1102401" cy="499306"/>
          </a:xfrm>
          <a:prstGeom prst="rect">
            <a:avLst/>
          </a:prstGeom>
        </p:spPr>
      </p:pic>
      <p:grpSp>
        <p:nvGrpSpPr>
          <p:cNvPr id="22" name="组 30"/>
          <p:cNvGrpSpPr/>
          <p:nvPr/>
        </p:nvGrpSpPr>
        <p:grpSpPr>
          <a:xfrm>
            <a:off x="0" y="369310"/>
            <a:ext cx="210961" cy="344922"/>
            <a:chOff x="0" y="369310"/>
            <a:chExt cx="210961" cy="344922"/>
          </a:xfrm>
        </p:grpSpPr>
        <p:sp>
          <p:nvSpPr>
            <p:cNvPr id="23" name="三角形 31"/>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24" name="三角形 32"/>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25" name="图片 24"/>
          <p:cNvPicPr>
            <a:picLocks noChangeAspect="1"/>
          </p:cNvPicPr>
          <p:nvPr/>
        </p:nvPicPr>
        <p:blipFill>
          <a:blip r:embed="rId2"/>
          <a:stretch>
            <a:fillRect/>
          </a:stretch>
        </p:blipFill>
        <p:spPr>
          <a:xfrm>
            <a:off x="10687431" y="323923"/>
            <a:ext cx="1102401" cy="499306"/>
          </a:xfrm>
          <a:prstGeom prst="rect">
            <a:avLst/>
          </a:prstGeom>
        </p:spPr>
      </p:pic>
      <p:grpSp>
        <p:nvGrpSpPr>
          <p:cNvPr id="26" name="组 30"/>
          <p:cNvGrpSpPr/>
          <p:nvPr userDrawn="1"/>
        </p:nvGrpSpPr>
        <p:grpSpPr>
          <a:xfrm>
            <a:off x="0" y="369310"/>
            <a:ext cx="210961" cy="344922"/>
            <a:chOff x="0" y="369310"/>
            <a:chExt cx="210961" cy="344922"/>
          </a:xfrm>
        </p:grpSpPr>
        <p:sp>
          <p:nvSpPr>
            <p:cNvPr id="27" name="三角形 31"/>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28" name="三角形 32"/>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29" name="图片 28"/>
          <p:cNvPicPr>
            <a:picLocks noChangeAspect="1"/>
          </p:cNvPicPr>
          <p:nvPr userDrawn="1"/>
        </p:nvPicPr>
        <p:blipFill>
          <a:blip r:embed="rId2"/>
          <a:stretch>
            <a:fillRect/>
          </a:stretch>
        </p:blipFill>
        <p:spPr>
          <a:xfrm>
            <a:off x="10687431" y="323923"/>
            <a:ext cx="1102401" cy="499306"/>
          </a:xfrm>
          <a:prstGeom prst="rect">
            <a:avLst/>
          </a:prstGeom>
        </p:spPr>
      </p:pic>
    </p:spTree>
    <p:extLst>
      <p:ext uri="{BB962C8B-B14F-4D97-AF65-F5344CB8AC3E}">
        <p14:creationId xmlns:p14="http://schemas.microsoft.com/office/powerpoint/2010/main" val="130274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a:xfrm>
            <a:off x="568810" y="6395957"/>
            <a:ext cx="567891" cy="365125"/>
          </a:xfrm>
          <a:prstGeom prst="rect">
            <a:avLst/>
          </a:prstGeom>
        </p:spPr>
        <p:txBody>
          <a:bodyPr/>
          <a:lstStyle/>
          <a:p>
            <a:fld id="{22D566B5-AA7A-A14D-94FC-034BE6355FB5}" type="slidenum">
              <a:rPr kumimoji="1" lang="zh-CN" altLang="en-US" smtClean="0"/>
              <a:pPr/>
              <a:t>‹#›</a:t>
            </a:fld>
            <a:endParaRPr kumimoji="1" lang="zh-CN" altLang="en-US" dirty="0"/>
          </a:p>
        </p:txBody>
      </p:sp>
      <p:sp>
        <p:nvSpPr>
          <p:cNvPr id="5" name="Title 1"/>
          <p:cNvSpPr>
            <a:spLocks noGrp="1"/>
          </p:cNvSpPr>
          <p:nvPr>
            <p:ph type="title" hasCustomPrompt="1"/>
          </p:nvPr>
        </p:nvSpPr>
        <p:spPr>
          <a:xfrm>
            <a:off x="1319126" y="632523"/>
            <a:ext cx="9879555" cy="593682"/>
          </a:xfrm>
          <a:prstGeom prst="rect">
            <a:avLst/>
          </a:prstGeom>
          <a:solidFill>
            <a:schemeClr val="bg1"/>
          </a:solidFill>
        </p:spPr>
        <p:txBody>
          <a:bodyPr anchor="b"/>
          <a:lstStyle>
            <a:lvl1pPr algn="l">
              <a:defRPr sz="3600" b="1" i="0">
                <a:solidFill>
                  <a:schemeClr val="accent4"/>
                </a:solidFill>
                <a:latin typeface="Microsoft YaHei" charset="-122"/>
                <a:ea typeface="Microsoft YaHei" charset="-122"/>
                <a:cs typeface="Microsoft YaHei" charset="-122"/>
              </a:defRPr>
            </a:lvl1pPr>
          </a:lstStyle>
          <a:p>
            <a:r>
              <a:rPr lang="zh-CN" altLang="en-US" dirty="0"/>
              <a:t>目录</a:t>
            </a:r>
            <a:endParaRPr lang="en-US" dirty="0"/>
          </a:p>
        </p:txBody>
      </p:sp>
      <p:cxnSp>
        <p:nvCxnSpPr>
          <p:cNvPr id="6" name="Straight Connector 18"/>
          <p:cNvCxnSpPr/>
          <p:nvPr userDrawn="1"/>
        </p:nvCxnSpPr>
        <p:spPr>
          <a:xfrm>
            <a:off x="1457298" y="1346220"/>
            <a:ext cx="337016"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20"/>
          <p:cNvSpPr>
            <a:spLocks noGrp="1"/>
          </p:cNvSpPr>
          <p:nvPr>
            <p:ph type="body" sz="quarter" idx="12" hasCustomPrompt="1"/>
          </p:nvPr>
        </p:nvSpPr>
        <p:spPr>
          <a:xfrm>
            <a:off x="1457298" y="1550168"/>
            <a:ext cx="9741383" cy="430213"/>
          </a:xfrm>
          <a:prstGeom prst="rect">
            <a:avLst/>
          </a:prstGeom>
        </p:spPr>
        <p:txBody>
          <a:bodyPr lIns="0" tIns="0" rIns="0" bIns="0">
            <a:noAutofit/>
          </a:bodyPr>
          <a:lstStyle>
            <a:lvl1pPr marL="0" indent="0">
              <a:lnSpc>
                <a:spcPts val="1700"/>
              </a:lnSpc>
              <a:spcBef>
                <a:spcPts val="0"/>
              </a:spcBef>
              <a:buFont typeface="Arial" panose="020B0604020202020204" pitchFamily="34" charset="0"/>
              <a:buNone/>
              <a:defRPr sz="1400" b="0" i="0" spc="100" baseline="0">
                <a:solidFill>
                  <a:schemeClr val="bg1">
                    <a:lumMod val="50000"/>
                  </a:schemeClr>
                </a:solidFill>
                <a:latin typeface="Microsoft YaHei Light" charset="-122"/>
                <a:ea typeface="Microsoft YaHei Light" charset="-122"/>
                <a:cs typeface="Microsoft YaHei Light" charset="-122"/>
              </a:defRPr>
            </a:lvl1pPr>
            <a:lvl2pPr marL="457200" indent="0">
              <a:buFont typeface="Arial" panose="020B0604020202020204" pitchFamily="34" charset="0"/>
              <a:buNone/>
              <a:defRPr sz="1100">
                <a:solidFill>
                  <a:schemeClr val="bg2"/>
                </a:solidFill>
              </a:defRPr>
            </a:lvl2pPr>
            <a:lvl3pPr marL="914400" indent="0">
              <a:buFont typeface="Arial" panose="020B0604020202020204" pitchFamily="34" charset="0"/>
              <a:buNone/>
              <a:defRPr sz="1100">
                <a:solidFill>
                  <a:schemeClr val="bg2"/>
                </a:solidFill>
              </a:defRPr>
            </a:lvl3pPr>
            <a:lvl4pPr marL="1371600" indent="0">
              <a:buFont typeface="Arial" panose="020B0604020202020204" pitchFamily="34" charset="0"/>
              <a:buNone/>
              <a:defRPr sz="1100">
                <a:solidFill>
                  <a:schemeClr val="bg2"/>
                </a:solidFill>
              </a:defRPr>
            </a:lvl4pPr>
            <a:lvl5pPr marL="1828800" indent="0">
              <a:buFont typeface="Arial" panose="020B0604020202020204" pitchFamily="34" charset="0"/>
              <a:buNone/>
              <a:defRPr sz="1100">
                <a:solidFill>
                  <a:schemeClr val="bg2"/>
                </a:solidFill>
              </a:defRPr>
            </a:lvl5pPr>
          </a:lstStyle>
          <a:p>
            <a:pPr lvl="0"/>
            <a:r>
              <a:rPr lang="en-US" dirty="0"/>
              <a:t>Insert Your Text Here</a:t>
            </a:r>
          </a:p>
        </p:txBody>
      </p:sp>
      <p:sp>
        <p:nvSpPr>
          <p:cNvPr id="8" name="Text Placeholder 22"/>
          <p:cNvSpPr>
            <a:spLocks noGrp="1"/>
          </p:cNvSpPr>
          <p:nvPr>
            <p:ph type="body" sz="quarter" idx="13" hasCustomPrompt="1"/>
          </p:nvPr>
        </p:nvSpPr>
        <p:spPr>
          <a:xfrm>
            <a:off x="1457298" y="2368539"/>
            <a:ext cx="9741383" cy="2637492"/>
          </a:xfrm>
          <a:prstGeom prst="rect">
            <a:avLst/>
          </a:prstGeom>
        </p:spPr>
        <p:txBody>
          <a:bodyPr lIns="0" tIns="0" rIns="0" bIns="0" numCol="2" spcCol="360000">
            <a:noAutofit/>
          </a:bodyPr>
          <a:lstStyle>
            <a:lvl1pPr marL="342900" indent="-342900">
              <a:lnSpc>
                <a:spcPct val="150000"/>
              </a:lnSpc>
              <a:spcBef>
                <a:spcPts val="1300"/>
              </a:spcBef>
              <a:buFont typeface="+mj-lt"/>
              <a:buAutoNum type="arabicPeriod"/>
              <a:defRPr sz="1600" b="0" i="0" spc="100" baseline="0">
                <a:solidFill>
                  <a:schemeClr val="tx1">
                    <a:lumMod val="75000"/>
                    <a:lumOff val="25000"/>
                  </a:schemeClr>
                </a:solidFill>
                <a:latin typeface="Microsoft YaHei" charset="-122"/>
                <a:ea typeface="Microsoft YaHei" charset="-122"/>
                <a:cs typeface="Microsoft YaHei" charset="-122"/>
              </a:defRPr>
            </a:lvl1pPr>
            <a:lvl2pPr>
              <a:defRPr sz="1400"/>
            </a:lvl2pPr>
            <a:lvl3pPr>
              <a:defRPr sz="1400"/>
            </a:lvl3pPr>
            <a:lvl4pPr>
              <a:defRPr sz="1400"/>
            </a:lvl4pPr>
            <a:lvl5pPr>
              <a:defRPr sz="1400"/>
            </a:lvl5pPr>
          </a:lstStyle>
          <a:p>
            <a:pPr lvl="0"/>
            <a:r>
              <a:rPr lang="zh-CN" altLang="en-US" dirty="0"/>
              <a:t>在此处编辑目录内容</a:t>
            </a:r>
            <a:endParaRPr lang="en-US" dirty="0"/>
          </a:p>
        </p:txBody>
      </p:sp>
      <p:sp>
        <p:nvSpPr>
          <p:cNvPr id="10" name="Footer Placeholder 4"/>
          <p:cNvSpPr>
            <a:spLocks noGrp="1"/>
          </p:cNvSpPr>
          <p:nvPr>
            <p:ph type="ftr" sz="quarter" idx="14"/>
          </p:nvPr>
        </p:nvSpPr>
        <p:spPr>
          <a:xfrm>
            <a:off x="10229850" y="6286419"/>
            <a:ext cx="1657350" cy="584200"/>
          </a:xfrm>
          <a:prstGeom prst="rect">
            <a:avLst/>
          </a:prstGeom>
        </p:spPr>
        <p:txBody>
          <a:bodyPr/>
          <a:lstStyle>
            <a:lvl1pPr algn="dist">
              <a:defRPr sz="1200">
                <a:solidFill>
                  <a:schemeClr val="bg1">
                    <a:lumMod val="65000"/>
                  </a:schemeClr>
                </a:solidFill>
              </a:defRPr>
            </a:lvl1pPr>
          </a:lstStyle>
          <a:p>
            <a:r>
              <a:rPr lang="en-US"/>
              <a:t>www.qianxin.com</a:t>
            </a:r>
            <a:endParaRPr lang="en-US" dirty="0"/>
          </a:p>
        </p:txBody>
      </p:sp>
    </p:spTree>
    <p:extLst>
      <p:ext uri="{BB962C8B-B14F-4D97-AF65-F5344CB8AC3E}">
        <p14:creationId xmlns:p14="http://schemas.microsoft.com/office/powerpoint/2010/main" val="19392134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cSld name="3_标题图片">
    <p:spTree>
      <p:nvGrpSpPr>
        <p:cNvPr id="1" name=""/>
        <p:cNvGrpSpPr/>
        <p:nvPr/>
      </p:nvGrpSpPr>
      <p:grpSpPr>
        <a:xfrm>
          <a:off x="0" y="0"/>
          <a:ext cx="0" cy="0"/>
          <a:chOff x="0" y="0"/>
          <a:chExt cx="0" cy="0"/>
        </a:xfrm>
      </p:grpSpPr>
      <p:sp>
        <p:nvSpPr>
          <p:cNvPr id="3" name="幻灯片编号占位符 2"/>
          <p:cNvSpPr>
            <a:spLocks noGrp="1"/>
          </p:cNvSpPr>
          <p:nvPr>
            <p:ph type="sldNum" sz="quarter" idx="10"/>
          </p:nvPr>
        </p:nvSpPr>
        <p:spPr>
          <a:xfrm>
            <a:off x="568810" y="6395957"/>
            <a:ext cx="567891" cy="365125"/>
          </a:xfrm>
          <a:prstGeom prst="rect">
            <a:avLst/>
          </a:prstGeom>
        </p:spPr>
        <p:txBody>
          <a:bodyPr/>
          <a:lstStyle/>
          <a:p>
            <a:fld id="{22D566B5-AA7A-A14D-94FC-034BE6355FB5}" type="slidenum">
              <a:rPr kumimoji="1" lang="zh-CN" altLang="en-US" smtClean="0"/>
              <a:pPr/>
              <a:t>‹#›</a:t>
            </a:fld>
            <a:endParaRPr kumimoji="1" lang="zh-CN" altLang="en-US" dirty="0"/>
          </a:p>
        </p:txBody>
      </p:sp>
      <p:sp>
        <p:nvSpPr>
          <p:cNvPr id="13" name="图片占位符 5"/>
          <p:cNvSpPr>
            <a:spLocks noGrp="1"/>
          </p:cNvSpPr>
          <p:nvPr>
            <p:ph type="pic" sz="quarter" idx="13"/>
          </p:nvPr>
        </p:nvSpPr>
        <p:spPr>
          <a:xfrm>
            <a:off x="2436262" y="1559288"/>
            <a:ext cx="1596802" cy="1596802"/>
          </a:xfrm>
          <a:prstGeom prst="ellipse">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lgn="ctr">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dirty="0"/>
          </a:p>
        </p:txBody>
      </p:sp>
      <p:sp>
        <p:nvSpPr>
          <p:cNvPr id="22" name="Text Placeholder 38"/>
          <p:cNvSpPr>
            <a:spLocks noGrp="1"/>
          </p:cNvSpPr>
          <p:nvPr>
            <p:ph type="body" sz="quarter" idx="17" hasCustomPrompt="1"/>
          </p:nvPr>
        </p:nvSpPr>
        <p:spPr>
          <a:xfrm>
            <a:off x="2191799" y="3454401"/>
            <a:ext cx="2078331" cy="214850"/>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a:t>点击编辑文字</a:t>
            </a:r>
            <a:endParaRPr lang="en-US" dirty="0"/>
          </a:p>
        </p:txBody>
      </p:sp>
      <p:sp>
        <p:nvSpPr>
          <p:cNvPr id="23" name="图片占位符 5"/>
          <p:cNvSpPr>
            <a:spLocks noGrp="1"/>
          </p:cNvSpPr>
          <p:nvPr>
            <p:ph type="pic" sz="quarter" idx="18"/>
          </p:nvPr>
        </p:nvSpPr>
        <p:spPr>
          <a:xfrm>
            <a:off x="5356641" y="1559288"/>
            <a:ext cx="1596802" cy="1596802"/>
          </a:xfrm>
          <a:prstGeom prst="ellipse">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lgn="ctr">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24" name="Text Placeholder 38"/>
          <p:cNvSpPr>
            <a:spLocks noGrp="1"/>
          </p:cNvSpPr>
          <p:nvPr>
            <p:ph type="body" sz="quarter" idx="19" hasCustomPrompt="1"/>
          </p:nvPr>
        </p:nvSpPr>
        <p:spPr>
          <a:xfrm>
            <a:off x="5112178" y="3454401"/>
            <a:ext cx="2078331" cy="214850"/>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a:t>点击编辑文字</a:t>
            </a:r>
            <a:endParaRPr lang="en-US" dirty="0"/>
          </a:p>
        </p:txBody>
      </p:sp>
      <p:sp>
        <p:nvSpPr>
          <p:cNvPr id="25" name="图片占位符 5"/>
          <p:cNvSpPr>
            <a:spLocks noGrp="1"/>
          </p:cNvSpPr>
          <p:nvPr>
            <p:ph type="pic" sz="quarter" idx="20"/>
          </p:nvPr>
        </p:nvSpPr>
        <p:spPr>
          <a:xfrm>
            <a:off x="8277020" y="1559288"/>
            <a:ext cx="1596802" cy="1596802"/>
          </a:xfrm>
          <a:prstGeom prst="ellipse">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lgn="ctr">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26" name="Text Placeholder 38"/>
          <p:cNvSpPr>
            <a:spLocks noGrp="1"/>
          </p:cNvSpPr>
          <p:nvPr>
            <p:ph type="body" sz="quarter" idx="21" hasCustomPrompt="1"/>
          </p:nvPr>
        </p:nvSpPr>
        <p:spPr>
          <a:xfrm>
            <a:off x="8032557" y="3454401"/>
            <a:ext cx="2078331" cy="214850"/>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a:t>点击编辑文字</a:t>
            </a:r>
            <a:endParaRPr lang="en-US" dirty="0"/>
          </a:p>
        </p:txBody>
      </p:sp>
      <p:sp>
        <p:nvSpPr>
          <p:cNvPr id="27" name="图片占位符 5"/>
          <p:cNvSpPr>
            <a:spLocks noGrp="1"/>
          </p:cNvSpPr>
          <p:nvPr>
            <p:ph type="pic" sz="quarter" idx="24"/>
          </p:nvPr>
        </p:nvSpPr>
        <p:spPr>
          <a:xfrm>
            <a:off x="2436262" y="3967562"/>
            <a:ext cx="1596802" cy="1596802"/>
          </a:xfrm>
          <a:prstGeom prst="ellipse">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lgn="ctr">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28" name="Text Placeholder 38"/>
          <p:cNvSpPr>
            <a:spLocks noGrp="1"/>
          </p:cNvSpPr>
          <p:nvPr>
            <p:ph type="body" sz="quarter" idx="25" hasCustomPrompt="1"/>
          </p:nvPr>
        </p:nvSpPr>
        <p:spPr>
          <a:xfrm>
            <a:off x="2191799" y="5862675"/>
            <a:ext cx="2078331" cy="214850"/>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a:t>点击编辑文字</a:t>
            </a:r>
            <a:endParaRPr lang="en-US" dirty="0"/>
          </a:p>
        </p:txBody>
      </p:sp>
      <p:sp>
        <p:nvSpPr>
          <p:cNvPr id="29" name="图片占位符 5"/>
          <p:cNvSpPr>
            <a:spLocks noGrp="1"/>
          </p:cNvSpPr>
          <p:nvPr>
            <p:ph type="pic" sz="quarter" idx="26"/>
          </p:nvPr>
        </p:nvSpPr>
        <p:spPr>
          <a:xfrm>
            <a:off x="5356641" y="3967562"/>
            <a:ext cx="1596802" cy="1596802"/>
          </a:xfrm>
          <a:prstGeom prst="ellipse">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lgn="ctr">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30" name="Text Placeholder 38"/>
          <p:cNvSpPr>
            <a:spLocks noGrp="1"/>
          </p:cNvSpPr>
          <p:nvPr>
            <p:ph type="body" sz="quarter" idx="27" hasCustomPrompt="1"/>
          </p:nvPr>
        </p:nvSpPr>
        <p:spPr>
          <a:xfrm>
            <a:off x="5112178" y="5862675"/>
            <a:ext cx="2078331" cy="214850"/>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a:t>点击编辑文字</a:t>
            </a:r>
            <a:endParaRPr lang="en-US" dirty="0"/>
          </a:p>
        </p:txBody>
      </p:sp>
      <p:sp>
        <p:nvSpPr>
          <p:cNvPr id="31" name="图片占位符 5"/>
          <p:cNvSpPr>
            <a:spLocks noGrp="1"/>
          </p:cNvSpPr>
          <p:nvPr>
            <p:ph type="pic" sz="quarter" idx="28"/>
          </p:nvPr>
        </p:nvSpPr>
        <p:spPr>
          <a:xfrm>
            <a:off x="8277020" y="3967562"/>
            <a:ext cx="1596802" cy="1596802"/>
          </a:xfrm>
          <a:prstGeom prst="ellipse">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lgn="ctr">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32" name="Text Placeholder 38"/>
          <p:cNvSpPr>
            <a:spLocks noGrp="1"/>
          </p:cNvSpPr>
          <p:nvPr>
            <p:ph type="body" sz="quarter" idx="29" hasCustomPrompt="1"/>
          </p:nvPr>
        </p:nvSpPr>
        <p:spPr>
          <a:xfrm>
            <a:off x="8032557" y="5862675"/>
            <a:ext cx="2078331" cy="214850"/>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a:t>点击编辑文字</a:t>
            </a:r>
            <a:endParaRPr lang="en-US" dirty="0"/>
          </a:p>
        </p:txBody>
      </p:sp>
      <p:sp>
        <p:nvSpPr>
          <p:cNvPr id="38" name="Title 1"/>
          <p:cNvSpPr>
            <a:spLocks noGrp="1"/>
          </p:cNvSpPr>
          <p:nvPr>
            <p:ph type="title" hasCustomPrompt="1"/>
          </p:nvPr>
        </p:nvSpPr>
        <p:spPr>
          <a:xfrm>
            <a:off x="262772" y="132735"/>
            <a:ext cx="10056812" cy="719732"/>
          </a:xfrm>
          <a:prstGeom prst="rect">
            <a:avLst/>
          </a:prstGeom>
        </p:spPr>
        <p:txBody>
          <a:bodyPr anchor="b"/>
          <a:lstStyle>
            <a:lvl1pPr algn="l">
              <a:lnSpc>
                <a:spcPts val="4300"/>
              </a:lnSpc>
              <a:defRPr sz="2800" b="1" i="0" baseline="0">
                <a:solidFill>
                  <a:srgbClr val="007EBB"/>
                </a:solidFill>
                <a:latin typeface="Microsoft YaHei" charset="-122"/>
                <a:ea typeface="Microsoft YaHei" charset="-122"/>
                <a:cs typeface="Microsoft YaHei" charset="-122"/>
              </a:defRPr>
            </a:lvl1pPr>
          </a:lstStyle>
          <a:p>
            <a:r>
              <a:rPr lang="zh-CN" altLang="en-US" dirty="0"/>
              <a:t>点击编辑主标题</a:t>
            </a:r>
            <a:endParaRPr lang="en-US" dirty="0"/>
          </a:p>
        </p:txBody>
      </p:sp>
      <p:grpSp>
        <p:nvGrpSpPr>
          <p:cNvPr id="39" name="组 38"/>
          <p:cNvGrpSpPr/>
          <p:nvPr/>
        </p:nvGrpSpPr>
        <p:grpSpPr>
          <a:xfrm>
            <a:off x="0" y="369310"/>
            <a:ext cx="210961" cy="344922"/>
            <a:chOff x="0" y="369310"/>
            <a:chExt cx="210961" cy="344922"/>
          </a:xfrm>
        </p:grpSpPr>
        <p:sp>
          <p:nvSpPr>
            <p:cNvPr id="40" name="三角形 39"/>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41" name="三角形 40"/>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42" name="图片 41"/>
          <p:cNvPicPr>
            <a:picLocks noChangeAspect="1"/>
          </p:cNvPicPr>
          <p:nvPr/>
        </p:nvPicPr>
        <p:blipFill>
          <a:blip r:embed="rId2"/>
          <a:stretch>
            <a:fillRect/>
          </a:stretch>
        </p:blipFill>
        <p:spPr>
          <a:xfrm>
            <a:off x="10687431" y="323923"/>
            <a:ext cx="1102401" cy="499306"/>
          </a:xfrm>
          <a:prstGeom prst="rect">
            <a:avLst/>
          </a:prstGeom>
        </p:spPr>
      </p:pic>
      <p:grpSp>
        <p:nvGrpSpPr>
          <p:cNvPr id="20" name="组 38"/>
          <p:cNvGrpSpPr/>
          <p:nvPr/>
        </p:nvGrpSpPr>
        <p:grpSpPr>
          <a:xfrm>
            <a:off x="0" y="369310"/>
            <a:ext cx="210961" cy="344922"/>
            <a:chOff x="0" y="369310"/>
            <a:chExt cx="210961" cy="344922"/>
          </a:xfrm>
        </p:grpSpPr>
        <p:sp>
          <p:nvSpPr>
            <p:cNvPr id="21" name="三角形 39"/>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33" name="三角形 40"/>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34" name="图片 33"/>
          <p:cNvPicPr>
            <a:picLocks noChangeAspect="1"/>
          </p:cNvPicPr>
          <p:nvPr/>
        </p:nvPicPr>
        <p:blipFill>
          <a:blip r:embed="rId2"/>
          <a:stretch>
            <a:fillRect/>
          </a:stretch>
        </p:blipFill>
        <p:spPr>
          <a:xfrm>
            <a:off x="10687431" y="323923"/>
            <a:ext cx="1102401" cy="499306"/>
          </a:xfrm>
          <a:prstGeom prst="rect">
            <a:avLst/>
          </a:prstGeom>
        </p:spPr>
      </p:pic>
      <p:grpSp>
        <p:nvGrpSpPr>
          <p:cNvPr id="35" name="组 38"/>
          <p:cNvGrpSpPr/>
          <p:nvPr userDrawn="1"/>
        </p:nvGrpSpPr>
        <p:grpSpPr>
          <a:xfrm>
            <a:off x="0" y="369310"/>
            <a:ext cx="210961" cy="344922"/>
            <a:chOff x="0" y="369310"/>
            <a:chExt cx="210961" cy="344922"/>
          </a:xfrm>
        </p:grpSpPr>
        <p:sp>
          <p:nvSpPr>
            <p:cNvPr id="36" name="三角形 39"/>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37" name="三角形 40"/>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43" name="图片 42"/>
          <p:cNvPicPr>
            <a:picLocks noChangeAspect="1"/>
          </p:cNvPicPr>
          <p:nvPr userDrawn="1"/>
        </p:nvPicPr>
        <p:blipFill>
          <a:blip r:embed="rId2"/>
          <a:stretch>
            <a:fillRect/>
          </a:stretch>
        </p:blipFill>
        <p:spPr>
          <a:xfrm>
            <a:off x="10687431" y="323923"/>
            <a:ext cx="1102401" cy="499306"/>
          </a:xfrm>
          <a:prstGeom prst="rect">
            <a:avLst/>
          </a:prstGeom>
        </p:spPr>
      </p:pic>
    </p:spTree>
    <p:extLst>
      <p:ext uri="{BB962C8B-B14F-4D97-AF65-F5344CB8AC3E}">
        <p14:creationId xmlns:p14="http://schemas.microsoft.com/office/powerpoint/2010/main" val="5952253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时间轴">
    <p:spTree>
      <p:nvGrpSpPr>
        <p:cNvPr id="1" name=""/>
        <p:cNvGrpSpPr/>
        <p:nvPr/>
      </p:nvGrpSpPr>
      <p:grpSpPr>
        <a:xfrm>
          <a:off x="0" y="0"/>
          <a:ext cx="0" cy="0"/>
          <a:chOff x="0" y="0"/>
          <a:chExt cx="0" cy="0"/>
        </a:xfrm>
      </p:grpSpPr>
      <p:sp>
        <p:nvSpPr>
          <p:cNvPr id="9" name="Text Placeholder 38"/>
          <p:cNvSpPr>
            <a:spLocks noGrp="1"/>
          </p:cNvSpPr>
          <p:nvPr>
            <p:ph type="body" sz="quarter" idx="17" hasCustomPrompt="1"/>
          </p:nvPr>
        </p:nvSpPr>
        <p:spPr>
          <a:xfrm>
            <a:off x="1464150" y="4565272"/>
            <a:ext cx="2688614" cy="1277967"/>
          </a:xfrm>
          <a:prstGeom prst="rect">
            <a:avLst/>
          </a:prstGeom>
        </p:spPr>
        <p:txBody>
          <a:bodyPr lIns="0" tIns="0" rIns="0" bIns="0">
            <a:noAutofit/>
          </a:bodyPr>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点击编辑文字</a:t>
            </a:r>
            <a:endParaRPr lang="en-US" dirty="0"/>
          </a:p>
        </p:txBody>
      </p:sp>
      <p:sp>
        <p:nvSpPr>
          <p:cNvPr id="14" name="图片占位符 5"/>
          <p:cNvSpPr>
            <a:spLocks noGrp="1"/>
          </p:cNvSpPr>
          <p:nvPr>
            <p:ph type="pic" sz="quarter" idx="13"/>
          </p:nvPr>
        </p:nvSpPr>
        <p:spPr>
          <a:xfrm>
            <a:off x="1212558" y="1838791"/>
            <a:ext cx="2940206" cy="2179958"/>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12" name="图片占位符 5"/>
          <p:cNvSpPr>
            <a:spLocks noGrp="1"/>
          </p:cNvSpPr>
          <p:nvPr>
            <p:ph type="pic" sz="quarter" idx="22"/>
          </p:nvPr>
        </p:nvSpPr>
        <p:spPr>
          <a:xfrm>
            <a:off x="4598466" y="1854945"/>
            <a:ext cx="2940206" cy="2179958"/>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17" name="图片占位符 5"/>
          <p:cNvSpPr>
            <a:spLocks noGrp="1"/>
          </p:cNvSpPr>
          <p:nvPr>
            <p:ph type="pic" sz="quarter" idx="23"/>
          </p:nvPr>
        </p:nvSpPr>
        <p:spPr>
          <a:xfrm>
            <a:off x="7965686" y="1854945"/>
            <a:ext cx="2940206" cy="2179958"/>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32" name="Text Placeholder 38"/>
          <p:cNvSpPr>
            <a:spLocks noGrp="1"/>
          </p:cNvSpPr>
          <p:nvPr>
            <p:ph type="body" sz="quarter" idx="27" hasCustomPrompt="1"/>
          </p:nvPr>
        </p:nvSpPr>
        <p:spPr>
          <a:xfrm>
            <a:off x="4850058" y="4565272"/>
            <a:ext cx="2688614" cy="1277967"/>
          </a:xfrm>
          <a:prstGeom prst="rect">
            <a:avLst/>
          </a:prstGeom>
        </p:spPr>
        <p:txBody>
          <a:bodyPr lIns="0" tIns="0" rIns="0" bIns="0">
            <a:noAutofit/>
          </a:bodyPr>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点击编辑文字</a:t>
            </a:r>
            <a:endParaRPr lang="en-US" dirty="0"/>
          </a:p>
        </p:txBody>
      </p:sp>
      <p:sp>
        <p:nvSpPr>
          <p:cNvPr id="33" name="Text Placeholder 38"/>
          <p:cNvSpPr>
            <a:spLocks noGrp="1"/>
          </p:cNvSpPr>
          <p:nvPr>
            <p:ph type="body" sz="quarter" idx="28" hasCustomPrompt="1"/>
          </p:nvPr>
        </p:nvSpPr>
        <p:spPr>
          <a:xfrm>
            <a:off x="8300671" y="4565272"/>
            <a:ext cx="2605221" cy="1277967"/>
          </a:xfrm>
          <a:prstGeom prst="rect">
            <a:avLst/>
          </a:prstGeom>
        </p:spPr>
        <p:txBody>
          <a:bodyPr lIns="0" tIns="0" rIns="0" bIns="0">
            <a:noAutofit/>
          </a:bodyPr>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点击编辑文字</a:t>
            </a:r>
            <a:endParaRPr lang="en-US" dirty="0"/>
          </a:p>
        </p:txBody>
      </p:sp>
      <p:sp>
        <p:nvSpPr>
          <p:cNvPr id="22" name="Title 1"/>
          <p:cNvSpPr>
            <a:spLocks noGrp="1"/>
          </p:cNvSpPr>
          <p:nvPr>
            <p:ph type="title" hasCustomPrompt="1"/>
          </p:nvPr>
        </p:nvSpPr>
        <p:spPr>
          <a:xfrm>
            <a:off x="262772" y="132735"/>
            <a:ext cx="10056812" cy="719732"/>
          </a:xfrm>
          <a:prstGeom prst="rect">
            <a:avLst/>
          </a:prstGeom>
        </p:spPr>
        <p:txBody>
          <a:bodyPr anchor="b"/>
          <a:lstStyle>
            <a:lvl1pPr algn="l">
              <a:lnSpc>
                <a:spcPts val="4300"/>
              </a:lnSpc>
              <a:defRPr sz="2800" b="1" i="0" baseline="0">
                <a:solidFill>
                  <a:srgbClr val="007EBB"/>
                </a:solidFill>
                <a:latin typeface="Microsoft YaHei" charset="-122"/>
                <a:ea typeface="Microsoft YaHei" charset="-122"/>
                <a:cs typeface="Microsoft YaHei" charset="-122"/>
              </a:defRPr>
            </a:lvl1pPr>
          </a:lstStyle>
          <a:p>
            <a:r>
              <a:rPr lang="zh-CN" altLang="en-US" dirty="0"/>
              <a:t>点击编辑主标题</a:t>
            </a:r>
            <a:endParaRPr lang="en-US" dirty="0"/>
          </a:p>
        </p:txBody>
      </p:sp>
      <p:grpSp>
        <p:nvGrpSpPr>
          <p:cNvPr id="23" name="组 22"/>
          <p:cNvGrpSpPr/>
          <p:nvPr/>
        </p:nvGrpSpPr>
        <p:grpSpPr>
          <a:xfrm>
            <a:off x="0" y="369310"/>
            <a:ext cx="210961" cy="344922"/>
            <a:chOff x="0" y="369310"/>
            <a:chExt cx="210961" cy="344922"/>
          </a:xfrm>
        </p:grpSpPr>
        <p:sp>
          <p:nvSpPr>
            <p:cNvPr id="24" name="三角形 23"/>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25" name="三角形 24"/>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26" name="图片 25"/>
          <p:cNvPicPr>
            <a:picLocks noChangeAspect="1"/>
          </p:cNvPicPr>
          <p:nvPr/>
        </p:nvPicPr>
        <p:blipFill>
          <a:blip r:embed="rId2"/>
          <a:stretch>
            <a:fillRect/>
          </a:stretch>
        </p:blipFill>
        <p:spPr>
          <a:xfrm>
            <a:off x="10687431" y="323923"/>
            <a:ext cx="1102401" cy="499306"/>
          </a:xfrm>
          <a:prstGeom prst="rect">
            <a:avLst/>
          </a:prstGeom>
        </p:spPr>
      </p:pic>
      <p:grpSp>
        <p:nvGrpSpPr>
          <p:cNvPr id="13" name="组 22"/>
          <p:cNvGrpSpPr/>
          <p:nvPr/>
        </p:nvGrpSpPr>
        <p:grpSpPr>
          <a:xfrm>
            <a:off x="0" y="369310"/>
            <a:ext cx="210961" cy="344922"/>
            <a:chOff x="0" y="369310"/>
            <a:chExt cx="210961" cy="344922"/>
          </a:xfrm>
        </p:grpSpPr>
        <p:sp>
          <p:nvSpPr>
            <p:cNvPr id="15" name="三角形 23"/>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16" name="三角形 24"/>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18" name="图片 17"/>
          <p:cNvPicPr>
            <a:picLocks noChangeAspect="1"/>
          </p:cNvPicPr>
          <p:nvPr/>
        </p:nvPicPr>
        <p:blipFill>
          <a:blip r:embed="rId2"/>
          <a:stretch>
            <a:fillRect/>
          </a:stretch>
        </p:blipFill>
        <p:spPr>
          <a:xfrm>
            <a:off x="10687431" y="323923"/>
            <a:ext cx="1102401" cy="499306"/>
          </a:xfrm>
          <a:prstGeom prst="rect">
            <a:avLst/>
          </a:prstGeom>
        </p:spPr>
      </p:pic>
      <p:grpSp>
        <p:nvGrpSpPr>
          <p:cNvPr id="19" name="组 22"/>
          <p:cNvGrpSpPr/>
          <p:nvPr userDrawn="1"/>
        </p:nvGrpSpPr>
        <p:grpSpPr>
          <a:xfrm>
            <a:off x="0" y="369310"/>
            <a:ext cx="210961" cy="344922"/>
            <a:chOff x="0" y="369310"/>
            <a:chExt cx="210961" cy="344922"/>
          </a:xfrm>
        </p:grpSpPr>
        <p:sp>
          <p:nvSpPr>
            <p:cNvPr id="20" name="三角形 23"/>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21" name="三角形 24"/>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27" name="图片 26"/>
          <p:cNvPicPr>
            <a:picLocks noChangeAspect="1"/>
          </p:cNvPicPr>
          <p:nvPr userDrawn="1"/>
        </p:nvPicPr>
        <p:blipFill>
          <a:blip r:embed="rId2"/>
          <a:stretch>
            <a:fillRect/>
          </a:stretch>
        </p:blipFill>
        <p:spPr>
          <a:xfrm>
            <a:off x="10687431" y="323923"/>
            <a:ext cx="1102401" cy="499306"/>
          </a:xfrm>
          <a:prstGeom prst="rect">
            <a:avLst/>
          </a:prstGeom>
        </p:spPr>
      </p:pic>
    </p:spTree>
    <p:extLst>
      <p:ext uri="{BB962C8B-B14F-4D97-AF65-F5344CB8AC3E}">
        <p14:creationId xmlns:p14="http://schemas.microsoft.com/office/powerpoint/2010/main" val="23571828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_Cover">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A1B0A347-7797-40AC-AA0B-FDB88EA790BB}"/>
              </a:ext>
            </a:extLst>
          </p:cNvPr>
          <p:cNvPicPr>
            <a:picLocks noChangeAspect="1"/>
          </p:cNvPicPr>
          <p:nvPr userDrawn="1"/>
        </p:nvPicPr>
        <p:blipFill rotWithShape="1">
          <a:blip r:embed="rId2"/>
          <a:srcRect l="22585" t="17537" r="4513" b="25736"/>
          <a:stretch/>
        </p:blipFill>
        <p:spPr>
          <a:xfrm>
            <a:off x="0" y="0"/>
            <a:ext cx="8088923" cy="6870619"/>
          </a:xfrm>
          <a:prstGeom prst="rect">
            <a:avLst/>
          </a:prstGeom>
        </p:spPr>
      </p:pic>
      <p:sp>
        <p:nvSpPr>
          <p:cNvPr id="8" name="Footer Placeholder 4"/>
          <p:cNvSpPr>
            <a:spLocks noGrp="1"/>
          </p:cNvSpPr>
          <p:nvPr>
            <p:ph type="ftr" sz="quarter" idx="14"/>
          </p:nvPr>
        </p:nvSpPr>
        <p:spPr>
          <a:xfrm>
            <a:off x="10229850" y="6286419"/>
            <a:ext cx="1657350" cy="584200"/>
          </a:xfrm>
        </p:spPr>
        <p:txBody>
          <a:bodyPr/>
          <a:lstStyle>
            <a:lvl1pPr algn="dist">
              <a:defRPr sz="1200">
                <a:solidFill>
                  <a:schemeClr val="bg1">
                    <a:lumMod val="65000"/>
                  </a:schemeClr>
                </a:solidFill>
              </a:defRPr>
            </a:lvl1pPr>
          </a:lstStyle>
          <a:p>
            <a:r>
              <a:rPr lang="en-US"/>
              <a:t>www.qianxin.com</a:t>
            </a:r>
            <a:endParaRPr lang="en-US" dirty="0"/>
          </a:p>
        </p:txBody>
      </p:sp>
      <p:pic>
        <p:nvPicPr>
          <p:cNvPr id="5" name="图片 4">
            <a:extLst>
              <a:ext uri="{FF2B5EF4-FFF2-40B4-BE49-F238E27FC236}">
                <a16:creationId xmlns:a16="http://schemas.microsoft.com/office/drawing/2014/main" xmlns="" id="{31AA3A3B-FE29-43F3-9B6E-EFD509EFE371}"/>
              </a:ext>
            </a:extLst>
          </p:cNvPr>
          <p:cNvPicPr>
            <a:picLocks noChangeAspect="1"/>
          </p:cNvPicPr>
          <p:nvPr userDrawn="1"/>
        </p:nvPicPr>
        <p:blipFill>
          <a:blip r:embed="rId3"/>
          <a:stretch>
            <a:fillRect/>
          </a:stretch>
        </p:blipFill>
        <p:spPr>
          <a:xfrm>
            <a:off x="10303161" y="288676"/>
            <a:ext cx="1526155" cy="456808"/>
          </a:xfrm>
          <a:prstGeom prst="rect">
            <a:avLst/>
          </a:prstGeom>
        </p:spPr>
      </p:pic>
    </p:spTree>
    <p:extLst>
      <p:ext uri="{BB962C8B-B14F-4D97-AF65-F5344CB8AC3E}">
        <p14:creationId xmlns:p14="http://schemas.microsoft.com/office/powerpoint/2010/main" val="3655743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p15:clr>
            <a:srgbClr val="FBAE40"/>
          </p15:clr>
        </p15:guide>
        <p15:guide id="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2_空白">
    <p:spTree>
      <p:nvGrpSpPr>
        <p:cNvPr id="1" name=""/>
        <p:cNvGrpSpPr/>
        <p:nvPr/>
      </p:nvGrpSpPr>
      <p:grpSpPr>
        <a:xfrm>
          <a:off x="0" y="0"/>
          <a:ext cx="0" cy="0"/>
          <a:chOff x="0" y="0"/>
          <a:chExt cx="0" cy="0"/>
        </a:xfrm>
      </p:grpSpPr>
      <p:sp>
        <p:nvSpPr>
          <p:cNvPr id="1048579" name="Shape 27"/>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399516349"/>
      </p:ext>
    </p:extLst>
  </p:cSld>
  <p:clrMapOvr>
    <a:masterClrMapping/>
  </p:clrMapOvr>
  <p:transition spd="med">
    <p:pull/>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标题页">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8FC3C4CF-CB37-4B00-98AC-BD75AD205C93}"/>
              </a:ext>
            </a:extLst>
          </p:cNvPr>
          <p:cNvPicPr>
            <a:picLocks noChangeAspect="1"/>
          </p:cNvPicPr>
          <p:nvPr userDrawn="1"/>
        </p:nvPicPr>
        <p:blipFill rotWithShape="1">
          <a:blip r:embed="rId2"/>
          <a:srcRect l="22585" t="17537" r="4513" b="25736"/>
          <a:stretch/>
        </p:blipFill>
        <p:spPr>
          <a:xfrm>
            <a:off x="0" y="0"/>
            <a:ext cx="8088923" cy="6870619"/>
          </a:xfrm>
          <a:prstGeom prst="rect">
            <a:avLst/>
          </a:prstGeom>
        </p:spPr>
      </p:pic>
      <p:sp>
        <p:nvSpPr>
          <p:cNvPr id="3" name="幻灯片编号占位符 2"/>
          <p:cNvSpPr>
            <a:spLocks noGrp="1"/>
          </p:cNvSpPr>
          <p:nvPr>
            <p:ph type="sldNum" sz="quarter" idx="10"/>
          </p:nvPr>
        </p:nvSpPr>
        <p:spPr>
          <a:xfrm>
            <a:off x="568810" y="6395957"/>
            <a:ext cx="567891" cy="365125"/>
          </a:xfrm>
          <a:prstGeom prst="rect">
            <a:avLst/>
          </a:prstGeom>
        </p:spPr>
        <p:txBody>
          <a:bodyPr/>
          <a:lstStyle/>
          <a:p>
            <a:fld id="{22D566B5-AA7A-A14D-94FC-034BE6355FB5}" type="slidenum">
              <a:rPr kumimoji="1" lang="zh-CN" altLang="en-US" smtClean="0"/>
              <a:pPr/>
              <a:t>‹#›</a:t>
            </a:fld>
            <a:endParaRPr kumimoji="1" lang="zh-CN" altLang="en-US" dirty="0"/>
          </a:p>
        </p:txBody>
      </p:sp>
      <p:sp>
        <p:nvSpPr>
          <p:cNvPr id="11" name="文本占位符 10"/>
          <p:cNvSpPr>
            <a:spLocks noGrp="1"/>
          </p:cNvSpPr>
          <p:nvPr>
            <p:ph type="body" sz="quarter" idx="11" hasCustomPrompt="1"/>
          </p:nvPr>
        </p:nvSpPr>
        <p:spPr>
          <a:xfrm>
            <a:off x="3934767" y="3076559"/>
            <a:ext cx="6096000" cy="676275"/>
          </a:xfrm>
          <a:prstGeom prst="rect">
            <a:avLst/>
          </a:prstGeom>
        </p:spPr>
        <p:txBody>
          <a:bodyPr/>
          <a:lstStyle>
            <a:lvl1pPr marL="0" indent="0">
              <a:buNone/>
              <a:defRPr sz="4400" b="1" i="0">
                <a:solidFill>
                  <a:schemeClr val="tx1">
                    <a:lumMod val="75000"/>
                    <a:lumOff val="25000"/>
                  </a:schemeClr>
                </a:solidFill>
                <a:latin typeface="Microsoft YaHei" charset="-122"/>
                <a:ea typeface="Microsoft YaHei" charset="-122"/>
                <a:cs typeface="Microsoft YaHei" charset="-122"/>
              </a:defRPr>
            </a:lvl1pPr>
          </a:lstStyle>
          <a:p>
            <a:pPr lvl="0"/>
            <a:r>
              <a:rPr kumimoji="1" lang="zh-CN" altLang="en-US"/>
              <a:t>单击编辑模块标题</a:t>
            </a:r>
            <a:endParaRPr kumimoji="1" lang="zh-CN" altLang="en-US" dirty="0"/>
          </a:p>
        </p:txBody>
      </p:sp>
    </p:spTree>
    <p:extLst>
      <p:ext uri="{BB962C8B-B14F-4D97-AF65-F5344CB8AC3E}">
        <p14:creationId xmlns:p14="http://schemas.microsoft.com/office/powerpoint/2010/main" val="2640462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标题页">
    <p:spTree>
      <p:nvGrpSpPr>
        <p:cNvPr id="1" name=""/>
        <p:cNvGrpSpPr/>
        <p:nvPr/>
      </p:nvGrpSpPr>
      <p:grpSpPr>
        <a:xfrm>
          <a:off x="0" y="0"/>
          <a:ext cx="0" cy="0"/>
          <a:chOff x="0" y="0"/>
          <a:chExt cx="0" cy="0"/>
        </a:xfrm>
      </p:grpSpPr>
      <p:sp>
        <p:nvSpPr>
          <p:cNvPr id="3" name="幻灯片编号占位符 2"/>
          <p:cNvSpPr>
            <a:spLocks noGrp="1"/>
          </p:cNvSpPr>
          <p:nvPr>
            <p:ph type="sldNum" sz="quarter" idx="10"/>
          </p:nvPr>
        </p:nvSpPr>
        <p:spPr>
          <a:xfrm>
            <a:off x="568810" y="6395957"/>
            <a:ext cx="567891" cy="365125"/>
          </a:xfrm>
          <a:prstGeom prst="rect">
            <a:avLst/>
          </a:prstGeom>
        </p:spPr>
        <p:txBody>
          <a:bodyPr/>
          <a:lstStyle/>
          <a:p>
            <a:fld id="{22D566B5-AA7A-A14D-94FC-034BE6355FB5}" type="slidenum">
              <a:rPr kumimoji="1" lang="zh-CN" altLang="en-US" smtClean="0"/>
              <a:pPr/>
              <a:t>‹#›</a:t>
            </a:fld>
            <a:endParaRPr kumimoji="1" lang="zh-CN" altLang="en-US" dirty="0"/>
          </a:p>
        </p:txBody>
      </p:sp>
      <p:sp>
        <p:nvSpPr>
          <p:cNvPr id="11" name="文本占位符 10"/>
          <p:cNvSpPr>
            <a:spLocks noGrp="1"/>
          </p:cNvSpPr>
          <p:nvPr>
            <p:ph type="body" sz="quarter" idx="11" hasCustomPrompt="1"/>
          </p:nvPr>
        </p:nvSpPr>
        <p:spPr>
          <a:xfrm>
            <a:off x="3934767" y="3076559"/>
            <a:ext cx="6096000" cy="676275"/>
          </a:xfrm>
          <a:prstGeom prst="rect">
            <a:avLst/>
          </a:prstGeom>
        </p:spPr>
        <p:txBody>
          <a:bodyPr/>
          <a:lstStyle>
            <a:lvl1pPr marL="0" indent="0">
              <a:buNone/>
              <a:defRPr sz="4400" b="1" i="0">
                <a:solidFill>
                  <a:schemeClr val="tx1">
                    <a:lumMod val="75000"/>
                    <a:lumOff val="25000"/>
                  </a:schemeClr>
                </a:solidFill>
                <a:latin typeface="Microsoft YaHei" charset="-122"/>
                <a:ea typeface="Microsoft YaHei" charset="-122"/>
                <a:cs typeface="Microsoft YaHei" charset="-122"/>
              </a:defRPr>
            </a:lvl1pPr>
          </a:lstStyle>
          <a:p>
            <a:pPr lvl="0"/>
            <a:r>
              <a:rPr kumimoji="1" lang="zh-CN" altLang="en-US"/>
              <a:t>单击编辑模块标题</a:t>
            </a:r>
            <a:endParaRPr kumimoji="1" lang="zh-CN" altLang="en-US" dirty="0"/>
          </a:p>
        </p:txBody>
      </p:sp>
      <p:pic>
        <p:nvPicPr>
          <p:cNvPr id="4" name="图片 3"/>
          <p:cNvPicPr>
            <a:picLocks noChangeAspect="1"/>
          </p:cNvPicPr>
          <p:nvPr userDrawn="1"/>
        </p:nvPicPr>
        <p:blipFill rotWithShape="1">
          <a:blip r:embed="rId2">
            <a:duotone>
              <a:prstClr val="black"/>
              <a:schemeClr val="accent4">
                <a:tint val="45000"/>
                <a:satMod val="400000"/>
              </a:schemeClr>
            </a:duotone>
            <a:alphaModFix amt="5000"/>
          </a:blip>
          <a:srcRect l="34274" t="23657" b="25428"/>
          <a:stretch/>
        </p:blipFill>
        <p:spPr>
          <a:xfrm>
            <a:off x="0" y="-1"/>
            <a:ext cx="8030818" cy="6858001"/>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标题图片">
    <p:spTree>
      <p:nvGrpSpPr>
        <p:cNvPr id="1" name=""/>
        <p:cNvGrpSpPr/>
        <p:nvPr/>
      </p:nvGrpSpPr>
      <p:grpSpPr>
        <a:xfrm>
          <a:off x="0" y="0"/>
          <a:ext cx="0" cy="0"/>
          <a:chOff x="0" y="0"/>
          <a:chExt cx="0" cy="0"/>
        </a:xfrm>
      </p:grpSpPr>
      <p:sp>
        <p:nvSpPr>
          <p:cNvPr id="3" name="幻灯片编号占位符 2"/>
          <p:cNvSpPr>
            <a:spLocks noGrp="1"/>
          </p:cNvSpPr>
          <p:nvPr>
            <p:ph type="sldNum" sz="quarter" idx="10"/>
          </p:nvPr>
        </p:nvSpPr>
        <p:spPr>
          <a:xfrm>
            <a:off x="568810" y="6395957"/>
            <a:ext cx="567891" cy="365125"/>
          </a:xfrm>
          <a:prstGeom prst="rect">
            <a:avLst/>
          </a:prstGeom>
        </p:spPr>
        <p:txBody>
          <a:bodyPr/>
          <a:lstStyle/>
          <a:p>
            <a:fld id="{22D566B5-AA7A-A14D-94FC-034BE6355FB5}" type="slidenum">
              <a:rPr kumimoji="1" lang="zh-CN" altLang="en-US" smtClean="0"/>
              <a:pPr/>
              <a:t>‹#›</a:t>
            </a:fld>
            <a:endParaRPr kumimoji="1" lang="zh-CN" altLang="en-US" dirty="0"/>
          </a:p>
        </p:txBody>
      </p:sp>
      <p:sp>
        <p:nvSpPr>
          <p:cNvPr id="7" name="图片占位符 7"/>
          <p:cNvSpPr>
            <a:spLocks noGrp="1"/>
          </p:cNvSpPr>
          <p:nvPr>
            <p:ph type="pic" sz="quarter" idx="15"/>
          </p:nvPr>
        </p:nvSpPr>
        <p:spPr>
          <a:xfrm>
            <a:off x="1067593" y="1360449"/>
            <a:ext cx="10056812" cy="4857472"/>
          </a:xfrm>
          <a:prstGeom prst="rect">
            <a:avLst/>
          </a:prstGeom>
          <a:pattFill prst="pct5">
            <a:fgClr>
              <a:schemeClr val="accent1"/>
            </a:fgClr>
            <a:bgClr>
              <a:schemeClr val="bg1"/>
            </a:bgClr>
          </a:pattFill>
          <a:ln>
            <a:solidFill>
              <a:schemeClr val="bg1">
                <a:lumMod val="85000"/>
                <a:alpha val="40000"/>
              </a:schemeClr>
            </a:solidFill>
          </a:ln>
        </p:spPr>
        <p:txBody>
          <a:bodyPr/>
          <a:lstStyle>
            <a:lvl1pPr marL="0" indent="0">
              <a:buNone/>
              <a:defRPr sz="1400" b="0" i="0">
                <a:solidFill>
                  <a:schemeClr val="tx1">
                    <a:lumMod val="50000"/>
                    <a:lumOff val="50000"/>
                  </a:schemeClr>
                </a:solidFill>
                <a:latin typeface="Microsoft YaHei Light" charset="-122"/>
                <a:ea typeface="Microsoft YaHei Light" charset="-122"/>
                <a:cs typeface="Microsoft YaHei Light" charset="-122"/>
              </a:defRPr>
            </a:lvl1pPr>
          </a:lstStyle>
          <a:p>
            <a:endParaRPr kumimoji="1" lang="zh-CN" altLang="en-US" dirty="0"/>
          </a:p>
        </p:txBody>
      </p:sp>
      <p:sp>
        <p:nvSpPr>
          <p:cNvPr id="16" name="Title 1"/>
          <p:cNvSpPr>
            <a:spLocks noGrp="1"/>
          </p:cNvSpPr>
          <p:nvPr>
            <p:ph type="title" hasCustomPrompt="1"/>
          </p:nvPr>
        </p:nvSpPr>
        <p:spPr>
          <a:xfrm>
            <a:off x="262772" y="132735"/>
            <a:ext cx="10056812" cy="719732"/>
          </a:xfrm>
          <a:prstGeom prst="rect">
            <a:avLst/>
          </a:prstGeom>
        </p:spPr>
        <p:txBody>
          <a:bodyPr anchor="b"/>
          <a:lstStyle>
            <a:lvl1pPr algn="l">
              <a:lnSpc>
                <a:spcPts val="4300"/>
              </a:lnSpc>
              <a:defRPr sz="2800" b="1" i="0" baseline="0">
                <a:solidFill>
                  <a:srgbClr val="007EBB"/>
                </a:solidFill>
                <a:latin typeface="Microsoft YaHei" charset="-122"/>
                <a:ea typeface="Microsoft YaHei" charset="-122"/>
                <a:cs typeface="Microsoft YaHei" charset="-122"/>
              </a:defRPr>
            </a:lvl1pPr>
          </a:lstStyle>
          <a:p>
            <a:r>
              <a:rPr lang="zh-CN" altLang="en-US" dirty="0"/>
              <a:t>点击编辑主标题</a:t>
            </a:r>
            <a:endParaRPr lang="en-US" dirty="0"/>
          </a:p>
        </p:txBody>
      </p:sp>
      <p:grpSp>
        <p:nvGrpSpPr>
          <p:cNvPr id="17" name="组 16"/>
          <p:cNvGrpSpPr/>
          <p:nvPr userDrawn="1"/>
        </p:nvGrpSpPr>
        <p:grpSpPr>
          <a:xfrm>
            <a:off x="0" y="369310"/>
            <a:ext cx="210961" cy="344922"/>
            <a:chOff x="0" y="369310"/>
            <a:chExt cx="210961" cy="344922"/>
          </a:xfrm>
        </p:grpSpPr>
        <p:sp>
          <p:nvSpPr>
            <p:cNvPr id="18" name="三角形 17"/>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19" name="三角形 18"/>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20" name="图片 19"/>
          <p:cNvPicPr>
            <a:picLocks noChangeAspect="1"/>
          </p:cNvPicPr>
          <p:nvPr userDrawn="1"/>
        </p:nvPicPr>
        <p:blipFill>
          <a:blip r:embed="rId2"/>
          <a:stretch>
            <a:fillRect/>
          </a:stretch>
        </p:blipFill>
        <p:spPr>
          <a:xfrm>
            <a:off x="10687431" y="323923"/>
            <a:ext cx="1102401" cy="499306"/>
          </a:xfrm>
          <a:prstGeom prst="rect">
            <a:avLst/>
          </a:prstGeom>
        </p:spPr>
      </p:pic>
      <p:sp>
        <p:nvSpPr>
          <p:cNvPr id="22" name="Footer Placeholder 4"/>
          <p:cNvSpPr>
            <a:spLocks noGrp="1"/>
          </p:cNvSpPr>
          <p:nvPr>
            <p:ph type="ftr" sz="quarter" idx="14"/>
          </p:nvPr>
        </p:nvSpPr>
        <p:spPr>
          <a:xfrm>
            <a:off x="10229850" y="6286419"/>
            <a:ext cx="1657350" cy="584200"/>
          </a:xfrm>
        </p:spPr>
        <p:txBody>
          <a:bodyPr/>
          <a:lstStyle>
            <a:lvl1pPr algn="dist">
              <a:defRPr sz="1200">
                <a:solidFill>
                  <a:schemeClr val="bg1">
                    <a:lumMod val="65000"/>
                  </a:schemeClr>
                </a:solidFill>
              </a:defRPr>
            </a:lvl1pPr>
          </a:lstStyle>
          <a:p>
            <a:r>
              <a:rPr lang="en-US"/>
              <a:t>www.qianxin.com</a:t>
            </a:r>
            <a:endParaRPr lang="en-US" dirty="0"/>
          </a:p>
        </p:txBody>
      </p:sp>
    </p:spTree>
    <p:extLst>
      <p:ext uri="{BB962C8B-B14F-4D97-AF65-F5344CB8AC3E}">
        <p14:creationId xmlns:p14="http://schemas.microsoft.com/office/powerpoint/2010/main" val="418997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标题图片">
    <p:spTree>
      <p:nvGrpSpPr>
        <p:cNvPr id="1" name=""/>
        <p:cNvGrpSpPr/>
        <p:nvPr/>
      </p:nvGrpSpPr>
      <p:grpSpPr>
        <a:xfrm>
          <a:off x="0" y="0"/>
          <a:ext cx="0" cy="0"/>
          <a:chOff x="0" y="0"/>
          <a:chExt cx="0" cy="0"/>
        </a:xfrm>
      </p:grpSpPr>
      <p:sp>
        <p:nvSpPr>
          <p:cNvPr id="7" name="图片占位符 7"/>
          <p:cNvSpPr>
            <a:spLocks noGrp="1"/>
          </p:cNvSpPr>
          <p:nvPr>
            <p:ph type="pic" sz="quarter" idx="15"/>
          </p:nvPr>
        </p:nvSpPr>
        <p:spPr>
          <a:xfrm>
            <a:off x="852755" y="1360449"/>
            <a:ext cx="5269707" cy="4857472"/>
          </a:xfrm>
          <a:prstGeom prst="rect">
            <a:avLst/>
          </a:prstGeom>
          <a:pattFill prst="pct5">
            <a:fgClr>
              <a:schemeClr val="accent1"/>
            </a:fgClr>
            <a:bgClr>
              <a:schemeClr val="bg1"/>
            </a:bgClr>
          </a:pattFill>
          <a:ln>
            <a:solidFill>
              <a:schemeClr val="bg1">
                <a:lumMod val="85000"/>
                <a:alpha val="40000"/>
              </a:schemeClr>
            </a:solidFill>
          </a:ln>
        </p:spPr>
        <p:txBody>
          <a:bodyPr/>
          <a:lstStyle>
            <a:lvl1pPr marL="0" indent="0">
              <a:buNone/>
              <a:defRPr sz="1400" b="0" i="0">
                <a:solidFill>
                  <a:schemeClr val="tx1">
                    <a:lumMod val="50000"/>
                    <a:lumOff val="50000"/>
                  </a:schemeClr>
                </a:solidFill>
                <a:latin typeface="Microsoft YaHei Light" charset="-122"/>
                <a:ea typeface="Microsoft YaHei Light" charset="-122"/>
                <a:cs typeface="Microsoft YaHei Light" charset="-122"/>
              </a:defRPr>
            </a:lvl1pPr>
          </a:lstStyle>
          <a:p>
            <a:endParaRPr kumimoji="1" lang="zh-CN" altLang="en-US" dirty="0"/>
          </a:p>
        </p:txBody>
      </p:sp>
      <p:sp>
        <p:nvSpPr>
          <p:cNvPr id="8" name="Text Placeholder 38"/>
          <p:cNvSpPr>
            <a:spLocks noGrp="1"/>
          </p:cNvSpPr>
          <p:nvPr>
            <p:ph type="body" sz="quarter" idx="13" hasCustomPrompt="1"/>
          </p:nvPr>
        </p:nvSpPr>
        <p:spPr>
          <a:xfrm>
            <a:off x="6400801" y="1360449"/>
            <a:ext cx="4723604" cy="4857471"/>
          </a:xfrm>
          <a:prstGeom prst="rect">
            <a:avLst/>
          </a:prstGeom>
        </p:spPr>
        <p:txBody>
          <a:bodyPr lIns="0" tIns="0" rIns="0" bIns="0">
            <a:noAutofit/>
          </a:bodyPr>
          <a:lstStyle>
            <a:lvl1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lang="en-US" sz="1400" b="0" i="0" kern="1200" spc="100" baseline="0" dirty="0" smtClean="0">
                <a:solidFill>
                  <a:schemeClr val="tx1">
                    <a:lumMod val="50000"/>
                    <a:lumOff val="50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点击编辑正文</a:t>
            </a:r>
            <a:endParaRPr lang="en-US" dirty="0"/>
          </a:p>
        </p:txBody>
      </p:sp>
      <p:sp>
        <p:nvSpPr>
          <p:cNvPr id="17" name="Title 1"/>
          <p:cNvSpPr>
            <a:spLocks noGrp="1"/>
          </p:cNvSpPr>
          <p:nvPr>
            <p:ph type="title" hasCustomPrompt="1"/>
          </p:nvPr>
        </p:nvSpPr>
        <p:spPr>
          <a:xfrm>
            <a:off x="262772" y="132735"/>
            <a:ext cx="10056812" cy="719732"/>
          </a:xfrm>
          <a:prstGeom prst="rect">
            <a:avLst/>
          </a:prstGeom>
        </p:spPr>
        <p:txBody>
          <a:bodyPr anchor="b"/>
          <a:lstStyle>
            <a:lvl1pPr algn="l">
              <a:lnSpc>
                <a:spcPts val="4300"/>
              </a:lnSpc>
              <a:defRPr sz="2800" b="1" i="0" baseline="0">
                <a:solidFill>
                  <a:srgbClr val="007EBB"/>
                </a:solidFill>
                <a:latin typeface="Microsoft YaHei" charset="-122"/>
                <a:ea typeface="Microsoft YaHei" charset="-122"/>
                <a:cs typeface="Microsoft YaHei" charset="-122"/>
              </a:defRPr>
            </a:lvl1pPr>
          </a:lstStyle>
          <a:p>
            <a:r>
              <a:rPr lang="zh-CN" altLang="en-US" dirty="0"/>
              <a:t>点击编辑主标题</a:t>
            </a:r>
            <a:endParaRPr lang="en-US" dirty="0"/>
          </a:p>
        </p:txBody>
      </p:sp>
      <p:grpSp>
        <p:nvGrpSpPr>
          <p:cNvPr id="18" name="组 17"/>
          <p:cNvGrpSpPr/>
          <p:nvPr userDrawn="1"/>
        </p:nvGrpSpPr>
        <p:grpSpPr>
          <a:xfrm>
            <a:off x="0" y="369310"/>
            <a:ext cx="210961" cy="344922"/>
            <a:chOff x="0" y="369310"/>
            <a:chExt cx="210961" cy="344922"/>
          </a:xfrm>
        </p:grpSpPr>
        <p:sp>
          <p:nvSpPr>
            <p:cNvPr id="19" name="三角形 18"/>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20" name="三角形 19"/>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21" name="图片 20"/>
          <p:cNvPicPr>
            <a:picLocks noChangeAspect="1"/>
          </p:cNvPicPr>
          <p:nvPr userDrawn="1"/>
        </p:nvPicPr>
        <p:blipFill>
          <a:blip r:embed="rId2"/>
          <a:stretch>
            <a:fillRect/>
          </a:stretch>
        </p:blipFill>
        <p:spPr>
          <a:xfrm>
            <a:off x="10687431" y="323923"/>
            <a:ext cx="1102401" cy="499306"/>
          </a:xfrm>
          <a:prstGeom prst="rect">
            <a:avLst/>
          </a:prstGeom>
        </p:spPr>
      </p:pic>
      <p:sp>
        <p:nvSpPr>
          <p:cNvPr id="23" name="Footer Placeholder 4"/>
          <p:cNvSpPr>
            <a:spLocks noGrp="1"/>
          </p:cNvSpPr>
          <p:nvPr>
            <p:ph type="ftr" sz="quarter" idx="14"/>
          </p:nvPr>
        </p:nvSpPr>
        <p:spPr>
          <a:xfrm>
            <a:off x="10229850" y="6286419"/>
            <a:ext cx="1657350" cy="584200"/>
          </a:xfrm>
        </p:spPr>
        <p:txBody>
          <a:bodyPr/>
          <a:lstStyle>
            <a:lvl1pPr algn="dist">
              <a:defRPr sz="1200">
                <a:solidFill>
                  <a:schemeClr val="bg1">
                    <a:lumMod val="65000"/>
                  </a:schemeClr>
                </a:solidFill>
              </a:defRPr>
            </a:lvl1pPr>
          </a:lstStyle>
          <a:p>
            <a:r>
              <a:rPr lang="en-US"/>
              <a:t>www.qianxin.com</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标题图片">
    <p:spTree>
      <p:nvGrpSpPr>
        <p:cNvPr id="1" name=""/>
        <p:cNvGrpSpPr/>
        <p:nvPr/>
      </p:nvGrpSpPr>
      <p:grpSpPr>
        <a:xfrm>
          <a:off x="0" y="0"/>
          <a:ext cx="0" cy="0"/>
          <a:chOff x="0" y="0"/>
          <a:chExt cx="0" cy="0"/>
        </a:xfrm>
      </p:grpSpPr>
      <p:sp>
        <p:nvSpPr>
          <p:cNvPr id="7" name="图片占位符 7"/>
          <p:cNvSpPr>
            <a:spLocks noGrp="1"/>
          </p:cNvSpPr>
          <p:nvPr>
            <p:ph type="pic" sz="quarter" idx="15"/>
          </p:nvPr>
        </p:nvSpPr>
        <p:spPr>
          <a:xfrm>
            <a:off x="852755" y="1360449"/>
            <a:ext cx="5065445" cy="2678151"/>
          </a:xfrm>
          <a:prstGeom prst="rect">
            <a:avLst/>
          </a:prstGeom>
          <a:pattFill prst="pct5">
            <a:fgClr>
              <a:schemeClr val="accent1"/>
            </a:fgClr>
            <a:bgClr>
              <a:schemeClr val="bg1"/>
            </a:bgClr>
          </a:pattFill>
          <a:ln>
            <a:solidFill>
              <a:schemeClr val="bg1">
                <a:lumMod val="85000"/>
                <a:alpha val="40000"/>
              </a:schemeClr>
            </a:solidFill>
          </a:ln>
        </p:spPr>
        <p:txBody>
          <a:bodyPr/>
          <a:lstStyle>
            <a:lvl1pPr marL="0" indent="0">
              <a:buNone/>
              <a:defRPr sz="1400" b="0" i="0">
                <a:solidFill>
                  <a:schemeClr val="tx1">
                    <a:lumMod val="50000"/>
                    <a:lumOff val="50000"/>
                  </a:schemeClr>
                </a:solidFill>
                <a:latin typeface="Microsoft YaHei Light" charset="-122"/>
                <a:ea typeface="Microsoft YaHei Light" charset="-122"/>
                <a:cs typeface="Microsoft YaHei Light" charset="-122"/>
              </a:defRPr>
            </a:lvl1pPr>
          </a:lstStyle>
          <a:p>
            <a:endParaRPr kumimoji="1" lang="zh-CN" altLang="en-US" dirty="0"/>
          </a:p>
        </p:txBody>
      </p:sp>
      <p:sp>
        <p:nvSpPr>
          <p:cNvPr id="14" name="图片占位符 7"/>
          <p:cNvSpPr>
            <a:spLocks noGrp="1"/>
          </p:cNvSpPr>
          <p:nvPr>
            <p:ph type="pic" sz="quarter" idx="30"/>
          </p:nvPr>
        </p:nvSpPr>
        <p:spPr>
          <a:xfrm>
            <a:off x="6210301" y="1360449"/>
            <a:ext cx="5029200" cy="2678151"/>
          </a:xfrm>
          <a:prstGeom prst="rect">
            <a:avLst/>
          </a:prstGeom>
          <a:pattFill prst="pct5">
            <a:fgClr>
              <a:schemeClr val="accent1"/>
            </a:fgClr>
            <a:bgClr>
              <a:schemeClr val="bg1"/>
            </a:bgClr>
          </a:pattFill>
          <a:ln>
            <a:solidFill>
              <a:schemeClr val="bg1">
                <a:lumMod val="85000"/>
                <a:alpha val="40000"/>
              </a:schemeClr>
            </a:solidFill>
          </a:ln>
        </p:spPr>
        <p:txBody>
          <a:bodyPr/>
          <a:lstStyle>
            <a:lvl1pPr marL="0" indent="0">
              <a:buNone/>
              <a:defRPr sz="1400" b="0" i="0">
                <a:solidFill>
                  <a:schemeClr val="tx1">
                    <a:lumMod val="50000"/>
                    <a:lumOff val="50000"/>
                  </a:schemeClr>
                </a:solidFill>
                <a:latin typeface="Microsoft YaHei Light" charset="-122"/>
                <a:ea typeface="Microsoft YaHei Light" charset="-122"/>
                <a:cs typeface="Microsoft YaHei Light" charset="-122"/>
              </a:defRPr>
            </a:lvl1pPr>
          </a:lstStyle>
          <a:p>
            <a:endParaRPr kumimoji="1" lang="zh-CN" altLang="en-US" dirty="0"/>
          </a:p>
        </p:txBody>
      </p:sp>
      <p:sp>
        <p:nvSpPr>
          <p:cNvPr id="15" name="Text Placeholder 38"/>
          <p:cNvSpPr>
            <a:spLocks noGrp="1"/>
          </p:cNvSpPr>
          <p:nvPr>
            <p:ph type="body" sz="quarter" idx="13" hasCustomPrompt="1"/>
          </p:nvPr>
        </p:nvSpPr>
        <p:spPr>
          <a:xfrm>
            <a:off x="852755" y="4394200"/>
            <a:ext cx="10271650" cy="1823720"/>
          </a:xfrm>
          <a:prstGeom prst="rect">
            <a:avLst/>
          </a:prstGeom>
        </p:spPr>
        <p:txBody>
          <a:bodyPr lIns="0" tIns="0" rIns="0" bIns="0">
            <a:noAutofit/>
          </a:bodyPr>
          <a:lstStyle>
            <a:lvl1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lang="en-US" sz="1400" b="0" i="0" kern="1200" spc="100" baseline="0" dirty="0" smtClean="0">
                <a:solidFill>
                  <a:schemeClr val="tx1">
                    <a:lumMod val="50000"/>
                    <a:lumOff val="50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点击编辑正文</a:t>
            </a:r>
            <a:endParaRPr lang="en-US" dirty="0"/>
          </a:p>
        </p:txBody>
      </p:sp>
      <p:sp>
        <p:nvSpPr>
          <p:cNvPr id="19" name="Title 1"/>
          <p:cNvSpPr>
            <a:spLocks noGrp="1"/>
          </p:cNvSpPr>
          <p:nvPr>
            <p:ph type="title" hasCustomPrompt="1"/>
          </p:nvPr>
        </p:nvSpPr>
        <p:spPr>
          <a:xfrm>
            <a:off x="262772" y="132735"/>
            <a:ext cx="10056812" cy="719732"/>
          </a:xfrm>
          <a:prstGeom prst="rect">
            <a:avLst/>
          </a:prstGeom>
        </p:spPr>
        <p:txBody>
          <a:bodyPr anchor="b"/>
          <a:lstStyle>
            <a:lvl1pPr algn="l">
              <a:lnSpc>
                <a:spcPts val="4300"/>
              </a:lnSpc>
              <a:defRPr sz="2800" b="1" i="0" baseline="0">
                <a:solidFill>
                  <a:srgbClr val="007EBB"/>
                </a:solidFill>
                <a:latin typeface="Microsoft YaHei" charset="-122"/>
                <a:ea typeface="Microsoft YaHei" charset="-122"/>
                <a:cs typeface="Microsoft YaHei" charset="-122"/>
              </a:defRPr>
            </a:lvl1pPr>
          </a:lstStyle>
          <a:p>
            <a:r>
              <a:rPr lang="zh-CN" altLang="en-US" dirty="0"/>
              <a:t>点击编辑主标题</a:t>
            </a:r>
            <a:endParaRPr lang="en-US" dirty="0"/>
          </a:p>
        </p:txBody>
      </p:sp>
      <p:grpSp>
        <p:nvGrpSpPr>
          <p:cNvPr id="20" name="组 19"/>
          <p:cNvGrpSpPr/>
          <p:nvPr userDrawn="1"/>
        </p:nvGrpSpPr>
        <p:grpSpPr>
          <a:xfrm>
            <a:off x="0" y="369310"/>
            <a:ext cx="210961" cy="344922"/>
            <a:chOff x="0" y="369310"/>
            <a:chExt cx="210961" cy="344922"/>
          </a:xfrm>
        </p:grpSpPr>
        <p:sp>
          <p:nvSpPr>
            <p:cNvPr id="21" name="三角形 20"/>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22" name="三角形 21"/>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23" name="图片 22"/>
          <p:cNvPicPr>
            <a:picLocks noChangeAspect="1"/>
          </p:cNvPicPr>
          <p:nvPr userDrawn="1"/>
        </p:nvPicPr>
        <p:blipFill>
          <a:blip r:embed="rId2"/>
          <a:stretch>
            <a:fillRect/>
          </a:stretch>
        </p:blipFill>
        <p:spPr>
          <a:xfrm>
            <a:off x="10687431" y="323923"/>
            <a:ext cx="1102401" cy="499306"/>
          </a:xfrm>
          <a:prstGeom prst="rect">
            <a:avLst/>
          </a:prstGeom>
        </p:spPr>
      </p:pic>
      <p:sp>
        <p:nvSpPr>
          <p:cNvPr id="25" name="Footer Placeholder 4"/>
          <p:cNvSpPr>
            <a:spLocks noGrp="1"/>
          </p:cNvSpPr>
          <p:nvPr>
            <p:ph type="ftr" sz="quarter" idx="14"/>
          </p:nvPr>
        </p:nvSpPr>
        <p:spPr>
          <a:xfrm>
            <a:off x="10229850" y="6286419"/>
            <a:ext cx="1657350" cy="584200"/>
          </a:xfrm>
        </p:spPr>
        <p:txBody>
          <a:bodyPr/>
          <a:lstStyle>
            <a:lvl1pPr algn="dist">
              <a:defRPr sz="1200">
                <a:solidFill>
                  <a:schemeClr val="bg1">
                    <a:lumMod val="65000"/>
                  </a:schemeClr>
                </a:solidFill>
              </a:defRPr>
            </a:lvl1pPr>
          </a:lstStyle>
          <a:p>
            <a:r>
              <a:rPr lang="en-US"/>
              <a:t>www.qianxin.com</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标题图片">
    <p:spTree>
      <p:nvGrpSpPr>
        <p:cNvPr id="1" name=""/>
        <p:cNvGrpSpPr/>
        <p:nvPr/>
      </p:nvGrpSpPr>
      <p:grpSpPr>
        <a:xfrm>
          <a:off x="0" y="0"/>
          <a:ext cx="0" cy="0"/>
          <a:chOff x="0" y="0"/>
          <a:chExt cx="0" cy="0"/>
        </a:xfrm>
      </p:grpSpPr>
      <p:sp>
        <p:nvSpPr>
          <p:cNvPr id="3" name="幻灯片编号占位符 2"/>
          <p:cNvSpPr>
            <a:spLocks noGrp="1"/>
          </p:cNvSpPr>
          <p:nvPr>
            <p:ph type="sldNum" sz="quarter" idx="10"/>
          </p:nvPr>
        </p:nvSpPr>
        <p:spPr>
          <a:xfrm>
            <a:off x="568810" y="6395957"/>
            <a:ext cx="567891" cy="365125"/>
          </a:xfrm>
          <a:prstGeom prst="rect">
            <a:avLst/>
          </a:prstGeom>
        </p:spPr>
        <p:txBody>
          <a:bodyPr/>
          <a:lstStyle/>
          <a:p>
            <a:fld id="{22D566B5-AA7A-A14D-94FC-034BE6355FB5}" type="slidenum">
              <a:rPr kumimoji="1" lang="zh-CN" altLang="en-US" smtClean="0"/>
              <a:pPr/>
              <a:t>‹#›</a:t>
            </a:fld>
            <a:endParaRPr kumimoji="1" lang="zh-CN" altLang="en-US" dirty="0"/>
          </a:p>
        </p:txBody>
      </p:sp>
      <p:sp>
        <p:nvSpPr>
          <p:cNvPr id="9" name="Text Placeholder 38"/>
          <p:cNvSpPr>
            <a:spLocks noGrp="1"/>
          </p:cNvSpPr>
          <p:nvPr>
            <p:ph type="body" sz="quarter" idx="17" hasCustomPrompt="1"/>
          </p:nvPr>
        </p:nvSpPr>
        <p:spPr>
          <a:xfrm>
            <a:off x="1860084" y="4844280"/>
            <a:ext cx="2163672" cy="751298"/>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dirty="0"/>
              <a:t>点击编辑文字</a:t>
            </a:r>
            <a:endParaRPr lang="en-US" dirty="0"/>
          </a:p>
        </p:txBody>
      </p:sp>
      <p:sp>
        <p:nvSpPr>
          <p:cNvPr id="11" name="Text Placeholder 38"/>
          <p:cNvSpPr>
            <a:spLocks noGrp="1"/>
          </p:cNvSpPr>
          <p:nvPr>
            <p:ph type="body" sz="quarter" idx="19" hasCustomPrompt="1"/>
          </p:nvPr>
        </p:nvSpPr>
        <p:spPr>
          <a:xfrm>
            <a:off x="5023507" y="4844280"/>
            <a:ext cx="2163672" cy="751298"/>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a:t>点击编辑文字</a:t>
            </a:r>
            <a:endParaRPr lang="en-US" dirty="0"/>
          </a:p>
        </p:txBody>
      </p:sp>
      <p:sp>
        <p:nvSpPr>
          <p:cNvPr id="13" name="Text Placeholder 38"/>
          <p:cNvSpPr>
            <a:spLocks noGrp="1"/>
          </p:cNvSpPr>
          <p:nvPr>
            <p:ph type="body" sz="quarter" idx="21" hasCustomPrompt="1"/>
          </p:nvPr>
        </p:nvSpPr>
        <p:spPr>
          <a:xfrm>
            <a:off x="8186930" y="4844280"/>
            <a:ext cx="2163672" cy="751298"/>
          </a:xfrm>
          <a:prstGeom prst="rect">
            <a:avLst/>
          </a:prstGeo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200" b="0" i="0" kern="1200" spc="100" baseline="0" dirty="0" smtClean="0">
                <a:solidFill>
                  <a:schemeClr val="tx1">
                    <a:lumMod val="75000"/>
                    <a:lumOff val="25000"/>
                  </a:schemeClr>
                </a:solidFill>
                <a:latin typeface="Microsoft YaHei Light" charset="-122"/>
                <a:ea typeface="Microsoft YaHei Light" charset="-122"/>
                <a:cs typeface="Microsoft YaHei Light" charset="-122"/>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zh-CN" altLang="en-US"/>
              <a:t>点击编辑文字</a:t>
            </a:r>
            <a:endParaRPr lang="en-US" dirty="0"/>
          </a:p>
        </p:txBody>
      </p:sp>
      <p:sp>
        <p:nvSpPr>
          <p:cNvPr id="14" name="图片占位符 5"/>
          <p:cNvSpPr>
            <a:spLocks noGrp="1"/>
          </p:cNvSpPr>
          <p:nvPr>
            <p:ph type="pic" sz="quarter" idx="13"/>
          </p:nvPr>
        </p:nvSpPr>
        <p:spPr>
          <a:xfrm>
            <a:off x="1860084" y="2159001"/>
            <a:ext cx="2163672" cy="2182084"/>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15" name="图片占位符 5"/>
          <p:cNvSpPr>
            <a:spLocks noGrp="1"/>
          </p:cNvSpPr>
          <p:nvPr>
            <p:ph type="pic" sz="quarter" idx="18"/>
          </p:nvPr>
        </p:nvSpPr>
        <p:spPr>
          <a:xfrm>
            <a:off x="5023507" y="2159001"/>
            <a:ext cx="2163672" cy="2182084"/>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16" name="图片占位符 5"/>
          <p:cNvSpPr>
            <a:spLocks noGrp="1"/>
          </p:cNvSpPr>
          <p:nvPr>
            <p:ph type="pic" sz="quarter" idx="20"/>
          </p:nvPr>
        </p:nvSpPr>
        <p:spPr>
          <a:xfrm>
            <a:off x="8186930" y="2159001"/>
            <a:ext cx="2163672" cy="2182084"/>
          </a:xfrm>
          <a:prstGeom prst="rect">
            <a:avLst/>
          </a:prstGeom>
          <a:pattFill prst="pct5">
            <a:fgClr>
              <a:schemeClr val="accent1"/>
            </a:fgClr>
            <a:bgClr>
              <a:schemeClr val="bg1"/>
            </a:bgClr>
          </a:pattFill>
          <a:ln>
            <a:solidFill>
              <a:schemeClr val="bg1">
                <a:lumMod val="85000"/>
                <a:alpha val="40000"/>
              </a:schemeClr>
            </a:solidFill>
          </a:ln>
          <a:effectLst>
            <a:outerShdw blurRad="254000" dist="127000" dir="5400000" algn="ctr" rotWithShape="0">
              <a:srgbClr val="000000">
                <a:alpha val="10000"/>
              </a:srgbClr>
            </a:outerShdw>
          </a:effectLst>
        </p:spPr>
        <p:txBody>
          <a:bodyPr/>
          <a:lstStyle>
            <a:lvl1pPr marL="0" indent="0">
              <a:buNone/>
              <a:defRPr sz="1200">
                <a:solidFill>
                  <a:schemeClr val="tx1">
                    <a:lumMod val="75000"/>
                    <a:lumOff val="25000"/>
                  </a:schemeClr>
                </a:solidFill>
                <a:latin typeface="Microsoft YaHei" charset="-122"/>
                <a:ea typeface="Microsoft YaHei" charset="-122"/>
                <a:cs typeface="Microsoft YaHei" charset="-122"/>
              </a:defRPr>
            </a:lvl1pPr>
          </a:lstStyle>
          <a:p>
            <a:endParaRPr kumimoji="1" lang="zh-CN" altLang="en-US"/>
          </a:p>
        </p:txBody>
      </p:sp>
      <p:sp>
        <p:nvSpPr>
          <p:cNvPr id="25" name="Title 1"/>
          <p:cNvSpPr>
            <a:spLocks noGrp="1"/>
          </p:cNvSpPr>
          <p:nvPr>
            <p:ph type="title" hasCustomPrompt="1"/>
          </p:nvPr>
        </p:nvSpPr>
        <p:spPr>
          <a:xfrm>
            <a:off x="262772" y="132735"/>
            <a:ext cx="10056812" cy="719732"/>
          </a:xfrm>
          <a:prstGeom prst="rect">
            <a:avLst/>
          </a:prstGeom>
        </p:spPr>
        <p:txBody>
          <a:bodyPr anchor="b"/>
          <a:lstStyle>
            <a:lvl1pPr algn="l">
              <a:lnSpc>
                <a:spcPts val="4300"/>
              </a:lnSpc>
              <a:defRPr sz="2800" b="1" i="0" baseline="0">
                <a:solidFill>
                  <a:srgbClr val="007EBB"/>
                </a:solidFill>
                <a:latin typeface="Microsoft YaHei" charset="-122"/>
                <a:ea typeface="Microsoft YaHei" charset="-122"/>
                <a:cs typeface="Microsoft YaHei" charset="-122"/>
              </a:defRPr>
            </a:lvl1pPr>
          </a:lstStyle>
          <a:p>
            <a:r>
              <a:rPr lang="zh-CN" altLang="en-US" dirty="0"/>
              <a:t>点击编辑主标题</a:t>
            </a:r>
            <a:endParaRPr lang="en-US" dirty="0"/>
          </a:p>
        </p:txBody>
      </p:sp>
      <p:grpSp>
        <p:nvGrpSpPr>
          <p:cNvPr id="26" name="组 25"/>
          <p:cNvGrpSpPr/>
          <p:nvPr userDrawn="1"/>
        </p:nvGrpSpPr>
        <p:grpSpPr>
          <a:xfrm>
            <a:off x="0" y="369310"/>
            <a:ext cx="210961" cy="344922"/>
            <a:chOff x="0" y="369310"/>
            <a:chExt cx="210961" cy="344922"/>
          </a:xfrm>
        </p:grpSpPr>
        <p:sp>
          <p:nvSpPr>
            <p:cNvPr id="27" name="三角形 26"/>
            <p:cNvSpPr/>
            <p:nvPr userDrawn="1"/>
          </p:nvSpPr>
          <p:spPr>
            <a:xfrm rot="5400000">
              <a:off x="-92886" y="462196"/>
              <a:ext cx="344922" cy="159150"/>
            </a:xfrm>
            <a:prstGeom prst="triangle">
              <a:avLst/>
            </a:prstGeom>
            <a:solidFill>
              <a:srgbClr val="15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28" name="三角形 27"/>
            <p:cNvSpPr/>
            <p:nvPr userDrawn="1"/>
          </p:nvSpPr>
          <p:spPr>
            <a:xfrm rot="5400000">
              <a:off x="-41075" y="462196"/>
              <a:ext cx="344922" cy="159150"/>
            </a:xfrm>
            <a:prstGeom prst="triangl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29" name="图片 28"/>
          <p:cNvPicPr>
            <a:picLocks noChangeAspect="1"/>
          </p:cNvPicPr>
          <p:nvPr userDrawn="1"/>
        </p:nvPicPr>
        <p:blipFill>
          <a:blip r:embed="rId2"/>
          <a:stretch>
            <a:fillRect/>
          </a:stretch>
        </p:blipFill>
        <p:spPr>
          <a:xfrm>
            <a:off x="10687431" y="323923"/>
            <a:ext cx="1102401" cy="499306"/>
          </a:xfrm>
          <a:prstGeom prst="rect">
            <a:avLst/>
          </a:prstGeom>
        </p:spPr>
      </p:pic>
      <p:sp>
        <p:nvSpPr>
          <p:cNvPr id="31" name="Footer Placeholder 4"/>
          <p:cNvSpPr>
            <a:spLocks noGrp="1"/>
          </p:cNvSpPr>
          <p:nvPr>
            <p:ph type="ftr" sz="quarter" idx="14"/>
          </p:nvPr>
        </p:nvSpPr>
        <p:spPr>
          <a:xfrm>
            <a:off x="10229850" y="6286419"/>
            <a:ext cx="1657350" cy="584200"/>
          </a:xfrm>
        </p:spPr>
        <p:txBody>
          <a:bodyPr/>
          <a:lstStyle>
            <a:lvl1pPr algn="dist">
              <a:defRPr sz="1200">
                <a:solidFill>
                  <a:schemeClr val="bg1">
                    <a:lumMod val="65000"/>
                  </a:schemeClr>
                </a:solidFill>
              </a:defRPr>
            </a:lvl1pPr>
          </a:lstStyle>
          <a:p>
            <a:r>
              <a:rPr lang="en-US"/>
              <a:t>www.qianxin.com</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32.xml"/><Relationship Id="rId21" Type="http://schemas.openxmlformats.org/officeDocument/2006/relationships/slideLayout" Target="../slideLayouts/slideLayout33.xml"/><Relationship Id="rId22" Type="http://schemas.openxmlformats.org/officeDocument/2006/relationships/slideLayout" Target="../slideLayouts/slideLayout34.xml"/><Relationship Id="rId23" Type="http://schemas.openxmlformats.org/officeDocument/2006/relationships/slideLayout" Target="../slideLayouts/slideLayout35.xml"/><Relationship Id="rId24" Type="http://schemas.openxmlformats.org/officeDocument/2006/relationships/slideLayout" Target="../slideLayouts/slideLayout36.xml"/><Relationship Id="rId25" Type="http://schemas.openxmlformats.org/officeDocument/2006/relationships/slideLayout" Target="../slideLayouts/slideLayout37.xml"/><Relationship Id="rId26" Type="http://schemas.openxmlformats.org/officeDocument/2006/relationships/slideLayout" Target="../slideLayouts/slideLayout38.xml"/><Relationship Id="rId27" Type="http://schemas.openxmlformats.org/officeDocument/2006/relationships/slideLayout" Target="../slideLayouts/slideLayout39.xml"/><Relationship Id="rId28" Type="http://schemas.openxmlformats.org/officeDocument/2006/relationships/slideLayout" Target="../slideLayouts/slideLayout40.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30" Type="http://schemas.openxmlformats.org/officeDocument/2006/relationships/slideLayout" Target="../slideLayouts/slideLayout42.xml"/><Relationship Id="rId31" Type="http://schemas.openxmlformats.org/officeDocument/2006/relationships/slideLayout" Target="../slideLayouts/slideLayout43.xml"/><Relationship Id="rId32" Type="http://schemas.openxmlformats.org/officeDocument/2006/relationships/slideLayout" Target="../slideLayouts/slideLayout44.xml"/><Relationship Id="rId9" Type="http://schemas.openxmlformats.org/officeDocument/2006/relationships/slideLayout" Target="../slideLayouts/slideLayout21.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33" Type="http://schemas.openxmlformats.org/officeDocument/2006/relationships/theme" Target="../theme/theme3.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slideLayout" Target="../slideLayouts/slideLayout26.xml"/><Relationship Id="rId15" Type="http://schemas.openxmlformats.org/officeDocument/2006/relationships/slideLayout" Target="../slideLayouts/slideLayout27.xml"/><Relationship Id="rId16" Type="http://schemas.openxmlformats.org/officeDocument/2006/relationships/slideLayout" Target="../slideLayouts/slideLayout28.xml"/><Relationship Id="rId17" Type="http://schemas.openxmlformats.org/officeDocument/2006/relationships/slideLayout" Target="../slideLayouts/slideLayout29.xml"/><Relationship Id="rId18" Type="http://schemas.openxmlformats.org/officeDocument/2006/relationships/slideLayout" Target="../slideLayouts/slideLayout30.xml"/><Relationship Id="rId1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437FC-AA26-194E-BBBF-0B580117E072}" type="datetime1">
              <a:rPr kumimoji="1" lang="zh-CN" altLang="en-US" smtClean="0"/>
              <a:t>2020/9/5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64E76-E0C7-3745-B0E4-084458200B82}" type="slidenum">
              <a:rPr kumimoji="1" lang="zh-CN" altLang="en-US" smtClean="0"/>
              <a:t>‹#›</a:t>
            </a:fld>
            <a:endParaRPr kumimoji="1" lang="zh-CN" altLang="en-US"/>
          </a:p>
        </p:txBody>
      </p:sp>
    </p:spTree>
    <p:extLst>
      <p:ext uri="{BB962C8B-B14F-4D97-AF65-F5344CB8AC3E}">
        <p14:creationId xmlns:p14="http://schemas.microsoft.com/office/powerpoint/2010/main" val="1117338664"/>
      </p:ext>
    </p:extLst>
  </p:cSld>
  <p:clrMap bg1="lt1" tx1="dk1" bg2="lt2" tx2="dk2" accent1="accent1" accent2="accent2" accent3="accent3" accent4="accent4" accent5="accent5" accent6="accent6" hlink="hlink" folHlink="folHlink"/>
  <p:sldLayoutIdLst>
    <p:sldLayoutId id="2147483696" r:id="rId1"/>
    <p:sldLayoutId id="2147485148" r:id="rId2"/>
    <p:sldLayoutId id="2147485187"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9"/>
          <p:cNvSpPr>
            <a:spLocks noChangeArrowheads="1"/>
          </p:cNvSpPr>
          <p:nvPr userDrawn="1"/>
        </p:nvSpPr>
        <p:spPr bwMode="auto">
          <a:xfrm flipV="1">
            <a:off x="0" y="6802667"/>
            <a:ext cx="12192000" cy="70117"/>
          </a:xfrm>
          <a:prstGeom prst="rect">
            <a:avLst/>
          </a:prstGeom>
          <a:gradFill>
            <a:gsLst>
              <a:gs pos="0">
                <a:schemeClr val="accent2"/>
              </a:gs>
              <a:gs pos="100000">
                <a:schemeClr val="accent4"/>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6" name="Footer Placeholder 4"/>
          <p:cNvSpPr>
            <a:spLocks noGrp="1"/>
          </p:cNvSpPr>
          <p:nvPr>
            <p:ph type="ftr" sz="quarter" idx="3"/>
          </p:nvPr>
        </p:nvSpPr>
        <p:spPr>
          <a:xfrm>
            <a:off x="10229850" y="6286419"/>
            <a:ext cx="1657350" cy="584200"/>
          </a:xfrm>
          <a:prstGeom prst="rect">
            <a:avLst/>
          </a:prstGeom>
        </p:spPr>
        <p:txBody>
          <a:bodyPr/>
          <a:lstStyle>
            <a:lvl1pPr algn="dist">
              <a:defRPr sz="1200">
                <a:solidFill>
                  <a:schemeClr val="bg1">
                    <a:lumMod val="65000"/>
                  </a:schemeClr>
                </a:solidFill>
              </a:defRPr>
            </a:lvl1pPr>
          </a:lstStyle>
          <a:p>
            <a:r>
              <a:rPr lang="en-US"/>
              <a:t>www.qianxin.com</a:t>
            </a:r>
            <a:endParaRPr lang="en-US" dirty="0"/>
          </a:p>
        </p:txBody>
      </p:sp>
    </p:spTree>
    <p:extLst>
      <p:ext uri="{BB962C8B-B14F-4D97-AF65-F5344CB8AC3E}">
        <p14:creationId xmlns:p14="http://schemas.microsoft.com/office/powerpoint/2010/main" val="1140125950"/>
      </p:ext>
    </p:extLst>
  </p:cSld>
  <p:clrMap bg1="lt1" tx1="dk1" bg2="lt2" tx2="dk2" accent1="accent1" accent2="accent2" accent3="accent3" accent4="accent4" accent5="accent5" accent6="accent6" hlink="hlink" folHlink="folHlink"/>
  <p:sldLayoutIdLst>
    <p:sldLayoutId id="2147483651" r:id="rId1"/>
    <p:sldLayoutId id="2147483698" r:id="rId2"/>
    <p:sldLayoutId id="2147483689" r:id="rId3"/>
    <p:sldLayoutId id="2147483694" r:id="rId4"/>
    <p:sldLayoutId id="2147483695" r:id="rId5"/>
    <p:sldLayoutId id="2147483690" r:id="rId6"/>
    <p:sldLayoutId id="2147483691" r:id="rId7"/>
    <p:sldLayoutId id="2147483692" r:id="rId8"/>
    <p:sldLayoutId id="2147483693"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zh-C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fld id="{E28437FC-AA26-194E-BBBF-0B580117E072}" type="datetime1">
              <a:rPr kumimoji="1" lang="zh-CN" altLang="en-US" smtClean="0"/>
              <a:t>2020/9/5</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fld id="{0EE64E76-E0C7-3745-B0E4-084458200B82}" type="slidenum">
              <a:rPr kumimoji="1" lang="zh-CN" altLang="en-US" smtClean="0"/>
              <a:t>‹#›</a:t>
            </a:fld>
            <a:endParaRPr kumimoji="1" lang="zh-CN" altLang="en-US"/>
          </a:p>
        </p:txBody>
      </p:sp>
      <p:sp>
        <p:nvSpPr>
          <p:cNvPr id="7" name="Rectangle 9"/>
          <p:cNvSpPr>
            <a:spLocks noChangeArrowheads="1"/>
          </p:cNvSpPr>
          <p:nvPr/>
        </p:nvSpPr>
        <p:spPr bwMode="auto">
          <a:xfrm flipV="1">
            <a:off x="0" y="6802667"/>
            <a:ext cx="12192000" cy="70117"/>
          </a:xfrm>
          <a:prstGeom prst="rect">
            <a:avLst/>
          </a:prstGeom>
          <a:gradFill>
            <a:gsLst>
              <a:gs pos="0">
                <a:schemeClr val="accent2"/>
              </a:gs>
              <a:gs pos="100000">
                <a:schemeClr val="accent4"/>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9"/>
          <p:cNvSpPr>
            <a:spLocks noChangeArrowheads="1"/>
          </p:cNvSpPr>
          <p:nvPr/>
        </p:nvSpPr>
        <p:spPr bwMode="auto">
          <a:xfrm flipV="1">
            <a:off x="0" y="6802667"/>
            <a:ext cx="12192000" cy="70117"/>
          </a:xfrm>
          <a:prstGeom prst="rect">
            <a:avLst/>
          </a:prstGeom>
          <a:gradFill>
            <a:gsLst>
              <a:gs pos="0">
                <a:schemeClr val="accent2"/>
              </a:gs>
              <a:gs pos="100000">
                <a:schemeClr val="accent4"/>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9"/>
          <p:cNvSpPr>
            <a:spLocks noChangeArrowheads="1"/>
          </p:cNvSpPr>
          <p:nvPr userDrawn="1"/>
        </p:nvSpPr>
        <p:spPr bwMode="auto">
          <a:xfrm flipV="1">
            <a:off x="0" y="6802667"/>
            <a:ext cx="12192000" cy="70117"/>
          </a:xfrm>
          <a:prstGeom prst="rect">
            <a:avLst/>
          </a:prstGeom>
          <a:gradFill>
            <a:gsLst>
              <a:gs pos="0">
                <a:schemeClr val="accent2"/>
              </a:gs>
              <a:gs pos="100000">
                <a:schemeClr val="accent4"/>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368153"/>
      </p:ext>
    </p:extLst>
  </p:cSld>
  <p:clrMap bg1="lt1" tx1="dk1" bg2="lt2" tx2="dk2" accent1="accent1" accent2="accent2" accent3="accent3" accent4="accent4" accent5="accent5" accent6="accent6" hlink="hlink" folHlink="folHlink"/>
  <p:sldLayoutIdLst>
    <p:sldLayoutId id="2147485155" r:id="rId1"/>
    <p:sldLayoutId id="2147485156" r:id="rId2"/>
    <p:sldLayoutId id="2147485157" r:id="rId3"/>
    <p:sldLayoutId id="2147485158" r:id="rId4"/>
    <p:sldLayoutId id="2147485159" r:id="rId5"/>
    <p:sldLayoutId id="2147485160" r:id="rId6"/>
    <p:sldLayoutId id="2147485161" r:id="rId7"/>
    <p:sldLayoutId id="2147485162" r:id="rId8"/>
    <p:sldLayoutId id="2147485163" r:id="rId9"/>
    <p:sldLayoutId id="2147485164" r:id="rId10"/>
    <p:sldLayoutId id="2147485165" r:id="rId11"/>
    <p:sldLayoutId id="2147485166" r:id="rId12"/>
    <p:sldLayoutId id="2147485167" r:id="rId13"/>
    <p:sldLayoutId id="2147485168" r:id="rId14"/>
    <p:sldLayoutId id="2147485169" r:id="rId15"/>
    <p:sldLayoutId id="2147485170" r:id="rId16"/>
    <p:sldLayoutId id="2147485171" r:id="rId17"/>
    <p:sldLayoutId id="2147485172" r:id="rId18"/>
    <p:sldLayoutId id="2147485173" r:id="rId19"/>
    <p:sldLayoutId id="2147485174" r:id="rId20"/>
    <p:sldLayoutId id="2147485175" r:id="rId21"/>
    <p:sldLayoutId id="2147485177" r:id="rId22"/>
    <p:sldLayoutId id="2147485178" r:id="rId23"/>
    <p:sldLayoutId id="2147485179" r:id="rId24"/>
    <p:sldLayoutId id="2147485180" r:id="rId25"/>
    <p:sldLayoutId id="2147485181" r:id="rId26"/>
    <p:sldLayoutId id="2147485182" r:id="rId27"/>
    <p:sldLayoutId id="2147485183" r:id="rId28"/>
    <p:sldLayoutId id="2147485184" r:id="rId29"/>
    <p:sldLayoutId id="2147485186" r:id="rId30"/>
    <p:sldLayoutId id="2147485223" r:id="rId31"/>
    <p:sldLayoutId id="2147485225" r:id="rId32"/>
  </p:sldLayoutIdLst>
  <p:transition spd="slow" advTm="2000">
    <p:blinds dir="vert"/>
  </p:transition>
  <p:hf sldNum="0" hdr="0" ftr="0" dt="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charset="0"/>
        </a:defRPr>
      </a:lvl2pPr>
      <a:lvl3pPr algn="l" rtl="0" eaLnBrk="1" fontAlgn="base" hangingPunct="1">
        <a:lnSpc>
          <a:spcPct val="90000"/>
        </a:lnSpc>
        <a:spcBef>
          <a:spcPct val="0"/>
        </a:spcBef>
        <a:spcAft>
          <a:spcPct val="0"/>
        </a:spcAft>
        <a:defRPr sz="4400">
          <a:solidFill>
            <a:schemeClr val="tx1"/>
          </a:solidFill>
          <a:latin typeface="Calibri Light" charset="0"/>
        </a:defRPr>
      </a:lvl3pPr>
      <a:lvl4pPr algn="l" rtl="0" eaLnBrk="1" fontAlgn="base" hangingPunct="1">
        <a:lnSpc>
          <a:spcPct val="90000"/>
        </a:lnSpc>
        <a:spcBef>
          <a:spcPct val="0"/>
        </a:spcBef>
        <a:spcAft>
          <a:spcPct val="0"/>
        </a:spcAft>
        <a:defRPr sz="4400">
          <a:solidFill>
            <a:schemeClr val="tx1"/>
          </a:solidFill>
          <a:latin typeface="Calibri Light" charset="0"/>
        </a:defRPr>
      </a:lvl4pPr>
      <a:lvl5pPr algn="l" rtl="0" eaLnBrk="1" fontAlgn="base" hangingPunct="1">
        <a:lnSpc>
          <a:spcPct val="90000"/>
        </a:lnSpc>
        <a:spcBef>
          <a:spcPct val="0"/>
        </a:spcBef>
        <a:spcAft>
          <a:spcPct val="0"/>
        </a:spcAft>
        <a:defRPr sz="4400">
          <a:solidFill>
            <a:schemeClr val="tx1"/>
          </a:solidFill>
          <a:latin typeface="Calibri Light" charset="0"/>
        </a:defRPr>
      </a:lvl5pPr>
      <a:lvl6pPr marL="457200" algn="l" rtl="0" eaLnBrk="1" fontAlgn="base" hangingPunct="1">
        <a:lnSpc>
          <a:spcPct val="90000"/>
        </a:lnSpc>
        <a:spcBef>
          <a:spcPct val="0"/>
        </a:spcBef>
        <a:spcAft>
          <a:spcPct val="0"/>
        </a:spcAft>
        <a:defRPr sz="4400">
          <a:solidFill>
            <a:schemeClr val="tx1"/>
          </a:solidFill>
          <a:latin typeface="Calibri Light" charset="0"/>
        </a:defRPr>
      </a:lvl6pPr>
      <a:lvl7pPr marL="914400" algn="l" rtl="0" eaLnBrk="1" fontAlgn="base" hangingPunct="1">
        <a:lnSpc>
          <a:spcPct val="90000"/>
        </a:lnSpc>
        <a:spcBef>
          <a:spcPct val="0"/>
        </a:spcBef>
        <a:spcAft>
          <a:spcPct val="0"/>
        </a:spcAft>
        <a:defRPr sz="4400">
          <a:solidFill>
            <a:schemeClr val="tx1"/>
          </a:solidFill>
          <a:latin typeface="Calibri Light" charset="0"/>
        </a:defRPr>
      </a:lvl7pPr>
      <a:lvl8pPr marL="1371600" algn="l" rtl="0" eaLnBrk="1" fontAlgn="base" hangingPunct="1">
        <a:lnSpc>
          <a:spcPct val="90000"/>
        </a:lnSpc>
        <a:spcBef>
          <a:spcPct val="0"/>
        </a:spcBef>
        <a:spcAft>
          <a:spcPct val="0"/>
        </a:spcAft>
        <a:defRPr sz="4400">
          <a:solidFill>
            <a:schemeClr val="tx1"/>
          </a:solidFill>
          <a:latin typeface="Calibri Light" charset="0"/>
        </a:defRPr>
      </a:lvl8pPr>
      <a:lvl9pPr marL="1828800" algn="l" rtl="0" eaLnBrk="1" fontAlgn="base" hangingPunct="1">
        <a:lnSpc>
          <a:spcPct val="90000"/>
        </a:lnSpc>
        <a:spcBef>
          <a:spcPct val="0"/>
        </a:spcBef>
        <a:spcAft>
          <a:spcPct val="0"/>
        </a:spcAft>
        <a:defRPr sz="4400">
          <a:solidFill>
            <a:schemeClr val="tx1"/>
          </a:solidFill>
          <a:latin typeface="Calibri Light"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bin"/><Relationship Id="rId5" Type="http://schemas.openxmlformats.org/officeDocument/2006/relationships/package" Target="../embeddings/Microsoft_Visio___1.vsdx"/><Relationship Id="rId6"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2.bin"/><Relationship Id="rId5" Type="http://schemas.openxmlformats.org/officeDocument/2006/relationships/package" Target="../embeddings/Microsoft_Visio___12.vsdx"/><Relationship Id="rId6"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3.bin"/><Relationship Id="rId5" Type="http://schemas.openxmlformats.org/officeDocument/2006/relationships/package" Target="../embeddings/Microsoft_Visio___23.vsdx"/><Relationship Id="rId6"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4.bin"/><Relationship Id="rId5" Type="http://schemas.openxmlformats.org/officeDocument/2006/relationships/package" Target="../embeddings/Microsoft_Visio___34.vsdx"/><Relationship Id="rId6" Type="http://schemas.openxmlformats.org/officeDocument/2006/relationships/image" Target="../media/image8.emf"/><Relationship Id="rId1" Type="http://schemas.openxmlformats.org/officeDocument/2006/relationships/vmlDrawing" Target="../drawings/vmlDrawing4.vml"/><Relationship Id="rId2"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5.bin"/><Relationship Id="rId5" Type="http://schemas.openxmlformats.org/officeDocument/2006/relationships/package" Target="../embeddings/Microsoft_Visio___45.vsdx"/><Relationship Id="rId6" Type="http://schemas.openxmlformats.org/officeDocument/2006/relationships/image" Target="../media/image9.emf"/><Relationship Id="rId1" Type="http://schemas.openxmlformats.org/officeDocument/2006/relationships/vmlDrawing" Target="../drawings/vmlDrawing5.vml"/><Relationship Id="rId2"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6.bin"/><Relationship Id="rId5" Type="http://schemas.openxmlformats.org/officeDocument/2006/relationships/package" Target="../embeddings/Microsoft_Visio___56.vsdx"/><Relationship Id="rId6" Type="http://schemas.openxmlformats.org/officeDocument/2006/relationships/image" Target="../media/image10.emf"/><Relationship Id="rId1" Type="http://schemas.openxmlformats.org/officeDocument/2006/relationships/vmlDrawing" Target="../drawings/vmlDrawing6.vml"/><Relationship Id="rId2"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6"/>
          <p:cNvSpPr txBox="1"/>
          <p:nvPr/>
        </p:nvSpPr>
        <p:spPr bwMode="auto">
          <a:xfrm>
            <a:off x="2075542" y="2319954"/>
            <a:ext cx="8217989" cy="1107996"/>
          </a:xfrm>
          <a:prstGeom prst="rect">
            <a:avLst/>
          </a:prstGeom>
          <a:noFill/>
        </p:spPr>
        <p:txBody>
          <a:bodyPr wrap="square">
            <a:spAutoFit/>
          </a:bodyPr>
          <a:lstStyle/>
          <a:p>
            <a:pPr algn="ctr">
              <a:lnSpc>
                <a:spcPct val="150000"/>
              </a:lnSpc>
              <a:buNone/>
            </a:pPr>
            <a:r>
              <a:rPr lang="zh-CN" altLang="en-US" sz="4400" b="1" spc="300" dirty="0" smtClean="0">
                <a:solidFill>
                  <a:srgbClr val="117EC8"/>
                </a:solidFill>
                <a:latin typeface="Microsoft YaHei" charset="-122"/>
                <a:ea typeface="Microsoft YaHei" charset="-122"/>
                <a:cs typeface="Microsoft YaHei" charset="-122"/>
              </a:rPr>
              <a:t>第</a:t>
            </a:r>
            <a:r>
              <a:rPr lang="en-US" altLang="zh-CN" sz="4400" b="1" spc="300" dirty="0" smtClean="0">
                <a:solidFill>
                  <a:srgbClr val="117EC8"/>
                </a:solidFill>
                <a:latin typeface="Microsoft YaHei" charset="-122"/>
                <a:ea typeface="Microsoft YaHei" charset="-122"/>
                <a:cs typeface="Microsoft YaHei" charset="-122"/>
              </a:rPr>
              <a:t>1</a:t>
            </a:r>
            <a:r>
              <a:rPr lang="zh-CN" altLang="en-US" sz="4400" b="1" spc="300" dirty="0" smtClean="0">
                <a:solidFill>
                  <a:srgbClr val="117EC8"/>
                </a:solidFill>
                <a:latin typeface="Microsoft YaHei" charset="-122"/>
                <a:ea typeface="Microsoft YaHei" charset="-122"/>
                <a:cs typeface="Microsoft YaHei" charset="-122"/>
              </a:rPr>
              <a:t>章  </a:t>
            </a:r>
            <a:r>
              <a:rPr lang="zh-CN" altLang="en-US" sz="4400" b="1" spc="300" dirty="0">
                <a:solidFill>
                  <a:srgbClr val="117EC8"/>
                </a:solidFill>
                <a:latin typeface="Microsoft YaHei" charset="-122"/>
                <a:ea typeface="Microsoft YaHei" charset="-122"/>
                <a:cs typeface="Microsoft YaHei" charset="-122"/>
              </a:rPr>
              <a:t>日志基本知识</a:t>
            </a:r>
          </a:p>
        </p:txBody>
      </p:sp>
      <p:sp>
        <p:nvSpPr>
          <p:cNvPr id="4" name="文本框 3"/>
          <p:cNvSpPr txBox="1"/>
          <p:nvPr/>
        </p:nvSpPr>
        <p:spPr>
          <a:xfrm>
            <a:off x="9567333" y="6434667"/>
            <a:ext cx="184731" cy="369332"/>
          </a:xfrm>
          <a:prstGeom prst="rect">
            <a:avLst/>
          </a:prstGeom>
          <a:noFill/>
        </p:spPr>
        <p:txBody>
          <a:bodyPr wrap="none" rtlCol="0">
            <a:spAutoFit/>
          </a:bodyPr>
          <a:lstStyle/>
          <a:p>
            <a:endParaRPr kumimoji="1" lang="zh-CN" altLang="en-US"/>
          </a:p>
        </p:txBody>
      </p:sp>
      <p:sp>
        <p:nvSpPr>
          <p:cNvPr id="5" name="Footer Placeholder 4"/>
          <p:cNvSpPr>
            <a:spLocks noGrp="1"/>
          </p:cNvSpPr>
          <p:nvPr>
            <p:ph type="ftr" sz="quarter" idx="14"/>
          </p:nvPr>
        </p:nvSpPr>
        <p:spPr>
          <a:xfrm>
            <a:off x="10496342" y="6267202"/>
            <a:ext cx="1470212" cy="584200"/>
          </a:xfrm>
        </p:spPr>
        <p:txBody>
          <a:bodyPr/>
          <a:lstStyle>
            <a:lvl1pPr algn="dist">
              <a:defRPr sz="1200">
                <a:solidFill>
                  <a:schemeClr val="bg1">
                    <a:lumMod val="65000"/>
                  </a:schemeClr>
                </a:solidFill>
              </a:defRPr>
            </a:lvl1pPr>
          </a:lstStyle>
          <a:p>
            <a:r>
              <a:rPr lang="en-US" sz="900" dirty="0">
                <a:solidFill>
                  <a:schemeClr val="bg1">
                    <a:lumMod val="75000"/>
                  </a:schemeClr>
                </a:solidFill>
                <a:latin typeface="Arial" charset="0"/>
                <a:ea typeface="Arial" charset="0"/>
                <a:cs typeface="Arial" charset="0"/>
              </a:rPr>
              <a:t>www.qianxin.com</a:t>
            </a:r>
          </a:p>
        </p:txBody>
      </p:sp>
      <p:sp>
        <p:nvSpPr>
          <p:cNvPr id="6" name="矩形 5"/>
          <p:cNvSpPr/>
          <p:nvPr/>
        </p:nvSpPr>
        <p:spPr>
          <a:xfrm>
            <a:off x="12053282" y="6527843"/>
            <a:ext cx="138718" cy="962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664248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文本框 4"/>
          <p:cNvSpPr txBox="1">
            <a:spLocks noChangeArrowheads="1"/>
          </p:cNvSpPr>
          <p:nvPr/>
        </p:nvSpPr>
        <p:spPr bwMode="auto">
          <a:xfrm>
            <a:off x="2093913" y="415926"/>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solidFill>
                  <a:schemeClr val="bg1"/>
                </a:solidFill>
                <a:latin typeface="黑体" panose="02010609060101010101" pitchFamily="49" charset="-122"/>
                <a:ea typeface="黑体" panose="02010609060101010101" pitchFamily="49" charset="-122"/>
              </a:rPr>
              <a:t>日志的作用</a:t>
            </a:r>
          </a:p>
        </p:txBody>
      </p:sp>
      <p:sp>
        <p:nvSpPr>
          <p:cNvPr id="10" name="矩形 9"/>
          <p:cNvSpPr/>
          <p:nvPr/>
        </p:nvSpPr>
        <p:spPr>
          <a:xfrm>
            <a:off x="1371599" y="1234177"/>
            <a:ext cx="9366069"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a:t>
            </a:r>
            <a:r>
              <a:rPr lang="zh-CN" altLang="zh-CN" sz="1600" spc="100" dirty="0">
                <a:latin typeface="微软雅黑" panose="020B0503020204020204" pitchFamily="34" charset="-122"/>
                <a:ea typeface="微软雅黑" panose="020B0503020204020204" pitchFamily="34" charset="-122"/>
              </a:rPr>
              <a:t>安全日志审计：网络溯源追踪</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1600" spc="100" dirty="0">
                <a:latin typeface="微软雅黑" panose="020B0503020204020204" pitchFamily="34" charset="-122"/>
                <a:ea typeface="微软雅黑" panose="020B0503020204020204" pitchFamily="34" charset="-122"/>
              </a:rPr>
              <a:t>    </a:t>
            </a:r>
            <a:r>
              <a:rPr lang="zh-CN" altLang="zh-CN" sz="1600" spc="100" dirty="0">
                <a:latin typeface="微软雅黑" panose="020B0503020204020204" pitchFamily="34" charset="-122"/>
                <a:ea typeface="微软雅黑" panose="020B0503020204020204" pitchFamily="34" charset="-122"/>
              </a:rPr>
              <a:t>网络管理人员可以采用网络溯源追踪技术，调取并分析事件发生前后的一段时间的日志，发现攻击者的一系列行为及其攻击手段。</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zh-CN" sz="1600" spc="100" dirty="0">
                <a:latin typeface="微软雅黑" panose="020B0503020204020204" pitchFamily="34" charset="-122"/>
                <a:ea typeface="微软雅黑" panose="020B0503020204020204" pitchFamily="34" charset="-122"/>
              </a:rPr>
              <a:t>）运维日志：安全运维</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1600" spc="100" dirty="0">
                <a:latin typeface="微软雅黑" panose="020B0503020204020204" pitchFamily="34" charset="-122"/>
                <a:ea typeface="微软雅黑" panose="020B0503020204020204" pitchFamily="34" charset="-122"/>
              </a:rPr>
              <a:t>    </a:t>
            </a:r>
            <a:r>
              <a:rPr lang="zh-CN" altLang="en-US" sz="1600" spc="100" dirty="0">
                <a:latin typeface="微软雅黑" panose="020B0503020204020204" pitchFamily="34" charset="-122"/>
                <a:ea typeface="微软雅黑" panose="020B0503020204020204" pitchFamily="34" charset="-122"/>
              </a:rPr>
              <a:t>管理者</a:t>
            </a:r>
            <a:r>
              <a:rPr lang="zh-CN" altLang="zh-CN" sz="1600" spc="100" dirty="0">
                <a:latin typeface="微软雅黑" panose="020B0503020204020204" pitchFamily="34" charset="-122"/>
                <a:ea typeface="微软雅黑" panose="020B0503020204020204" pitchFamily="34" charset="-122"/>
              </a:rPr>
              <a:t>通过运维通道集中、网络运维日志详细记录，可合理安排网络运维工作，实现运维人员工作的量化管理，提高运维管理要求落地的自动化水平、强制化能力。</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en-US" sz="1600" spc="100" dirty="0">
                <a:latin typeface="微软雅黑" panose="020B0503020204020204" pitchFamily="34" charset="-122"/>
                <a:ea typeface="微软雅黑" panose="020B0503020204020204" pitchFamily="34" charset="-122"/>
              </a:rPr>
              <a:t>）</a:t>
            </a:r>
            <a:r>
              <a:rPr lang="zh-CN" altLang="zh-CN" sz="1600" spc="100" dirty="0">
                <a:latin typeface="微软雅黑" panose="020B0503020204020204" pitchFamily="34" charset="-122"/>
                <a:ea typeface="微软雅黑" panose="020B0503020204020204" pitchFamily="34" charset="-122"/>
              </a:rPr>
              <a:t>合规类日志：调查取证</a:t>
            </a:r>
          </a:p>
          <a:p>
            <a:pPr>
              <a:lnSpc>
                <a:spcPct val="150000"/>
              </a:lnSpc>
              <a:buFont typeface="Arial" panose="020B0604020202020204" pitchFamily="34" charset="0"/>
              <a:buNone/>
            </a:pPr>
            <a:r>
              <a:rPr lang="en-US" altLang="zh-CN" sz="1600" spc="100" dirty="0">
                <a:latin typeface="微软雅黑" panose="020B0503020204020204" pitchFamily="34" charset="-122"/>
                <a:ea typeface="微软雅黑" panose="020B0503020204020204" pitchFamily="34" charset="-122"/>
              </a:rPr>
              <a:t>    </a:t>
            </a:r>
            <a:r>
              <a:rPr lang="zh-CN" altLang="zh-CN" sz="1600" spc="100" dirty="0">
                <a:latin typeface="微软雅黑" panose="020B0503020204020204" pitchFamily="34" charset="-122"/>
                <a:ea typeface="微软雅黑" panose="020B0503020204020204" pitchFamily="34" charset="-122"/>
              </a:rPr>
              <a:t>日志有助于加强收集到的其他证据</a:t>
            </a:r>
            <a:r>
              <a:rPr lang="zh-CN" altLang="en-US" sz="1600" spc="100" dirty="0">
                <a:latin typeface="微软雅黑" panose="020B0503020204020204" pitchFamily="34" charset="-122"/>
                <a:ea typeface="微软雅黑" panose="020B0503020204020204" pitchFamily="34" charset="-122"/>
              </a:rPr>
              <a:t>，</a:t>
            </a:r>
            <a:r>
              <a:rPr lang="zh-CN" altLang="zh-CN" sz="1600" spc="100" dirty="0">
                <a:latin typeface="微软雅黑" panose="020B0503020204020204" pitchFamily="34" charset="-122"/>
                <a:ea typeface="微软雅黑" panose="020B0503020204020204" pitchFamily="34" charset="-122"/>
              </a:rPr>
              <a:t>基于来自各种来源的数据</a:t>
            </a:r>
            <a:r>
              <a:rPr lang="zh-CN" altLang="en-US" sz="1600" spc="100" dirty="0">
                <a:latin typeface="微软雅黑" panose="020B0503020204020204" pitchFamily="34" charset="-122"/>
                <a:ea typeface="微软雅黑" panose="020B0503020204020204" pitchFamily="34" charset="-122"/>
              </a:rPr>
              <a:t>，</a:t>
            </a:r>
            <a:r>
              <a:rPr lang="zh-CN" altLang="zh-CN" sz="1600" spc="100" dirty="0">
                <a:latin typeface="微软雅黑" panose="020B0503020204020204" pitchFamily="34" charset="-122"/>
                <a:ea typeface="微软雅黑" panose="020B0503020204020204" pitchFamily="34" charset="-122"/>
              </a:rPr>
              <a:t>重现事件</a:t>
            </a:r>
            <a:r>
              <a:rPr lang="zh-CN" altLang="en-US" sz="1600" spc="100" dirty="0">
                <a:latin typeface="微软雅黑" panose="020B0503020204020204" pitchFamily="34" charset="-122"/>
                <a:ea typeface="微软雅黑" panose="020B0503020204020204" pitchFamily="34" charset="-122"/>
              </a:rPr>
              <a:t>。</a:t>
            </a:r>
            <a:endParaRPr lang="zh-CN" altLang="zh-CN" sz="1600" spc="1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日志的作用</a:t>
            </a:r>
          </a:p>
        </p:txBody>
      </p:sp>
    </p:spTree>
    <p:extLst>
      <p:ext uri="{BB962C8B-B14F-4D97-AF65-F5344CB8AC3E}">
        <p14:creationId xmlns:p14="http://schemas.microsoft.com/office/powerpoint/2010/main" val="1131234900"/>
      </p:ext>
    </p:extLst>
  </p:cSld>
  <p:clrMapOvr>
    <a:masterClrMapping/>
  </p:clrMapOvr>
  <p:transition spd="slow">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2"/>
          <p:cNvSpPr txBox="1">
            <a:spLocks/>
          </p:cNvSpPr>
          <p:nvPr/>
        </p:nvSpPr>
        <p:spPr>
          <a:xfrm>
            <a:off x="4476291" y="3105647"/>
            <a:ext cx="5869491" cy="7197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165"/>
            <a:r>
              <a:rPr kumimoji="1" lang="zh-CN" altLang="en-US" b="1" dirty="0">
                <a:solidFill>
                  <a:schemeClr val="tx1">
                    <a:lumMod val="75000"/>
                    <a:lumOff val="25000"/>
                  </a:schemeClr>
                </a:solidFill>
                <a:latin typeface="Microsoft YaHei" charset="-122"/>
                <a:ea typeface="Microsoft YaHei" charset="-122"/>
                <a:cs typeface="Microsoft YaHei" charset="-122"/>
                <a:sym typeface="Arial" panose="020B0604020202020204"/>
              </a:rPr>
              <a:t>日志审计</a:t>
            </a:r>
          </a:p>
        </p:txBody>
      </p:sp>
      <p:cxnSp>
        <p:nvCxnSpPr>
          <p:cNvPr id="12" name="直线连接符 11"/>
          <p:cNvCxnSpPr/>
          <p:nvPr/>
        </p:nvCxnSpPr>
        <p:spPr>
          <a:xfrm>
            <a:off x="4056366" y="3105647"/>
            <a:ext cx="0" cy="649916"/>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标题 2"/>
          <p:cNvSpPr txBox="1">
            <a:spLocks/>
          </p:cNvSpPr>
          <p:nvPr/>
        </p:nvSpPr>
        <p:spPr>
          <a:xfrm>
            <a:off x="2788608" y="2994992"/>
            <a:ext cx="1477722" cy="8303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6000" b="1" dirty="0">
                <a:solidFill>
                  <a:srgbClr val="117EC8"/>
                </a:solidFill>
                <a:latin typeface="Arial" charset="0"/>
                <a:ea typeface="Arial" charset="0"/>
                <a:cs typeface="Arial" charset="0"/>
              </a:rPr>
              <a:t>1.2</a:t>
            </a:r>
            <a:endParaRPr kumimoji="1" lang="zh-CN" altLang="en-US" sz="7200" b="1" dirty="0">
              <a:solidFill>
                <a:srgbClr val="117EC8"/>
              </a:solidFill>
              <a:latin typeface="Arial" charset="0"/>
              <a:ea typeface="Arial" charset="0"/>
              <a:cs typeface="Arial" charset="0"/>
            </a:endParaRPr>
          </a:p>
        </p:txBody>
      </p:sp>
    </p:spTree>
    <p:extLst>
      <p:ext uri="{BB962C8B-B14F-4D97-AF65-F5344CB8AC3E}">
        <p14:creationId xmlns:p14="http://schemas.microsoft.com/office/powerpoint/2010/main" val="631915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8"/>
          <p:cNvSpPr/>
          <p:nvPr/>
        </p:nvSpPr>
        <p:spPr>
          <a:xfrm>
            <a:off x="1306286" y="1180388"/>
            <a:ext cx="9457508"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）起步阶段：</a:t>
            </a:r>
            <a:r>
              <a:rPr lang="en-US" altLang="zh-CN" sz="1600" spc="100" dirty="0">
                <a:latin typeface="微软雅黑" panose="020B0503020204020204" pitchFamily="34" charset="-122"/>
                <a:ea typeface="微软雅黑" panose="020B0503020204020204" pitchFamily="34" charset="-122"/>
              </a:rPr>
              <a:t>1960</a:t>
            </a:r>
            <a:r>
              <a:rPr lang="zh-CN" altLang="en-US" sz="1600" spc="100" dirty="0">
                <a:latin typeface="微软雅黑" panose="020B0503020204020204" pitchFamily="34" charset="-122"/>
                <a:ea typeface="微软雅黑" panose="020B0503020204020204" pitchFamily="34" charset="-122"/>
              </a:rPr>
              <a:t>年至</a:t>
            </a:r>
            <a:r>
              <a:rPr lang="en-US" altLang="zh-CN" sz="1600" spc="100" dirty="0">
                <a:latin typeface="微软雅黑" panose="020B0503020204020204" pitchFamily="34" charset="-122"/>
                <a:ea typeface="微软雅黑" panose="020B0503020204020204" pitchFamily="34" charset="-122"/>
              </a:rPr>
              <a:t>1970</a:t>
            </a:r>
            <a:r>
              <a:rPr lang="zh-CN" altLang="en-US" sz="1600" spc="100" dirty="0">
                <a:latin typeface="微软雅黑" panose="020B0503020204020204" pitchFamily="34" charset="-122"/>
                <a:ea typeface="微软雅黑" panose="020B0503020204020204" pitchFamily="34" charset="-122"/>
              </a:rPr>
              <a:t>年，</a:t>
            </a:r>
            <a:r>
              <a:rPr lang="zh-CN" altLang="en-US" sz="1600" spc="100" dirty="0">
                <a:latin typeface="微软雅黑" panose="020B0503020204020204" pitchFamily="34" charset="-122"/>
                <a:ea typeface="微软雅黑" panose="020B0503020204020204" pitchFamily="34" charset="-122"/>
                <a:sym typeface="+mn-ea"/>
              </a:rPr>
              <a:t>随着计算机的普及应用，</a:t>
            </a:r>
            <a:r>
              <a:rPr lang="zh-CN" altLang="en-US" sz="1600" spc="100" dirty="0">
                <a:latin typeface="微软雅黑" panose="020B0503020204020204" pitchFamily="34" charset="-122"/>
                <a:ea typeface="微软雅黑" panose="020B0503020204020204" pitchFamily="34" charset="-122"/>
              </a:rPr>
              <a:t>会计操作从纸质凭证向电子化发展，审计人员意识到采用计算机开展审计业务的优势，信息系统开始起步。</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a:t>
            </a:r>
            <a:r>
              <a:rPr lang="zh-CN" altLang="en-US" sz="1600" spc="100" dirty="0">
                <a:latin typeface="微软雅黑" panose="020B0503020204020204" pitchFamily="34" charset="-122"/>
                <a:ea typeface="微软雅黑" panose="020B0503020204020204" pitchFamily="34" charset="-122"/>
                <a:sym typeface="+mn-ea"/>
              </a:rPr>
              <a:t>快速发展阶段</a:t>
            </a: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1970</a:t>
            </a:r>
            <a:r>
              <a:rPr lang="zh-CN" altLang="en-US" sz="1600" spc="100" dirty="0">
                <a:latin typeface="微软雅黑" panose="020B0503020204020204" pitchFamily="34" charset="-122"/>
                <a:ea typeface="微软雅黑" panose="020B0503020204020204" pitchFamily="34" charset="-122"/>
              </a:rPr>
              <a:t>年至</a:t>
            </a:r>
            <a:r>
              <a:rPr lang="en-US" altLang="zh-CN" sz="1600" spc="100" dirty="0">
                <a:latin typeface="微软雅黑" panose="020B0503020204020204" pitchFamily="34" charset="-122"/>
                <a:ea typeface="微软雅黑" panose="020B0503020204020204" pitchFamily="34" charset="-122"/>
              </a:rPr>
              <a:t>1980</a:t>
            </a:r>
            <a:r>
              <a:rPr lang="zh-CN" altLang="en-US" sz="1600" spc="100" dirty="0">
                <a:latin typeface="微软雅黑" panose="020B0503020204020204" pitchFamily="34" charset="-122"/>
                <a:ea typeface="微软雅黑" panose="020B0503020204020204" pitchFamily="34" charset="-122"/>
              </a:rPr>
              <a:t>年，随着计算机在各个行业各种业务中得到了更广泛的运用，计算机辅助审计的作用也日益突出，信息系统审计进入快速发展阶段。</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en-US" sz="1600" spc="100" dirty="0">
                <a:latin typeface="微软雅黑" panose="020B0503020204020204" pitchFamily="34" charset="-122"/>
                <a:ea typeface="微软雅黑" panose="020B0503020204020204" pitchFamily="34" charset="-122"/>
              </a:rPr>
              <a:t>）</a:t>
            </a:r>
            <a:r>
              <a:rPr lang="zh-CN" altLang="en-US" sz="1600" spc="100" dirty="0">
                <a:latin typeface="微软雅黑" panose="020B0503020204020204" pitchFamily="34" charset="-122"/>
                <a:ea typeface="微软雅黑" panose="020B0503020204020204" pitchFamily="34" charset="-122"/>
                <a:sym typeface="+mn-ea"/>
              </a:rPr>
              <a:t>成熟阶段：</a:t>
            </a:r>
            <a:r>
              <a:rPr lang="en-US" altLang="zh-CN" sz="1600" spc="100" dirty="0">
                <a:latin typeface="微软雅黑" panose="020B0503020204020204" pitchFamily="34" charset="-122"/>
                <a:ea typeface="微软雅黑" panose="020B0503020204020204" pitchFamily="34" charset="-122"/>
                <a:sym typeface="+mn-ea"/>
              </a:rPr>
              <a:t>1980</a:t>
            </a:r>
            <a:r>
              <a:rPr lang="zh-CN" altLang="en-US" sz="1600" spc="100" dirty="0">
                <a:latin typeface="微软雅黑" panose="020B0503020204020204" pitchFamily="34" charset="-122"/>
                <a:ea typeface="微软雅黑" panose="020B0503020204020204" pitchFamily="34" charset="-122"/>
                <a:sym typeface="+mn-ea"/>
              </a:rPr>
              <a:t>年至</a:t>
            </a:r>
            <a:r>
              <a:rPr lang="en-US" altLang="zh-CN" sz="1600" spc="100" dirty="0">
                <a:latin typeface="微软雅黑" panose="020B0503020204020204" pitchFamily="34" charset="-122"/>
                <a:ea typeface="微软雅黑" panose="020B0503020204020204" pitchFamily="34" charset="-122"/>
                <a:sym typeface="+mn-ea"/>
              </a:rPr>
              <a:t>1990</a:t>
            </a:r>
            <a:r>
              <a:rPr lang="zh-CN" altLang="en-US" sz="1600" spc="100" dirty="0">
                <a:latin typeface="微软雅黑" panose="020B0503020204020204" pitchFamily="34" charset="-122"/>
                <a:ea typeface="微软雅黑" panose="020B0503020204020204" pitchFamily="34" charset="-122"/>
                <a:sym typeface="+mn-ea"/>
              </a:rPr>
              <a:t>年，随着信息系统审计的快速发展，审计部门意识到信息系统防范体系还不够成熟，</a:t>
            </a:r>
            <a:r>
              <a:rPr lang="en-US" altLang="zh-CN" sz="1600" spc="100" dirty="0">
                <a:latin typeface="微软雅黑" panose="020B0503020204020204" pitchFamily="34" charset="-122"/>
                <a:ea typeface="微软雅黑" panose="020B0503020204020204" pitchFamily="34" charset="-122"/>
                <a:sym typeface="+mn-ea"/>
              </a:rPr>
              <a:t>1981</a:t>
            </a:r>
            <a:r>
              <a:rPr lang="zh-CN" altLang="en-US" sz="1600" spc="100" dirty="0">
                <a:latin typeface="微软雅黑" panose="020B0503020204020204" pitchFamily="34" charset="-122"/>
                <a:ea typeface="微软雅黑" panose="020B0503020204020204" pitchFamily="34" charset="-122"/>
                <a:sym typeface="+mn-ea"/>
              </a:rPr>
              <a:t>年，美国电子数据处理协会开始组织注册信息系统审计师执业考试，这一考试的出现标志着信息系统审计步入成熟阶段。</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sym typeface="+mn-ea"/>
              </a:rPr>
              <a:t>（</a:t>
            </a:r>
            <a:r>
              <a:rPr lang="en-US" altLang="zh-CN" sz="1600" spc="100" dirty="0">
                <a:latin typeface="微软雅黑" panose="020B0503020204020204" pitchFamily="34" charset="-122"/>
                <a:ea typeface="微软雅黑" panose="020B0503020204020204" pitchFamily="34" charset="-122"/>
                <a:sym typeface="+mn-ea"/>
              </a:rPr>
              <a:t>4</a:t>
            </a:r>
            <a:r>
              <a:rPr lang="zh-CN" altLang="en-US" sz="1600" spc="100" dirty="0">
                <a:latin typeface="微软雅黑" panose="020B0503020204020204" pitchFamily="34" charset="-122"/>
                <a:ea typeface="微软雅黑" panose="020B0503020204020204" pitchFamily="34" charset="-122"/>
                <a:sym typeface="+mn-ea"/>
              </a:rPr>
              <a:t>）普及阶段：</a:t>
            </a:r>
            <a:r>
              <a:rPr lang="en-US" altLang="zh-CN" sz="1600" spc="100" dirty="0">
                <a:latin typeface="微软雅黑" panose="020B0503020204020204" pitchFamily="34" charset="-122"/>
                <a:ea typeface="微软雅黑" panose="020B0503020204020204" pitchFamily="34" charset="-122"/>
                <a:sym typeface="+mn-ea"/>
              </a:rPr>
              <a:t>1990</a:t>
            </a:r>
            <a:r>
              <a:rPr lang="zh-CN" altLang="en-US" sz="1600" spc="100" dirty="0">
                <a:latin typeface="微软雅黑" panose="020B0503020204020204" pitchFamily="34" charset="-122"/>
                <a:ea typeface="微软雅黑" panose="020B0503020204020204" pitchFamily="34" charset="-122"/>
                <a:sym typeface="+mn-ea"/>
              </a:rPr>
              <a:t>年后，随着信息系统审计的日趋成熟，信息系统审计在很多发达国家已经进入了普及阶段。</a:t>
            </a:r>
            <a:endParaRPr lang="zh-CN" altLang="en-US" sz="1600" spc="1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信息系统审计起步和发展阶段</a:t>
            </a:r>
          </a:p>
        </p:txBody>
      </p:sp>
    </p:spTree>
    <p:extLst>
      <p:ext uri="{BB962C8B-B14F-4D97-AF65-F5344CB8AC3E}">
        <p14:creationId xmlns:p14="http://schemas.microsoft.com/office/powerpoint/2010/main" val="3411631549"/>
      </p:ext>
    </p:extLst>
  </p:cSld>
  <p:clrMapOvr>
    <a:masterClrMapping/>
  </p:clrMapOvr>
  <p:transition spd="slow">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188720" y="1293444"/>
            <a:ext cx="9535885"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）信息系统审计是公司治理的重要举措。</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确保被审计单位信息系统得到高效运转；</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帮助管理层提出相应的改进措施，促进企业不断提高其竞争力；</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）信息系统审计是保证企业信息化发展的必然选择。</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传统</a:t>
            </a:r>
            <a:r>
              <a:rPr lang="zh-CN" altLang="zh-CN" sz="1600" spc="100" dirty="0">
                <a:latin typeface="微软雅黑" panose="020B0503020204020204" pitchFamily="34" charset="-122"/>
                <a:ea typeface="微软雅黑" panose="020B0503020204020204" pitchFamily="34" charset="-122"/>
              </a:rPr>
              <a:t>计算机审计不能满足</a:t>
            </a:r>
            <a:r>
              <a:rPr lang="zh-CN" altLang="en-US" sz="1600" spc="100" dirty="0">
                <a:latin typeface="微软雅黑" panose="020B0503020204020204" pitchFamily="34" charset="-122"/>
                <a:ea typeface="微软雅黑" panose="020B0503020204020204" pitchFamily="34" charset="-122"/>
              </a:rPr>
              <a:t>大数据环境下的</a:t>
            </a:r>
            <a:r>
              <a:rPr lang="zh-CN" altLang="zh-CN" sz="1600" spc="100" dirty="0">
                <a:latin typeface="微软雅黑" panose="020B0503020204020204" pitchFamily="34" charset="-122"/>
                <a:ea typeface="微软雅黑" panose="020B0503020204020204" pitchFamily="34" charset="-122"/>
              </a:rPr>
              <a:t>审计目标</a:t>
            </a:r>
            <a:r>
              <a:rPr lang="zh-CN" altLang="en-US" sz="1600" spc="100" dirty="0">
                <a:latin typeface="微软雅黑" panose="020B0503020204020204" pitchFamily="34" charset="-122"/>
                <a:ea typeface="微软雅黑" panose="020B0503020204020204" pitchFamily="34" charset="-122"/>
              </a:rPr>
              <a:t>；</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zh-CN" sz="1600" spc="100" dirty="0">
                <a:latin typeface="微软雅黑" panose="020B0503020204020204" pitchFamily="34" charset="-122"/>
                <a:ea typeface="微软雅黑" panose="020B0503020204020204" pitchFamily="34" charset="-122"/>
              </a:rPr>
              <a:t>信息系统审计提高了审计的范围，增强的审计的安全性和可靠性</a:t>
            </a:r>
            <a:r>
              <a:rPr lang="zh-CN" altLang="en-US" sz="1600" spc="100" dirty="0">
                <a:latin typeface="微软雅黑" panose="020B0503020204020204" pitchFamily="34" charset="-122"/>
                <a:ea typeface="微软雅黑" panose="020B0503020204020204" pitchFamily="34" charset="-122"/>
              </a:rPr>
              <a:t>；</a:t>
            </a:r>
            <a:endParaRPr lang="en-US" altLang="zh-CN" sz="1600" spc="1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信息系统审计存在的必要性</a:t>
            </a:r>
          </a:p>
        </p:txBody>
      </p:sp>
    </p:spTree>
    <p:extLst>
      <p:ext uri="{BB962C8B-B14F-4D97-AF65-F5344CB8AC3E}">
        <p14:creationId xmlns:p14="http://schemas.microsoft.com/office/powerpoint/2010/main" val="3051192394"/>
      </p:ext>
    </p:extLst>
  </p:cSld>
  <p:clrMapOvr>
    <a:masterClrMapping/>
  </p:clrMapOvr>
  <p:transition spd="slow">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8"/>
          <p:cNvSpPr/>
          <p:nvPr/>
        </p:nvSpPr>
        <p:spPr>
          <a:xfrm>
            <a:off x="1267097" y="1293445"/>
            <a:ext cx="950976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    信息系统审计是一个通过收集和评价审计证据，对信息系统是否能够保护资产的安全、维护数据的完整、使被审计单位的目标得以有效地实现、使组织的资源得到高效地使用等方面做出判断的过程。</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    国际通用的</a:t>
            </a:r>
            <a:r>
              <a:rPr lang="en-US" altLang="zh-CN" sz="1600" spc="100" dirty="0">
                <a:latin typeface="微软雅黑" panose="020B0503020204020204" pitchFamily="34" charset="-122"/>
                <a:ea typeface="微软雅黑" panose="020B0503020204020204" pitchFamily="34" charset="-122"/>
              </a:rPr>
              <a:t>CC</a:t>
            </a:r>
            <a:r>
              <a:rPr lang="zh-CN" altLang="en-US" sz="1600" spc="100" dirty="0">
                <a:latin typeface="微软雅黑" panose="020B0503020204020204" pitchFamily="34" charset="-122"/>
                <a:ea typeface="微软雅黑" panose="020B0503020204020204" pitchFamily="34" charset="-122"/>
              </a:rPr>
              <a:t>准则定义：信息系统安全审计主要是指对与安全有关的活动的相关信息进行识别、记录、存储和分析；审计记录的结果用于检查网络上发生了哪些与安全有关的活动以及这些活动的负责主体是什么。审计的主要功能包括：安全审计自动响应、安全审计数据生成、安全审计分析、安全审计浏览、安全审计事件选择、安全审计事件存储等。</a:t>
            </a:r>
            <a:endParaRPr lang="en-US" altLang="zh-CN" sz="1600" spc="1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信息系统审计的概念</a:t>
            </a:r>
          </a:p>
        </p:txBody>
      </p:sp>
    </p:spTree>
    <p:extLst>
      <p:ext uri="{BB962C8B-B14F-4D97-AF65-F5344CB8AC3E}">
        <p14:creationId xmlns:p14="http://schemas.microsoft.com/office/powerpoint/2010/main" val="2064243991"/>
      </p:ext>
    </p:extLst>
  </p:cSld>
  <p:clrMapOvr>
    <a:masterClrMapping/>
  </p:clrMapOvr>
  <p:transition spd="slow">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345474" y="1224031"/>
            <a:ext cx="9353006"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信息系统审计过程分为准备阶段、实施阶段、报告阶段。</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准备阶段：准备阶段是整个审计过程的起点，包括了解被审计单位的基本情况、签订审计业务约定书、初步评价被审计单位的内部控制系统、分析审计风险和编制审计计划。</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实施阶段：</a:t>
            </a:r>
            <a:r>
              <a:rPr lang="zh-CN" altLang="zh-CN" sz="1600" spc="100" dirty="0">
                <a:latin typeface="微软雅黑" panose="020B0503020204020204" pitchFamily="34" charset="-122"/>
                <a:ea typeface="微软雅黑" panose="020B0503020204020204" pitchFamily="34" charset="-122"/>
              </a:rPr>
              <a:t>实施阶段所涉及的技术方法具有信息技术的特色</a:t>
            </a:r>
            <a:r>
              <a:rPr lang="zh-CN" altLang="en-US" sz="1600" spc="100" dirty="0">
                <a:latin typeface="微软雅黑" panose="020B0503020204020204" pitchFamily="34" charset="-122"/>
                <a:ea typeface="微软雅黑" panose="020B0503020204020204" pitchFamily="34" charset="-122"/>
              </a:rPr>
              <a:t>，</a:t>
            </a:r>
            <a:r>
              <a:rPr lang="zh-CN" altLang="zh-CN" sz="1600" spc="100" dirty="0">
                <a:latin typeface="微软雅黑" panose="020B0503020204020204" pitchFamily="34" charset="-122"/>
                <a:ea typeface="微软雅黑" panose="020B0503020204020204" pitchFamily="34" charset="-122"/>
              </a:rPr>
              <a:t>针对被审计的信息系统，审计人员</a:t>
            </a:r>
            <a:r>
              <a:rPr lang="zh-CN" altLang="en-US" sz="1600" spc="100" dirty="0">
                <a:latin typeface="微软雅黑" panose="020B0503020204020204" pitchFamily="34" charset="-122"/>
                <a:ea typeface="微软雅黑" panose="020B0503020204020204" pitchFamily="34" charset="-122"/>
              </a:rPr>
              <a:t>使用相关技术对审计对象</a:t>
            </a:r>
            <a:r>
              <a:rPr lang="zh-CN" altLang="zh-CN" sz="1600" spc="100" dirty="0">
                <a:latin typeface="微软雅黑" panose="020B0503020204020204" pitchFamily="34" charset="-122"/>
                <a:ea typeface="微软雅黑" panose="020B0503020204020204" pitchFamily="34" charset="-122"/>
              </a:rPr>
              <a:t>开展了解、描述和测试</a:t>
            </a:r>
            <a:r>
              <a:rPr lang="zh-CN" altLang="en-US" sz="1600" spc="100" dirty="0">
                <a:latin typeface="微软雅黑" panose="020B0503020204020204" pitchFamily="34" charset="-122"/>
                <a:ea typeface="微软雅黑" panose="020B0503020204020204" pitchFamily="34" charset="-122"/>
              </a:rPr>
              <a:t>三方面的工作</a:t>
            </a:r>
            <a:r>
              <a:rPr lang="zh-CN" altLang="zh-CN" sz="1600" spc="100" dirty="0">
                <a:latin typeface="微软雅黑" panose="020B0503020204020204" pitchFamily="34" charset="-122"/>
                <a:ea typeface="微软雅黑" panose="020B0503020204020204" pitchFamily="34" charset="-122"/>
              </a:rPr>
              <a:t>。</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报告阶段：报告阶段是在上述阶段完成后进行的总结工作，包括整理、评价执行审计业务中收集到的审计证据；复核审计工作底稿；审计后期事项；汇总审计差异，提请被审计单位调整或做适当披露；形成审计意见，撰写审计报告。</a:t>
            </a:r>
            <a:endParaRPr lang="en-US" altLang="zh-CN" sz="1600" spc="1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信息系统审计过程</a:t>
            </a:r>
          </a:p>
        </p:txBody>
      </p:sp>
    </p:spTree>
    <p:extLst>
      <p:ext uri="{BB962C8B-B14F-4D97-AF65-F5344CB8AC3E}">
        <p14:creationId xmlns:p14="http://schemas.microsoft.com/office/powerpoint/2010/main" val="2995353138"/>
      </p:ext>
    </p:extLst>
  </p:cSld>
  <p:clrMapOvr>
    <a:masterClrMapping/>
  </p:clrMapOvr>
  <p:transition spd="slow">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227909" y="1380446"/>
            <a:ext cx="9509759"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    信息系统审计方法包括一般方法与应用计算机审计的方法。其中，应用应用计算机技术的审计方法主要是指计算机辅助审计技术与工具的运用。</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一般方法：主要用于对信息系统的了解和描述。包括：面谈法、系统文档、审阅法、观察法、计算机系统文字描述法、表格描述法、图形描述法。</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应用计算机的方法：用于对信息系统的控制测试。包括：测试数据法、平行模拟法、在线连续审计技术（通过嵌入审计模块实现）、综合测试法、受控处理法和受控再处理法等。</a:t>
            </a:r>
          </a:p>
          <a:p>
            <a:pPr>
              <a:lnSpc>
                <a:spcPct val="150000"/>
              </a:lnSpc>
              <a:buFont typeface="Arial" panose="020B0604020202020204" pitchFamily="34" charset="0"/>
              <a:buNone/>
            </a:pPr>
            <a:endParaRPr lang="en-US" altLang="zh-CN" sz="1600" spc="1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信息系统审计方法</a:t>
            </a:r>
          </a:p>
        </p:txBody>
      </p:sp>
    </p:spTree>
    <p:extLst>
      <p:ext uri="{BB962C8B-B14F-4D97-AF65-F5344CB8AC3E}">
        <p14:creationId xmlns:p14="http://schemas.microsoft.com/office/powerpoint/2010/main" val="1272453651"/>
      </p:ext>
    </p:extLst>
  </p:cSld>
  <p:clrMapOvr>
    <a:masterClrMapping/>
  </p:clrMapOvr>
  <p:transition spd="slow">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8"/>
          <p:cNvSpPr/>
          <p:nvPr/>
        </p:nvSpPr>
        <p:spPr>
          <a:xfrm>
            <a:off x="1214846" y="1529412"/>
            <a:ext cx="954894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）审计记录的结果用于检查网络上发生了哪些与安全有关的活动以及这些活动的负责主体是什么。</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）审计的主要功能包括：安全审计自动响应、安全审计数据生成、安全审计分析、安全审计浏览、安全审计事件选择、安全审计事件存储等。</a:t>
            </a:r>
            <a:endParaRPr lang="en-US" altLang="zh-CN" sz="1600" spc="1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信息系统审计的作用</a:t>
            </a:r>
          </a:p>
        </p:txBody>
      </p:sp>
    </p:spTree>
    <p:extLst>
      <p:ext uri="{BB962C8B-B14F-4D97-AF65-F5344CB8AC3E}">
        <p14:creationId xmlns:p14="http://schemas.microsoft.com/office/powerpoint/2010/main" val="2915588979"/>
      </p:ext>
    </p:extLst>
  </p:cSld>
  <p:clrMapOvr>
    <a:masterClrMapping/>
  </p:clrMapOvr>
  <p:transition spd="slow">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136469" y="1224307"/>
            <a:ext cx="964038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）日志审计通过集中采集并监控信息系统中的系统日志、设备日志、应用日志、用户访问行为、系统运行状态等各类信息。</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）对收集的信息进行提炼，将信息进行过滤、归并和告警分析处理，建立起一套面向整个系统日志的安全监控管理体系。</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en-US" sz="1600" spc="100" dirty="0">
                <a:latin typeface="微软雅黑" panose="020B0503020204020204" pitchFamily="34" charset="-122"/>
                <a:ea typeface="微软雅黑" panose="020B0503020204020204" pitchFamily="34" charset="-122"/>
              </a:rPr>
              <a:t>）将信息系统的安全状态以最直观的方式呈现给管理者，既能提高安全审计的效率与准确性，也有助于及时发现安全隐患、协助故障定位、追查事故责任，并能够满足各项标准、法规的合规性管理要求。</a:t>
            </a:r>
          </a:p>
        </p:txBody>
      </p:sp>
      <p:sp>
        <p:nvSpPr>
          <p:cNvPr id="2" name="标题 1"/>
          <p:cNvSpPr>
            <a:spLocks noGrp="1"/>
          </p:cNvSpPr>
          <p:nvPr>
            <p:ph type="title"/>
          </p:nvPr>
        </p:nvSpPr>
        <p:spPr/>
        <p:txBody>
          <a:bodyPr/>
          <a:lstStyle/>
          <a:p>
            <a:r>
              <a:rPr lang="zh-CN" altLang="en-US" dirty="0"/>
              <a:t>日志审计的概念</a:t>
            </a:r>
          </a:p>
        </p:txBody>
      </p:sp>
    </p:spTree>
    <p:extLst>
      <p:ext uri="{BB962C8B-B14F-4D97-AF65-F5344CB8AC3E}">
        <p14:creationId xmlns:p14="http://schemas.microsoft.com/office/powerpoint/2010/main" val="3718789604"/>
      </p:ext>
    </p:extLst>
  </p:cSld>
  <p:clrMapOvr>
    <a:masterClrMapping/>
  </p:clrMapOvr>
  <p:transition spd="slow">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938144" y="1957507"/>
            <a:ext cx="2664296"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日志审计四个流程：</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）日志获取</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）日志筛选</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en-US" sz="1600" spc="100" dirty="0">
                <a:latin typeface="微软雅黑" panose="020B0503020204020204" pitchFamily="34" charset="-122"/>
                <a:ea typeface="微软雅黑" panose="020B0503020204020204" pitchFamily="34" charset="-122"/>
              </a:rPr>
              <a:t>）日志整合</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4</a:t>
            </a:r>
            <a:r>
              <a:rPr lang="zh-CN" altLang="en-US" sz="1600" spc="100" dirty="0">
                <a:latin typeface="微软雅黑" panose="020B0503020204020204" pitchFamily="34" charset="-122"/>
                <a:ea typeface="微软雅黑" panose="020B0503020204020204" pitchFamily="34" charset="-122"/>
              </a:rPr>
              <a:t>）日志分析</a:t>
            </a:r>
          </a:p>
        </p:txBody>
      </p:sp>
      <p:graphicFrame>
        <p:nvGraphicFramePr>
          <p:cNvPr id="11" name="对象 10"/>
          <p:cNvGraphicFramePr>
            <a:graphicFrameLocks noChangeAspect="1"/>
          </p:cNvGraphicFramePr>
          <p:nvPr/>
        </p:nvGraphicFramePr>
        <p:xfrm>
          <a:off x="4746455" y="1763563"/>
          <a:ext cx="5400600" cy="3538993"/>
        </p:xfrm>
        <a:graphic>
          <a:graphicData uri="http://schemas.openxmlformats.org/presentationml/2006/ole">
            <mc:AlternateContent xmlns:mc="http://schemas.openxmlformats.org/markup-compatibility/2006">
              <mc:Choice xmlns:v="urn:schemas-microsoft-com:vml" Requires="v">
                <p:oleObj spid="_x0000_s1047" name="Visio" r:id="rId5" imgW="8699500" imgH="5397500" progId="Visio.DrawingConvertable.15">
                  <p:embed/>
                </p:oleObj>
              </mc:Choice>
              <mc:Fallback>
                <p:oleObj name="Visio" r:id="rId5" imgW="8699500" imgH="5397500" progId="Visio.DrawingConvertable.15">
                  <p:embed/>
                  <p:pic>
                    <p:nvPicPr>
                      <p:cNvPr id="11" name="对象 10"/>
                      <p:cNvPicPr>
                        <a:picLocks noChangeAspect="1" noChangeArrowheads="1"/>
                      </p:cNvPicPr>
                      <p:nvPr/>
                    </p:nvPicPr>
                    <p:blipFill>
                      <a:blip r:embed="rId6"/>
                      <a:srcRect/>
                      <a:stretch>
                        <a:fillRect/>
                      </a:stretch>
                    </p:blipFill>
                    <p:spPr bwMode="auto">
                      <a:xfrm>
                        <a:off x="4746455" y="1763563"/>
                        <a:ext cx="5400600" cy="3538993"/>
                      </a:xfrm>
                      <a:prstGeom prst="rect">
                        <a:avLst/>
                      </a:prstGeom>
                      <a:noFill/>
                    </p:spPr>
                  </p:pic>
                </p:oleObj>
              </mc:Fallback>
            </mc:AlternateContent>
          </a:graphicData>
        </a:graphic>
      </p:graphicFrame>
      <p:sp>
        <p:nvSpPr>
          <p:cNvPr id="12" name="矩形 11"/>
          <p:cNvSpPr/>
          <p:nvPr/>
        </p:nvSpPr>
        <p:spPr>
          <a:xfrm>
            <a:off x="6546657" y="5338547"/>
            <a:ext cx="1620957" cy="338554"/>
          </a:xfrm>
          <a:prstGeom prst="rect">
            <a:avLst/>
          </a:prstGeom>
        </p:spPr>
        <p:txBody>
          <a:bodyPr wrap="none">
            <a:spAutoFit/>
          </a:bodyPr>
          <a:lstStyle/>
          <a:p>
            <a:r>
              <a:rPr lang="zh-CN" altLang="en-US" sz="1600" dirty="0">
                <a:solidFill>
                  <a:srgbClr val="0083C9"/>
                </a:solidFill>
                <a:latin typeface="微软雅黑" panose="020B0503020204020204" pitchFamily="34" charset="-122"/>
                <a:ea typeface="微软雅黑" panose="020B0503020204020204" pitchFamily="34" charset="-122"/>
              </a:rPr>
              <a:t>日志审计流程图</a:t>
            </a:r>
          </a:p>
        </p:txBody>
      </p:sp>
      <p:sp>
        <p:nvSpPr>
          <p:cNvPr id="2" name="标题 1"/>
          <p:cNvSpPr>
            <a:spLocks noGrp="1"/>
          </p:cNvSpPr>
          <p:nvPr>
            <p:ph type="title"/>
          </p:nvPr>
        </p:nvSpPr>
        <p:spPr/>
        <p:txBody>
          <a:bodyPr/>
          <a:lstStyle/>
          <a:p>
            <a:r>
              <a:rPr lang="zh-CN" altLang="en-US" dirty="0"/>
              <a:t>日志审计流程</a:t>
            </a:r>
          </a:p>
        </p:txBody>
      </p:sp>
    </p:spTree>
    <p:extLst>
      <p:ext uri="{BB962C8B-B14F-4D97-AF65-F5344CB8AC3E}">
        <p14:creationId xmlns:p14="http://schemas.microsoft.com/office/powerpoint/2010/main" val="3226114272"/>
      </p:ext>
    </p:extLst>
  </p:cSld>
  <p:clrMapOvr>
    <a:masterClrMapping/>
  </p:clrMapOvr>
  <p:transition spd="slow">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文本框 15"/>
          <p:cNvSpPr txBox="1"/>
          <p:nvPr/>
        </p:nvSpPr>
        <p:spPr>
          <a:xfrm>
            <a:off x="1460855" y="1240798"/>
            <a:ext cx="6836734"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zh-CN"/>
            </a:defPPr>
            <a:lvl1pPr marR="0" indent="0" fontAlgn="auto">
              <a:lnSpc>
                <a:spcPct val="150000"/>
              </a:lnSpc>
              <a:spcBef>
                <a:spcPts val="0"/>
              </a:spcBef>
              <a:spcAft>
                <a:spcPts val="0"/>
              </a:spcAft>
              <a:buClrTx/>
              <a:buSzTx/>
              <a:buFont typeface="Arial" panose="020B0604020202020204" pitchFamily="34" charset="0"/>
              <a:buNone/>
              <a:tabLst/>
              <a:defRPr sz="2400" b="0" i="0" spc="100" baseline="0">
                <a:latin typeface="微软雅黑" panose="020B0503020204020204" pitchFamily="34" charset="-122"/>
                <a:ea typeface="微软雅黑" panose="020B0503020204020204" pitchFamily="34" charset="-122"/>
              </a:defRPr>
            </a:lvl1pPr>
            <a:lvl2pPr marL="685800" indent="-228600" fontAlgn="base">
              <a:lnSpc>
                <a:spcPct val="90000"/>
              </a:lnSpc>
              <a:spcBef>
                <a:spcPts val="500"/>
              </a:spcBef>
              <a:spcAft>
                <a:spcPct val="0"/>
              </a:spcAft>
              <a:buFont typeface="Arial" charset="0"/>
              <a:buChar char="•"/>
              <a:defRPr sz="1100" baseline="0">
                <a:solidFill>
                  <a:schemeClr val="bg2"/>
                </a:solidFill>
              </a:defRPr>
            </a:lvl2pPr>
            <a:lvl3pPr marL="1143000" indent="-228600" fontAlgn="base">
              <a:lnSpc>
                <a:spcPct val="90000"/>
              </a:lnSpc>
              <a:spcBef>
                <a:spcPts val="500"/>
              </a:spcBef>
              <a:spcAft>
                <a:spcPct val="0"/>
              </a:spcAft>
              <a:buFont typeface="Arial" charset="0"/>
              <a:buChar char="•"/>
              <a:defRPr sz="1100" baseline="0">
                <a:solidFill>
                  <a:schemeClr val="bg2"/>
                </a:solidFill>
              </a:defRPr>
            </a:lvl3pPr>
            <a:lvl4pPr marL="1600200" indent="-228600" fontAlgn="base">
              <a:lnSpc>
                <a:spcPct val="90000"/>
              </a:lnSpc>
              <a:spcBef>
                <a:spcPts val="500"/>
              </a:spcBef>
              <a:spcAft>
                <a:spcPct val="0"/>
              </a:spcAft>
              <a:buFont typeface="Arial" charset="0"/>
              <a:buChar char="•"/>
              <a:defRPr sz="1100" baseline="0">
                <a:solidFill>
                  <a:schemeClr val="bg2"/>
                </a:solidFill>
              </a:defRPr>
            </a:lvl4pPr>
            <a:lvl5pPr marL="2057400" indent="-228600" fontAlgn="base">
              <a:lnSpc>
                <a:spcPct val="90000"/>
              </a:lnSpc>
              <a:spcBef>
                <a:spcPts val="500"/>
              </a:spcBef>
              <a:spcAft>
                <a:spcPct val="0"/>
              </a:spcAft>
              <a:buFont typeface="Arial" charset="0"/>
              <a:buChar char="•"/>
              <a:defRPr sz="1100" baseline="0">
                <a:solidFill>
                  <a:schemeClr val="bg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1.1 </a:t>
            </a:r>
            <a:r>
              <a:rPr lang="zh-CN" altLang="en-US" dirty="0"/>
              <a:t>日志概述</a:t>
            </a:r>
            <a:endParaRPr lang="en-US" altLang="zh-CN" dirty="0"/>
          </a:p>
          <a:p>
            <a:r>
              <a:rPr lang="en-US" altLang="zh-CN" dirty="0"/>
              <a:t>1.2 </a:t>
            </a:r>
            <a:r>
              <a:rPr lang="zh-CN" altLang="en-US" dirty="0"/>
              <a:t>日志审计</a:t>
            </a:r>
            <a:endParaRPr lang="en-US" altLang="zh-CN" dirty="0"/>
          </a:p>
          <a:p>
            <a:r>
              <a:rPr lang="en-US" altLang="zh-CN" dirty="0"/>
              <a:t>1.3 </a:t>
            </a:r>
            <a:r>
              <a:rPr lang="zh-CN" altLang="en-US" dirty="0"/>
              <a:t>日志收集与</a:t>
            </a:r>
            <a:r>
              <a:rPr lang="zh-CN" altLang="en-US" dirty="0" smtClean="0"/>
              <a:t>分析系统</a:t>
            </a:r>
            <a:endParaRPr lang="en-US" altLang="zh-CN" dirty="0"/>
          </a:p>
        </p:txBody>
      </p:sp>
      <p:sp>
        <p:nvSpPr>
          <p:cNvPr id="2" name="标题 1"/>
          <p:cNvSpPr>
            <a:spLocks noGrp="1"/>
          </p:cNvSpPr>
          <p:nvPr>
            <p:ph type="title"/>
          </p:nvPr>
        </p:nvSpPr>
        <p:spPr/>
        <p:txBody>
          <a:bodyPr/>
          <a:lstStyle/>
          <a:p>
            <a:r>
              <a:rPr lang="zh-CN" altLang="en-US" dirty="0"/>
              <a:t>目录</a:t>
            </a:r>
          </a:p>
        </p:txBody>
      </p:sp>
    </p:spTree>
    <p:extLst>
      <p:ext uri="{BB962C8B-B14F-4D97-AF65-F5344CB8AC3E}">
        <p14:creationId xmlns:p14="http://schemas.microsoft.com/office/powerpoint/2010/main" val="1451268530"/>
      </p:ext>
    </p:extLst>
  </p:cSld>
  <p:clrMapOvr>
    <a:masterClrMapping/>
  </p:clrMapOvr>
  <p:transition spd="slow">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162595" y="1063325"/>
            <a:ext cx="9784079"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）操作系统：</a:t>
            </a:r>
            <a:r>
              <a:rPr lang="zh-CN" altLang="zh-CN" sz="1600" spc="100" dirty="0">
                <a:latin typeface="微软雅黑" panose="020B0503020204020204" pitchFamily="34" charset="-122"/>
                <a:ea typeface="微软雅黑" panose="020B0503020204020204" pitchFamily="34" charset="-122"/>
              </a:rPr>
              <a:t>支持采集各种主机操作系统记录的各种消息，这些操作系统包括</a:t>
            </a:r>
            <a:r>
              <a:rPr lang="en-US" altLang="zh-CN" sz="1600" spc="100" dirty="0">
                <a:latin typeface="微软雅黑" panose="020B0503020204020204" pitchFamily="34" charset="-122"/>
                <a:ea typeface="微软雅黑" panose="020B0503020204020204" pitchFamily="34" charset="-122"/>
              </a:rPr>
              <a:t>Windows</a:t>
            </a: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Solaris</a:t>
            </a: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Linux</a:t>
            </a: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AIX</a:t>
            </a: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HP-UX</a:t>
            </a: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UNIX</a:t>
            </a: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AS400</a:t>
            </a:r>
            <a:r>
              <a:rPr lang="zh-CN" altLang="zh-CN" sz="1600" spc="100" dirty="0">
                <a:latin typeface="微软雅黑" panose="020B0503020204020204" pitchFamily="34" charset="-122"/>
                <a:ea typeface="微软雅黑" panose="020B0503020204020204" pitchFamily="34" charset="-122"/>
              </a:rPr>
              <a:t>等</a:t>
            </a:r>
            <a:r>
              <a:rPr lang="zh-CN" altLang="en-US" sz="1600" spc="100" dirty="0">
                <a:latin typeface="微软雅黑" panose="020B0503020204020204" pitchFamily="34" charset="-122"/>
                <a:ea typeface="微软雅黑" panose="020B0503020204020204" pitchFamily="34" charset="-122"/>
              </a:rPr>
              <a:t>。</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）网络设备：</a:t>
            </a:r>
            <a:r>
              <a:rPr lang="zh-CN" altLang="zh-CN" sz="1600" spc="100" dirty="0">
                <a:latin typeface="微软雅黑" panose="020B0503020204020204" pitchFamily="34" charset="-122"/>
                <a:ea typeface="微软雅黑" panose="020B0503020204020204" pitchFamily="34" charset="-122"/>
              </a:rPr>
              <a:t>包括路由器、交换机和其他将电脑桌面和服务器连接起来组成网络的设备</a:t>
            </a:r>
            <a:r>
              <a:rPr lang="zh-CN" altLang="en-US" sz="1600" spc="100" dirty="0">
                <a:latin typeface="微软雅黑" panose="020B0503020204020204" pitchFamily="34" charset="-122"/>
                <a:ea typeface="微软雅黑" panose="020B0503020204020204" pitchFamily="34" charset="-122"/>
              </a:rPr>
              <a:t>，通常指</a:t>
            </a:r>
            <a:r>
              <a:rPr lang="zh-CN" altLang="zh-CN" sz="1600" spc="100" dirty="0">
                <a:latin typeface="微软雅黑" panose="020B0503020204020204" pitchFamily="34" charset="-122"/>
                <a:ea typeface="微软雅黑" panose="020B0503020204020204" pitchFamily="34" charset="-122"/>
              </a:rPr>
              <a:t>交换设备、防火墙、入侵检测集</a:t>
            </a:r>
            <a:r>
              <a:rPr lang="en-US" altLang="zh-CN" sz="1600" spc="100" dirty="0">
                <a:latin typeface="微软雅黑" panose="020B0503020204020204" pitchFamily="34" charset="-122"/>
                <a:ea typeface="微软雅黑" panose="020B0503020204020204" pitchFamily="34" charset="-122"/>
              </a:rPr>
              <a:t>UPS</a:t>
            </a:r>
            <a:r>
              <a:rPr lang="zh-CN" altLang="zh-CN" sz="1600" spc="100" dirty="0">
                <a:latin typeface="微软雅黑" panose="020B0503020204020204" pitchFamily="34" charset="-122"/>
                <a:ea typeface="微软雅黑" panose="020B0503020204020204" pitchFamily="34" charset="-122"/>
              </a:rPr>
              <a:t>系统等</a:t>
            </a:r>
            <a:r>
              <a:rPr lang="zh-CN" altLang="en-US" sz="1600" spc="100" dirty="0">
                <a:latin typeface="微软雅黑" panose="020B0503020204020204" pitchFamily="34" charset="-122"/>
                <a:ea typeface="微软雅黑" panose="020B0503020204020204" pitchFamily="34" charset="-122"/>
              </a:rPr>
              <a:t>。</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en-US" sz="1600" spc="100" dirty="0">
                <a:latin typeface="微软雅黑" panose="020B0503020204020204" pitchFamily="34" charset="-122"/>
                <a:ea typeface="微软雅黑" panose="020B0503020204020204" pitchFamily="34" charset="-122"/>
              </a:rPr>
              <a:t>）安全设备：</a:t>
            </a:r>
            <a:r>
              <a:rPr lang="zh-CN" altLang="zh-CN" sz="1600" spc="100" dirty="0">
                <a:latin typeface="微软雅黑" panose="020B0503020204020204" pitchFamily="34" charset="-122"/>
                <a:ea typeface="微软雅黑" panose="020B0503020204020204" pitchFamily="34" charset="-122"/>
              </a:rPr>
              <a:t>包括防火墙、虚拟私人网络（</a:t>
            </a:r>
            <a:r>
              <a:rPr lang="en-US" altLang="zh-CN" sz="1600" spc="100" dirty="0">
                <a:latin typeface="微软雅黑" panose="020B0503020204020204" pitchFamily="34" charset="-122"/>
                <a:ea typeface="微软雅黑" panose="020B0503020204020204" pitchFamily="34" charset="-122"/>
              </a:rPr>
              <a:t>Virtual Private Network</a:t>
            </a: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VPN</a:t>
            </a: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IDS</a:t>
            </a: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IPS</a:t>
            </a:r>
            <a:r>
              <a:rPr lang="zh-CN" altLang="zh-CN" sz="1600" spc="100" dirty="0">
                <a:latin typeface="微软雅黑" panose="020B0503020204020204" pitchFamily="34" charset="-122"/>
                <a:ea typeface="微软雅黑" panose="020B0503020204020204" pitchFamily="34" charset="-122"/>
              </a:rPr>
              <a:t>、防病毒网关、网闸、防分布式拒绝服务（</a:t>
            </a:r>
            <a:r>
              <a:rPr lang="en-US" altLang="zh-CN" sz="1600" spc="100" dirty="0">
                <a:latin typeface="微软雅黑" panose="020B0503020204020204" pitchFamily="34" charset="-122"/>
                <a:ea typeface="微软雅黑" panose="020B0503020204020204" pitchFamily="34" charset="-122"/>
              </a:rPr>
              <a:t>Distributed Denial of Service</a:t>
            </a: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DDOS</a:t>
            </a:r>
            <a:r>
              <a:rPr lang="zh-CN" altLang="zh-CN" sz="1600" spc="100" dirty="0">
                <a:latin typeface="微软雅黑" panose="020B0503020204020204" pitchFamily="34" charset="-122"/>
                <a:ea typeface="微软雅黑" panose="020B0503020204020204" pitchFamily="34" charset="-122"/>
              </a:rPr>
              <a:t>）攻击、</a:t>
            </a:r>
            <a:r>
              <a:rPr lang="en-US" altLang="zh-CN" sz="1600" spc="100" dirty="0">
                <a:latin typeface="微软雅黑" panose="020B0503020204020204" pitchFamily="34" charset="-122"/>
                <a:ea typeface="微软雅黑" panose="020B0503020204020204" pitchFamily="34" charset="-122"/>
              </a:rPr>
              <a:t>WEB</a:t>
            </a:r>
            <a:r>
              <a:rPr lang="zh-CN" altLang="zh-CN" sz="1600" spc="100" dirty="0">
                <a:latin typeface="微软雅黑" panose="020B0503020204020204" pitchFamily="34" charset="-122"/>
                <a:ea typeface="微软雅黑" panose="020B0503020204020204" pitchFamily="34" charset="-122"/>
              </a:rPr>
              <a:t>应用防火墙等在主机上运行的具备安全保护功能的应用程序或者设备</a:t>
            </a:r>
            <a:r>
              <a:rPr lang="zh-CN" altLang="en-US" sz="1600" spc="100" dirty="0">
                <a:latin typeface="微软雅黑" panose="020B0503020204020204" pitchFamily="34" charset="-122"/>
                <a:ea typeface="微软雅黑" panose="020B0503020204020204" pitchFamily="34" charset="-122"/>
              </a:rPr>
              <a:t>。</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4</a:t>
            </a:r>
            <a:r>
              <a:rPr lang="zh-CN" altLang="en-US" sz="1600" spc="100" dirty="0">
                <a:latin typeface="微软雅黑" panose="020B0503020204020204" pitchFamily="34" charset="-122"/>
                <a:ea typeface="微软雅黑" panose="020B0503020204020204" pitchFamily="34" charset="-122"/>
              </a:rPr>
              <a:t>）应用系统：</a:t>
            </a:r>
            <a:r>
              <a:rPr lang="zh-CN" altLang="zh-CN" sz="1600" spc="100" dirty="0">
                <a:latin typeface="微软雅黑" panose="020B0503020204020204" pitchFamily="34" charset="-122"/>
                <a:ea typeface="微软雅黑" panose="020B0503020204020204" pitchFamily="34" charset="-122"/>
              </a:rPr>
              <a:t>包括邮件、</a:t>
            </a:r>
            <a:r>
              <a:rPr lang="en-US" altLang="zh-CN" sz="1600" spc="100" dirty="0">
                <a:latin typeface="微软雅黑" panose="020B0503020204020204" pitchFamily="34" charset="-122"/>
                <a:ea typeface="微软雅黑" panose="020B0503020204020204" pitchFamily="34" charset="-122"/>
              </a:rPr>
              <a:t>Web</a:t>
            </a: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FTP</a:t>
            </a: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Telnet</a:t>
            </a:r>
            <a:r>
              <a:rPr lang="zh-CN" altLang="zh-CN" sz="1600" spc="100" dirty="0">
                <a:latin typeface="微软雅黑" panose="020B0503020204020204" pitchFamily="34" charset="-122"/>
                <a:ea typeface="微软雅黑" panose="020B0503020204020204" pitchFamily="34" charset="-122"/>
              </a:rPr>
              <a:t>等，它可以记录业务应用系统上的每个账户的活动信息</a:t>
            </a:r>
            <a:r>
              <a:rPr lang="zh-CN" altLang="en-US" sz="1600" spc="100" dirty="0">
                <a:latin typeface="微软雅黑" panose="020B0503020204020204" pitchFamily="34" charset="-122"/>
                <a:ea typeface="微软雅黑" panose="020B0503020204020204" pitchFamily="34" charset="-122"/>
              </a:rPr>
              <a:t>。</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5</a:t>
            </a:r>
            <a:r>
              <a:rPr lang="zh-CN" altLang="en-US" sz="1600" spc="100" dirty="0">
                <a:latin typeface="微软雅黑" panose="020B0503020204020204" pitchFamily="34" charset="-122"/>
                <a:ea typeface="微软雅黑" panose="020B0503020204020204" pitchFamily="34" charset="-122"/>
              </a:rPr>
              <a:t>）数据库：包括</a:t>
            </a:r>
            <a:r>
              <a:rPr lang="zh-CN" altLang="zh-CN" sz="1600" spc="100" dirty="0">
                <a:latin typeface="微软雅黑" panose="020B0503020204020204" pitchFamily="34" charset="-122"/>
                <a:ea typeface="微软雅黑" panose="020B0503020204020204" pitchFamily="34" charset="-122"/>
              </a:rPr>
              <a:t>各种数据库（如</a:t>
            </a:r>
            <a:r>
              <a:rPr lang="en-US" altLang="zh-CN" sz="1600" spc="100" dirty="0">
                <a:latin typeface="微软雅黑" panose="020B0503020204020204" pitchFamily="34" charset="-122"/>
                <a:ea typeface="微软雅黑" panose="020B0503020204020204" pitchFamily="34" charset="-122"/>
              </a:rPr>
              <a:t>Oracle</a:t>
            </a:r>
            <a:r>
              <a:rPr lang="zh-CN" altLang="zh-CN" sz="1600" spc="100" dirty="0">
                <a:latin typeface="微软雅黑" panose="020B0503020204020204" pitchFamily="34" charset="-122"/>
                <a:ea typeface="微软雅黑" panose="020B0503020204020204" pitchFamily="34" charset="-122"/>
              </a:rPr>
              <a:t>、</a:t>
            </a:r>
            <a:r>
              <a:rPr lang="en-US" altLang="zh-CN" sz="1600" spc="100" dirty="0" err="1">
                <a:latin typeface="微软雅黑" panose="020B0503020204020204" pitchFamily="34" charset="-122"/>
                <a:ea typeface="微软雅黑" panose="020B0503020204020204" pitchFamily="34" charset="-122"/>
              </a:rPr>
              <a:t>Sqlserver</a:t>
            </a:r>
            <a:r>
              <a:rPr lang="zh-CN" altLang="zh-CN" sz="1600" spc="100" dirty="0">
                <a:latin typeface="微软雅黑" panose="020B0503020204020204" pitchFamily="34" charset="-122"/>
                <a:ea typeface="微软雅黑" panose="020B0503020204020204" pitchFamily="34" charset="-122"/>
              </a:rPr>
              <a:t>、</a:t>
            </a:r>
            <a:r>
              <a:rPr lang="en-US" altLang="zh-CN" sz="1600" spc="100" dirty="0" err="1">
                <a:latin typeface="微软雅黑" panose="020B0503020204020204" pitchFamily="34" charset="-122"/>
                <a:ea typeface="微软雅黑" panose="020B0503020204020204" pitchFamily="34" charset="-122"/>
              </a:rPr>
              <a:t>Mysql</a:t>
            </a: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DB2</a:t>
            </a: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Sybase</a:t>
            </a: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Informix</a:t>
            </a:r>
            <a:r>
              <a:rPr lang="zh-CN" altLang="zh-CN" sz="1600" spc="100" dirty="0">
                <a:latin typeface="微软雅黑" panose="020B0503020204020204" pitchFamily="34" charset="-122"/>
                <a:ea typeface="微软雅黑" panose="020B0503020204020204" pitchFamily="34" charset="-122"/>
              </a:rPr>
              <a:t>等）记录</a:t>
            </a:r>
            <a:r>
              <a:rPr lang="zh-CN" altLang="en-US" sz="1600" spc="100" dirty="0">
                <a:latin typeface="微软雅黑" panose="020B0503020204020204" pitchFamily="34" charset="-122"/>
                <a:ea typeface="微软雅黑" panose="020B0503020204020204" pitchFamily="34" charset="-122"/>
              </a:rPr>
              <a:t>的</a:t>
            </a:r>
            <a:r>
              <a:rPr lang="zh-CN" altLang="zh-CN" sz="1600" spc="100" dirty="0">
                <a:latin typeface="微软雅黑" panose="020B0503020204020204" pitchFamily="34" charset="-122"/>
                <a:ea typeface="微软雅黑" panose="020B0503020204020204" pitchFamily="34" charset="-122"/>
              </a:rPr>
              <a:t>所有事务以及每个事务对数据库所做的修改</a:t>
            </a:r>
            <a:r>
              <a:rPr lang="zh-CN" altLang="en-US" sz="1600" spc="100" dirty="0">
                <a:latin typeface="微软雅黑" panose="020B0503020204020204" pitchFamily="34" charset="-122"/>
                <a:ea typeface="微软雅黑" panose="020B0503020204020204" pitchFamily="34" charset="-122"/>
              </a:rPr>
              <a:t>操作。</a:t>
            </a:r>
          </a:p>
        </p:txBody>
      </p:sp>
      <p:sp>
        <p:nvSpPr>
          <p:cNvPr id="2" name="标题 1"/>
          <p:cNvSpPr>
            <a:spLocks noGrp="1"/>
          </p:cNvSpPr>
          <p:nvPr>
            <p:ph type="title"/>
          </p:nvPr>
        </p:nvSpPr>
        <p:spPr/>
        <p:txBody>
          <a:bodyPr/>
          <a:lstStyle/>
          <a:p>
            <a:r>
              <a:rPr lang="zh-CN" altLang="en-US" dirty="0"/>
              <a:t>日志采集对象</a:t>
            </a:r>
          </a:p>
        </p:txBody>
      </p:sp>
    </p:spTree>
    <p:extLst>
      <p:ext uri="{BB962C8B-B14F-4D97-AF65-F5344CB8AC3E}">
        <p14:creationId xmlns:p14="http://schemas.microsoft.com/office/powerpoint/2010/main" val="591774327"/>
      </p:ext>
    </p:extLst>
  </p:cSld>
  <p:clrMapOvr>
    <a:masterClrMapping/>
  </p:clrMapOvr>
  <p:transition spd="slow">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176303" y="1744562"/>
            <a:ext cx="281400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 找出恶意行为或可能是恶意行为的事件，</a:t>
            </a:r>
            <a:r>
              <a:rPr lang="zh-CN" altLang="zh-CN" sz="1600" spc="100" dirty="0">
                <a:latin typeface="微软雅黑" panose="020B0503020204020204" pitchFamily="34" charset="-122"/>
                <a:ea typeface="微软雅黑" panose="020B0503020204020204" pitchFamily="34" charset="-122"/>
              </a:rPr>
              <a:t> 并作为日志组合的基础</a:t>
            </a:r>
            <a:r>
              <a:rPr lang="zh-CN" altLang="en-US" sz="1600" spc="100" dirty="0">
                <a:latin typeface="微软雅黑" panose="020B0503020204020204" pitchFamily="34" charset="-122"/>
                <a:ea typeface="微软雅黑" panose="020B0503020204020204" pitchFamily="34" charset="-122"/>
              </a:rPr>
              <a:t>。</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1600" spc="100" dirty="0">
                <a:latin typeface="微软雅黑" panose="020B0503020204020204" pitchFamily="34" charset="-122"/>
                <a:ea typeface="微软雅黑" panose="020B0503020204020204" pitchFamily="34" charset="-122"/>
              </a:rPr>
              <a:t>   </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）通过对比恶意行为特征及对应的日志属性，确认可能的恶意行为事件。</a:t>
            </a:r>
          </a:p>
        </p:txBody>
      </p:sp>
      <p:graphicFrame>
        <p:nvGraphicFramePr>
          <p:cNvPr id="11" name="对象 10"/>
          <p:cNvGraphicFramePr>
            <a:graphicFrameLocks noChangeAspect="1"/>
          </p:cNvGraphicFramePr>
          <p:nvPr/>
        </p:nvGraphicFramePr>
        <p:xfrm>
          <a:off x="4699163" y="1851879"/>
          <a:ext cx="5884315" cy="3348883"/>
        </p:xfrm>
        <a:graphic>
          <a:graphicData uri="http://schemas.openxmlformats.org/presentationml/2006/ole">
            <mc:AlternateContent xmlns:mc="http://schemas.openxmlformats.org/markup-compatibility/2006">
              <mc:Choice xmlns:v="urn:schemas-microsoft-com:vml" Requires="v">
                <p:oleObj spid="_x0000_s2071" name="Visio" r:id="rId5" imgW="10248900" imgH="5448300" progId="Visio.DrawingConvertable.15">
                  <p:embed/>
                </p:oleObj>
              </mc:Choice>
              <mc:Fallback>
                <p:oleObj name="Visio" r:id="rId5" imgW="10248900" imgH="5448300" progId="Visio.DrawingConvertable.15">
                  <p:embed/>
                  <p:pic>
                    <p:nvPicPr>
                      <p:cNvPr id="11" name="对象 10"/>
                      <p:cNvPicPr>
                        <a:picLocks noChangeAspect="1" noChangeArrowheads="1"/>
                      </p:cNvPicPr>
                      <p:nvPr/>
                    </p:nvPicPr>
                    <p:blipFill>
                      <a:blip r:embed="rId6"/>
                      <a:srcRect/>
                      <a:stretch>
                        <a:fillRect/>
                      </a:stretch>
                    </p:blipFill>
                    <p:spPr bwMode="auto">
                      <a:xfrm>
                        <a:off x="4699163" y="1851879"/>
                        <a:ext cx="5884315" cy="3348883"/>
                      </a:xfrm>
                      <a:prstGeom prst="rect">
                        <a:avLst/>
                      </a:prstGeom>
                      <a:noFill/>
                    </p:spPr>
                  </p:pic>
                </p:oleObj>
              </mc:Fallback>
            </mc:AlternateContent>
          </a:graphicData>
        </a:graphic>
      </p:graphicFrame>
      <p:sp>
        <p:nvSpPr>
          <p:cNvPr id="12" name="矩形 11"/>
          <p:cNvSpPr/>
          <p:nvPr/>
        </p:nvSpPr>
        <p:spPr>
          <a:xfrm>
            <a:off x="6499362" y="5290765"/>
            <a:ext cx="1872208" cy="338554"/>
          </a:xfrm>
          <a:prstGeom prst="rect">
            <a:avLst/>
          </a:prstGeom>
        </p:spPr>
        <p:txBody>
          <a:bodyPr wrap="square">
            <a:spAutoFit/>
          </a:bodyPr>
          <a:lstStyle/>
          <a:p>
            <a:r>
              <a:rPr lang="zh-CN" altLang="en-US" sz="1600" dirty="0">
                <a:solidFill>
                  <a:srgbClr val="0083C9"/>
                </a:solidFill>
                <a:latin typeface="微软雅黑" panose="020B0503020204020204" pitchFamily="34" charset="-122"/>
                <a:ea typeface="微软雅黑" panose="020B0503020204020204" pitchFamily="34" charset="-122"/>
              </a:rPr>
              <a:t>日志筛选示意图</a:t>
            </a:r>
          </a:p>
        </p:txBody>
      </p:sp>
      <p:sp>
        <p:nvSpPr>
          <p:cNvPr id="2" name="标题 1"/>
          <p:cNvSpPr>
            <a:spLocks noGrp="1"/>
          </p:cNvSpPr>
          <p:nvPr>
            <p:ph type="title"/>
          </p:nvPr>
        </p:nvSpPr>
        <p:spPr/>
        <p:txBody>
          <a:bodyPr/>
          <a:lstStyle/>
          <a:p>
            <a:r>
              <a:rPr lang="zh-CN" altLang="en-US" dirty="0"/>
              <a:t>日志筛选的目的</a:t>
            </a:r>
          </a:p>
        </p:txBody>
      </p:sp>
    </p:spTree>
    <p:extLst>
      <p:ext uri="{BB962C8B-B14F-4D97-AF65-F5344CB8AC3E}">
        <p14:creationId xmlns:p14="http://schemas.microsoft.com/office/powerpoint/2010/main" val="2364139752"/>
      </p:ext>
    </p:extLst>
  </p:cSld>
  <p:clrMapOvr>
    <a:masterClrMapping/>
  </p:clrMapOvr>
  <p:transition spd="slow">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537788" y="1420886"/>
            <a:ext cx="913456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    将同一路径各种设备的同一事件关联表达出来，实现不同格式日志的多层解析和对解析结果作整合和初步统计，便于后续的日志分析工作，其方法包括：行为分析、行为方向分析、数据流分析。</a:t>
            </a:r>
            <a:endParaRPr lang="en-US" altLang="zh-CN" sz="1600" spc="1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日志整合</a:t>
            </a:r>
          </a:p>
        </p:txBody>
      </p:sp>
    </p:spTree>
    <p:extLst>
      <p:ext uri="{BB962C8B-B14F-4D97-AF65-F5344CB8AC3E}">
        <p14:creationId xmlns:p14="http://schemas.microsoft.com/office/powerpoint/2010/main" val="1303382358"/>
      </p:ext>
    </p:extLst>
  </p:cSld>
  <p:clrMapOvr>
    <a:masterClrMapping/>
  </p:clrMapOvr>
  <p:transition spd="slow">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162594" y="1526209"/>
            <a:ext cx="965345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）关联规则：</a:t>
            </a:r>
            <a:r>
              <a:rPr lang="zh-CN" altLang="zh-CN" sz="1600" spc="100" dirty="0">
                <a:latin typeface="微软雅黑" panose="020B0503020204020204" pitchFamily="34" charset="-122"/>
                <a:ea typeface="微软雅黑" panose="020B0503020204020204" pitchFamily="34" charset="-122"/>
              </a:rPr>
              <a:t>关联</a:t>
            </a:r>
            <a:r>
              <a:rPr lang="zh-CN" altLang="en-US" sz="1600" spc="100" dirty="0">
                <a:latin typeface="微软雅黑" panose="020B0503020204020204" pitchFamily="34" charset="-122"/>
                <a:ea typeface="微软雅黑" panose="020B0503020204020204" pitchFamily="34" charset="-122"/>
              </a:rPr>
              <a:t>规则</a:t>
            </a:r>
            <a:r>
              <a:rPr lang="zh-CN" altLang="zh-CN" sz="1600" spc="100" dirty="0">
                <a:latin typeface="微软雅黑" panose="020B0503020204020204" pitchFamily="34" charset="-122"/>
                <a:ea typeface="微软雅黑" panose="020B0503020204020204" pitchFamily="34" charset="-122"/>
              </a:rPr>
              <a:t>分析技术将不同分析器上产生的报警进行融合与关联，即对一段时间内多个事件间及事件中的关系进行识别，找出事件的根源</a:t>
            </a:r>
            <a:r>
              <a:rPr lang="zh-CN" altLang="en-US" sz="1600" spc="100" dirty="0">
                <a:latin typeface="微软雅黑" panose="020B0503020204020204" pitchFamily="34" charset="-122"/>
                <a:ea typeface="微软雅黑" panose="020B0503020204020204" pitchFamily="34" charset="-122"/>
              </a:rPr>
              <a:t>。目前基于日志事件的关联主要研究方法有：基于规则的推理、基于案例推理、基于模型的推理、基于事件产生的数据挖掘分析 。</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联动机制：日志审计系统通过分类、关联等数据处理办法，加速数据的处理速度，从而使系统能根据日志信息分析处理结果，及时发现并报告系统异常情况，联动机制帮助系统实现与其他设备联动或提醒网络管理人员快速作出响应，将故障的危害降到最低。 </a:t>
            </a:r>
          </a:p>
        </p:txBody>
      </p:sp>
      <p:sp>
        <p:nvSpPr>
          <p:cNvPr id="2" name="标题 1"/>
          <p:cNvSpPr>
            <a:spLocks noGrp="1"/>
          </p:cNvSpPr>
          <p:nvPr>
            <p:ph type="title"/>
          </p:nvPr>
        </p:nvSpPr>
        <p:spPr/>
        <p:txBody>
          <a:bodyPr/>
          <a:lstStyle/>
          <a:p>
            <a:r>
              <a:rPr lang="zh-CN" altLang="en-US" dirty="0"/>
              <a:t>日志分析的核心</a:t>
            </a:r>
          </a:p>
        </p:txBody>
      </p:sp>
    </p:spTree>
    <p:extLst>
      <p:ext uri="{BB962C8B-B14F-4D97-AF65-F5344CB8AC3E}">
        <p14:creationId xmlns:p14="http://schemas.microsoft.com/office/powerpoint/2010/main" val="3030695367"/>
      </p:ext>
    </p:extLst>
  </p:cSld>
  <p:clrMapOvr>
    <a:masterClrMapping/>
  </p:clrMapOvr>
  <p:transition spd="slow">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216181" y="1714406"/>
            <a:ext cx="3085745" cy="226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       通过关联分析技术将不同分析器上产生的报警进行融合与关联，即对一段时间内多个事件间及事件中的关系进行识别，找出事件的根源，最终形成审计分析报告。</a:t>
            </a:r>
          </a:p>
        </p:txBody>
      </p:sp>
      <p:graphicFrame>
        <p:nvGraphicFramePr>
          <p:cNvPr id="11" name="对象 10"/>
          <p:cNvGraphicFramePr>
            <a:graphicFrameLocks noChangeAspect="1"/>
          </p:cNvGraphicFramePr>
          <p:nvPr/>
        </p:nvGraphicFramePr>
        <p:xfrm>
          <a:off x="5147733" y="1698160"/>
          <a:ext cx="5288588" cy="3562350"/>
        </p:xfrm>
        <a:graphic>
          <a:graphicData uri="http://schemas.openxmlformats.org/presentationml/2006/ole">
            <mc:AlternateContent xmlns:mc="http://schemas.openxmlformats.org/markup-compatibility/2006">
              <mc:Choice xmlns:v="urn:schemas-microsoft-com:vml" Requires="v">
                <p:oleObj spid="_x0000_s3095" name="Visio" r:id="rId5" imgW="7696200" imgH="5016500" progId="Visio.DrawingConvertable.15">
                  <p:embed/>
                </p:oleObj>
              </mc:Choice>
              <mc:Fallback>
                <p:oleObj name="Visio" r:id="rId5" imgW="7696200" imgH="5016500" progId="Visio.DrawingConvertable.15">
                  <p:embed/>
                  <p:pic>
                    <p:nvPicPr>
                      <p:cNvPr id="11"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7733" y="1698160"/>
                        <a:ext cx="5288588" cy="3562350"/>
                      </a:xfrm>
                      <a:prstGeom prst="rect">
                        <a:avLst/>
                      </a:prstGeom>
                      <a:noFill/>
                    </p:spPr>
                  </p:pic>
                </p:oleObj>
              </mc:Fallback>
            </mc:AlternateContent>
          </a:graphicData>
        </a:graphic>
      </p:graphicFrame>
      <p:sp>
        <p:nvSpPr>
          <p:cNvPr id="2" name="标题 1"/>
          <p:cNvSpPr>
            <a:spLocks noGrp="1"/>
          </p:cNvSpPr>
          <p:nvPr>
            <p:ph type="title"/>
          </p:nvPr>
        </p:nvSpPr>
        <p:spPr/>
        <p:txBody>
          <a:bodyPr/>
          <a:lstStyle/>
          <a:p>
            <a:r>
              <a:rPr lang="zh-CN" altLang="en-US" dirty="0"/>
              <a:t>日志分析的过程</a:t>
            </a:r>
          </a:p>
        </p:txBody>
      </p:sp>
    </p:spTree>
    <p:extLst>
      <p:ext uri="{BB962C8B-B14F-4D97-AF65-F5344CB8AC3E}">
        <p14:creationId xmlns:p14="http://schemas.microsoft.com/office/powerpoint/2010/main" val="410292301"/>
      </p:ext>
    </p:extLst>
  </p:cSld>
  <p:clrMapOvr>
    <a:masterClrMapping/>
  </p:clrMapOvr>
  <p:transition spd="slow">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410789" y="1509276"/>
            <a:ext cx="941832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a:t>
            </a:r>
            <a:r>
              <a:rPr lang="zh-CN" altLang="zh-CN" sz="1600" spc="100" dirty="0">
                <a:latin typeface="微软雅黑" panose="020B0503020204020204" pitchFamily="34" charset="-122"/>
                <a:ea typeface="微软雅黑" panose="020B0503020204020204" pitchFamily="34" charset="-122"/>
              </a:rPr>
              <a:t>基于规则库</a:t>
            </a:r>
            <a:r>
              <a:rPr lang="zh-CN" altLang="en-US" sz="1600" spc="100" dirty="0">
                <a:latin typeface="微软雅黑" panose="020B0503020204020204" pitchFamily="34" charset="-122"/>
                <a:ea typeface="微软雅黑" panose="020B0503020204020204" pitchFamily="34" charset="-122"/>
              </a:rPr>
              <a:t>：对已知攻击的特征进行分析，并从中提取规则，进而由巧得规则组合成为规则库，系统在运行过程中匹配这些规则库中的规则信息从而生成告警。</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）数理统计方法：给网络流量、中央处理器（</a:t>
            </a:r>
            <a:r>
              <a:rPr lang="en-US" altLang="zh-CN" sz="1600" spc="100" dirty="0">
                <a:latin typeface="微软雅黑" panose="020B0503020204020204" pitchFamily="34" charset="-122"/>
                <a:ea typeface="微软雅黑" panose="020B0503020204020204" pitchFamily="34" charset="-122"/>
              </a:rPr>
              <a:t>Central Processing Unit</a:t>
            </a: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CPU</a:t>
            </a:r>
            <a:r>
              <a:rPr lang="zh-CN" altLang="en-US" sz="1600" spc="100" dirty="0">
                <a:latin typeface="微软雅黑" panose="020B0503020204020204" pitchFamily="34" charset="-122"/>
                <a:ea typeface="微软雅黑" panose="020B0503020204020204" pitchFamily="34" charset="-122"/>
              </a:rPr>
              <a:t>）占用率等相关数据设置一个阀值，当超过这个阀值就发出告警。</a:t>
            </a:r>
          </a:p>
        </p:txBody>
      </p:sp>
      <p:sp>
        <p:nvSpPr>
          <p:cNvPr id="2" name="标题 1"/>
          <p:cNvSpPr>
            <a:spLocks noGrp="1"/>
          </p:cNvSpPr>
          <p:nvPr>
            <p:ph type="title"/>
          </p:nvPr>
        </p:nvSpPr>
        <p:spPr/>
        <p:txBody>
          <a:bodyPr/>
          <a:lstStyle/>
          <a:p>
            <a:r>
              <a:rPr lang="zh-CN" altLang="en-US" dirty="0"/>
              <a:t>日志审计的方法</a:t>
            </a:r>
          </a:p>
        </p:txBody>
      </p:sp>
    </p:spTree>
    <p:extLst>
      <p:ext uri="{BB962C8B-B14F-4D97-AF65-F5344CB8AC3E}">
        <p14:creationId xmlns:p14="http://schemas.microsoft.com/office/powerpoint/2010/main" val="2401002383"/>
      </p:ext>
    </p:extLst>
  </p:cSld>
  <p:clrMapOvr>
    <a:masterClrMapping/>
  </p:clrMapOvr>
  <p:transition spd="slow">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345474" y="1553852"/>
            <a:ext cx="937913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）实时采集日志信息并对采集到的日志进行格式标准化处理，实现全面的日志分析，及时发现各类具有安全威胁和异常行为的事件并发出相应告警信息，形成相应的审计报告。</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）实时展现系统的整体运行情况以及各个设备的运行状况，并且能够及时发现系统中已发生或者正在发生的危险事件，实现快速定位故障位置和状况，甚至可以预测可能发生的风险。</a:t>
            </a:r>
          </a:p>
        </p:txBody>
      </p:sp>
      <p:sp>
        <p:nvSpPr>
          <p:cNvPr id="2" name="标题 1"/>
          <p:cNvSpPr>
            <a:spLocks noGrp="1"/>
          </p:cNvSpPr>
          <p:nvPr>
            <p:ph type="title"/>
          </p:nvPr>
        </p:nvSpPr>
        <p:spPr/>
        <p:txBody>
          <a:bodyPr/>
          <a:lstStyle/>
          <a:p>
            <a:r>
              <a:rPr lang="zh-CN" altLang="en-US" dirty="0"/>
              <a:t>日志审计系统</a:t>
            </a:r>
          </a:p>
        </p:txBody>
      </p:sp>
    </p:spTree>
    <p:extLst>
      <p:ext uri="{BB962C8B-B14F-4D97-AF65-F5344CB8AC3E}">
        <p14:creationId xmlns:p14="http://schemas.microsoft.com/office/powerpoint/2010/main" val="852153414"/>
      </p:ext>
    </p:extLst>
  </p:cSld>
  <p:clrMapOvr>
    <a:masterClrMapping/>
  </p:clrMapOvr>
  <p:transition spd="slow">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532468" y="938899"/>
          <a:ext cx="9131110" cy="5775402"/>
        </p:xfrm>
        <a:graphic>
          <a:graphicData uri="http://schemas.openxmlformats.org/drawingml/2006/table">
            <a:tbl>
              <a:tblPr firstRow="1" firstCol="1" bandRow="1">
                <a:tableStyleId>{5C22544A-7EE6-4342-B048-85BDC9FD1C3A}</a:tableStyleId>
              </a:tblPr>
              <a:tblGrid>
                <a:gridCol w="1411541">
                  <a:extLst>
                    <a:ext uri="{9D8B030D-6E8A-4147-A177-3AD203B41FA5}">
                      <a16:colId xmlns:a16="http://schemas.microsoft.com/office/drawing/2014/main" xmlns="" val="20000"/>
                    </a:ext>
                  </a:extLst>
                </a:gridCol>
                <a:gridCol w="1409252">
                  <a:extLst>
                    <a:ext uri="{9D8B030D-6E8A-4147-A177-3AD203B41FA5}">
                      <a16:colId xmlns:a16="http://schemas.microsoft.com/office/drawing/2014/main" xmlns="" val="20001"/>
                    </a:ext>
                  </a:extLst>
                </a:gridCol>
                <a:gridCol w="6310317">
                  <a:extLst>
                    <a:ext uri="{9D8B030D-6E8A-4147-A177-3AD203B41FA5}">
                      <a16:colId xmlns:a16="http://schemas.microsoft.com/office/drawing/2014/main" xmlns="" val="20002"/>
                    </a:ext>
                  </a:extLst>
                </a:gridCol>
              </a:tblGrid>
              <a:tr h="297234">
                <a:tc>
                  <a:txBody>
                    <a:bodyPr/>
                    <a:lstStyle/>
                    <a:p>
                      <a:pPr indent="304800" algn="l">
                        <a:lnSpc>
                          <a:spcPct val="120000"/>
                        </a:lnSpc>
                        <a:spcBef>
                          <a:spcPts val="600"/>
                        </a:spcBef>
                        <a:spcAft>
                          <a:spcPts val="800"/>
                        </a:spcAft>
                      </a:pPr>
                      <a:r>
                        <a:rPr lang="zh-CN" sz="1050" kern="100" dirty="0">
                          <a:solidFill>
                            <a:schemeClr val="tx1"/>
                          </a:solidFill>
                          <a:effectLst/>
                        </a:rPr>
                        <a:t>法律法规</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indent="304800" algn="l">
                        <a:lnSpc>
                          <a:spcPct val="120000"/>
                        </a:lnSpc>
                        <a:spcBef>
                          <a:spcPts val="600"/>
                        </a:spcBef>
                        <a:spcAft>
                          <a:spcPts val="800"/>
                        </a:spcAft>
                      </a:pPr>
                      <a:r>
                        <a:rPr lang="zh-CN" sz="1050" kern="100" dirty="0">
                          <a:solidFill>
                            <a:schemeClr val="tx1"/>
                          </a:solidFill>
                          <a:effectLst/>
                        </a:rPr>
                        <a:t>相关条款</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indent="304800" algn="l">
                        <a:lnSpc>
                          <a:spcPct val="120000"/>
                        </a:lnSpc>
                        <a:spcBef>
                          <a:spcPts val="600"/>
                        </a:spcBef>
                        <a:spcAft>
                          <a:spcPts val="800"/>
                        </a:spcAft>
                      </a:pPr>
                      <a:r>
                        <a:rPr lang="zh-CN" sz="1050" kern="100" dirty="0">
                          <a:solidFill>
                            <a:schemeClr val="tx1"/>
                          </a:solidFill>
                          <a:effectLst/>
                        </a:rPr>
                        <a:t>与日志审计相关的主要内容</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xmlns="" val="10000"/>
                  </a:ext>
                </a:extLst>
              </a:tr>
              <a:tr h="1481667">
                <a:tc>
                  <a:txBody>
                    <a:bodyPr/>
                    <a:lstStyle/>
                    <a:p>
                      <a:pPr indent="304800" algn="l">
                        <a:lnSpc>
                          <a:spcPct val="120000"/>
                        </a:lnSpc>
                        <a:spcBef>
                          <a:spcPts val="600"/>
                        </a:spcBef>
                        <a:spcAft>
                          <a:spcPts val="800"/>
                        </a:spcAft>
                      </a:pPr>
                      <a:r>
                        <a:rPr lang="zh-CN" sz="1000" kern="100" dirty="0">
                          <a:solidFill>
                            <a:schemeClr val="tx1"/>
                          </a:solidFill>
                          <a:effectLst/>
                        </a:rPr>
                        <a:t>网络安全法</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zh-CN" sz="1000" kern="100" dirty="0">
                          <a:solidFill>
                            <a:schemeClr val="tx1"/>
                          </a:solidFill>
                          <a:effectLst/>
                        </a:rPr>
                        <a:t>第二十一条</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6700" algn="l">
                        <a:lnSpc>
                          <a:spcPct val="120000"/>
                        </a:lnSpc>
                        <a:spcBef>
                          <a:spcPts val="0"/>
                        </a:spcBef>
                        <a:spcAft>
                          <a:spcPts val="0"/>
                        </a:spcAft>
                      </a:pPr>
                      <a:r>
                        <a:rPr lang="zh-CN" sz="1000" kern="100" dirty="0">
                          <a:solidFill>
                            <a:schemeClr val="tx1"/>
                          </a:solidFill>
                          <a:effectLst/>
                        </a:rPr>
                        <a:t>国家实行网络安全等级保护制度。网络运营者应当按照网络安全等级保护制度的要求，履行下列安全保护义务，保障网络免受干扰、破坏或者未经授权的访问，防止网络数据泄露或者被窃取、篡改：</a:t>
                      </a:r>
                    </a:p>
                    <a:p>
                      <a:pPr indent="304800" algn="l">
                        <a:lnSpc>
                          <a:spcPct val="120000"/>
                        </a:lnSpc>
                        <a:spcBef>
                          <a:spcPts val="0"/>
                        </a:spcBef>
                        <a:spcAft>
                          <a:spcPts val="0"/>
                        </a:spcAft>
                      </a:pPr>
                      <a:r>
                        <a:rPr lang="zh-CN" sz="1000" kern="100" dirty="0">
                          <a:solidFill>
                            <a:schemeClr val="tx1"/>
                          </a:solidFill>
                          <a:effectLst/>
                        </a:rPr>
                        <a:t>（一）制定内部安全管理制度和操作规程，确定网络安全负责人，落实网络安全保护责任；</a:t>
                      </a:r>
                    </a:p>
                    <a:p>
                      <a:pPr indent="304800" algn="l">
                        <a:lnSpc>
                          <a:spcPct val="120000"/>
                        </a:lnSpc>
                        <a:spcBef>
                          <a:spcPts val="0"/>
                        </a:spcBef>
                        <a:spcAft>
                          <a:spcPts val="0"/>
                        </a:spcAft>
                      </a:pPr>
                      <a:r>
                        <a:rPr lang="zh-CN" sz="1000" kern="100" dirty="0">
                          <a:solidFill>
                            <a:schemeClr val="tx1"/>
                          </a:solidFill>
                          <a:effectLst/>
                        </a:rPr>
                        <a:t>（二）采取防范计算机病毒和网络攻击、网络侵入等危害网络安全行为的技术措施；</a:t>
                      </a:r>
                    </a:p>
                    <a:p>
                      <a:pPr indent="304800" algn="l">
                        <a:lnSpc>
                          <a:spcPct val="120000"/>
                        </a:lnSpc>
                        <a:spcBef>
                          <a:spcPts val="0"/>
                        </a:spcBef>
                        <a:spcAft>
                          <a:spcPts val="0"/>
                        </a:spcAft>
                      </a:pPr>
                      <a:r>
                        <a:rPr lang="zh-CN" sz="1000" kern="100" dirty="0">
                          <a:solidFill>
                            <a:schemeClr val="tx1"/>
                          </a:solidFill>
                          <a:effectLst/>
                        </a:rPr>
                        <a:t>（三）采取监测、记录网络运行状态、网络安全事件的技术措施，并按照规定留存相关的网络日志不少于六个月；</a:t>
                      </a:r>
                    </a:p>
                    <a:p>
                      <a:pPr indent="304800" algn="l">
                        <a:lnSpc>
                          <a:spcPct val="120000"/>
                        </a:lnSpc>
                        <a:spcBef>
                          <a:spcPts val="0"/>
                        </a:spcBef>
                        <a:spcAft>
                          <a:spcPts val="0"/>
                        </a:spcAft>
                      </a:pPr>
                      <a:r>
                        <a:rPr lang="zh-CN" sz="1000" kern="100" dirty="0">
                          <a:solidFill>
                            <a:schemeClr val="tx1"/>
                          </a:solidFill>
                          <a:effectLst/>
                        </a:rPr>
                        <a:t>（四）采取数据分类、重要数据备份和加密等措施；</a:t>
                      </a:r>
                    </a:p>
                    <a:p>
                      <a:pPr indent="304800" algn="l">
                        <a:lnSpc>
                          <a:spcPct val="120000"/>
                        </a:lnSpc>
                        <a:spcBef>
                          <a:spcPts val="0"/>
                        </a:spcBef>
                        <a:spcAft>
                          <a:spcPts val="0"/>
                        </a:spcAft>
                      </a:pPr>
                      <a:r>
                        <a:rPr lang="zh-CN" sz="1000" kern="100" dirty="0">
                          <a:solidFill>
                            <a:schemeClr val="tx1"/>
                          </a:solidFill>
                          <a:effectLst/>
                        </a:rPr>
                        <a:t>（五）法律、行政法规规定的其他义务。</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539574">
                <a:tc>
                  <a:txBody>
                    <a:bodyPr/>
                    <a:lstStyle/>
                    <a:p>
                      <a:pPr marL="0" indent="0" algn="l">
                        <a:lnSpc>
                          <a:spcPct val="120000"/>
                        </a:lnSpc>
                        <a:spcBef>
                          <a:spcPts val="600"/>
                        </a:spcBef>
                        <a:spcAft>
                          <a:spcPts val="800"/>
                        </a:spcAft>
                      </a:pPr>
                      <a:r>
                        <a:rPr lang="zh-CN" sz="1000" kern="100" dirty="0">
                          <a:solidFill>
                            <a:schemeClr val="tx1"/>
                          </a:solidFill>
                          <a:effectLst/>
                        </a:rPr>
                        <a:t>《信息系统安全等级化保护基本要求》</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zh-CN" sz="1000" kern="100" dirty="0">
                          <a:solidFill>
                            <a:schemeClr val="tx1"/>
                          </a:solidFill>
                          <a:effectLst/>
                        </a:rPr>
                        <a:t>网络安全、主机安全和应用安全部分</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zh-CN" sz="1000" kern="100" dirty="0">
                          <a:solidFill>
                            <a:schemeClr val="tx1"/>
                          </a:solidFill>
                          <a:effectLst/>
                        </a:rPr>
                        <a:t>从第二级开始，针对网络安全、主机安全、应用安全都有明确的安全审计控制点。在管理要求中，“安全事件处置”控制点从第二级开始要求对日志和告警事件进行存储；从第三级开始提出了“监控管理与安全管理中心”的控制点要求。</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176165">
                <a:tc>
                  <a:txBody>
                    <a:bodyPr/>
                    <a:lstStyle/>
                    <a:p>
                      <a:pPr indent="304800" algn="l">
                        <a:lnSpc>
                          <a:spcPct val="120000"/>
                        </a:lnSpc>
                        <a:spcBef>
                          <a:spcPts val="600"/>
                        </a:spcBef>
                        <a:spcAft>
                          <a:spcPts val="800"/>
                        </a:spcAft>
                      </a:pPr>
                      <a:r>
                        <a:rPr lang="en-US" sz="1000" kern="100" dirty="0">
                          <a:solidFill>
                            <a:schemeClr val="tx1"/>
                          </a:solidFill>
                          <a:effectLst/>
                        </a:rPr>
                        <a:t>ISO27001:2005 </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en-US" sz="1000" kern="100">
                          <a:solidFill>
                            <a:schemeClr val="tx1"/>
                          </a:solidFill>
                          <a:effectLst/>
                        </a:rPr>
                        <a:t>4.3.3</a:t>
                      </a:r>
                      <a:r>
                        <a:rPr lang="zh-CN" sz="1000" kern="100">
                          <a:solidFill>
                            <a:schemeClr val="tx1"/>
                          </a:solidFill>
                          <a:effectLst/>
                        </a:rPr>
                        <a:t>记录控制</a:t>
                      </a:r>
                      <a:endParaRPr lang="zh-CN" sz="1000" kern="10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zh-CN" sz="1000" kern="100" dirty="0">
                          <a:solidFill>
                            <a:schemeClr val="tx1"/>
                          </a:solidFill>
                          <a:effectLst/>
                        </a:rPr>
                        <a:t>记录应建立并加以保持，以提供符合</a:t>
                      </a:r>
                      <a:r>
                        <a:rPr lang="en-US" sz="1000" kern="100" dirty="0">
                          <a:solidFill>
                            <a:schemeClr val="tx1"/>
                          </a:solidFill>
                          <a:effectLst/>
                        </a:rPr>
                        <a:t>ISMS</a:t>
                      </a:r>
                      <a:r>
                        <a:rPr lang="zh-CN" sz="1000" kern="100" dirty="0">
                          <a:solidFill>
                            <a:schemeClr val="tx1"/>
                          </a:solidFill>
                          <a:effectLst/>
                        </a:rPr>
                        <a:t>要求和有效运行的证据。</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52331">
                <a:tc>
                  <a:txBody>
                    <a:bodyPr/>
                    <a:lstStyle/>
                    <a:p>
                      <a:pPr marL="0" indent="0" algn="l">
                        <a:lnSpc>
                          <a:spcPct val="120000"/>
                        </a:lnSpc>
                        <a:spcBef>
                          <a:spcPts val="600"/>
                        </a:spcBef>
                        <a:spcAft>
                          <a:spcPts val="800"/>
                        </a:spcAft>
                      </a:pPr>
                      <a:r>
                        <a:rPr lang="zh-CN" sz="1000" kern="100" dirty="0">
                          <a:solidFill>
                            <a:schemeClr val="tx1"/>
                          </a:solidFill>
                          <a:effectLst/>
                        </a:rPr>
                        <a:t>《企业内部控制基本规范》</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zh-CN" sz="1000" kern="100" dirty="0">
                          <a:solidFill>
                            <a:schemeClr val="tx1"/>
                          </a:solidFill>
                          <a:effectLst/>
                        </a:rPr>
                        <a:t>第四十一条</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zh-CN" sz="1000" kern="100" dirty="0">
                          <a:solidFill>
                            <a:schemeClr val="tx1"/>
                          </a:solidFill>
                          <a:effectLst/>
                        </a:rPr>
                        <a:t>企业应当加强对信息系统的开发与维护、访问与变更、数据输入与输出、文件存储与保管、网络安全等方面的控制，保证信息系统安全稳定运行。（注：间接要求安全审计）</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64248">
                <a:tc>
                  <a:txBody>
                    <a:bodyPr/>
                    <a:lstStyle/>
                    <a:p>
                      <a:pPr marL="0" indent="0" algn="l">
                        <a:lnSpc>
                          <a:spcPct val="120000"/>
                        </a:lnSpc>
                        <a:spcBef>
                          <a:spcPts val="600"/>
                        </a:spcBef>
                        <a:spcAft>
                          <a:spcPts val="800"/>
                        </a:spcAft>
                      </a:pPr>
                      <a:r>
                        <a:rPr lang="zh-CN" sz="1000" kern="100" dirty="0">
                          <a:solidFill>
                            <a:schemeClr val="tx1"/>
                          </a:solidFill>
                          <a:effectLst/>
                        </a:rPr>
                        <a:t>《商业银行内部控制指引》</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zh-CN" sz="1000" kern="100" dirty="0">
                          <a:solidFill>
                            <a:schemeClr val="tx1"/>
                          </a:solidFill>
                          <a:effectLst/>
                        </a:rPr>
                        <a:t>第一百二十六条</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zh-CN" sz="1000" kern="100" dirty="0">
                          <a:solidFill>
                            <a:schemeClr val="tx1"/>
                          </a:solidFill>
                          <a:effectLst/>
                        </a:rPr>
                        <a:t>商业银行的网络设备、操作系统、数据库系统、应用程序等均当设置必要的日志。日志应当能够满足各类内部和外部审计的需要。</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440413">
                <a:tc rowSpan="3">
                  <a:txBody>
                    <a:bodyPr/>
                    <a:lstStyle/>
                    <a:p>
                      <a:pPr marL="0" indent="0" algn="l">
                        <a:lnSpc>
                          <a:spcPct val="120000"/>
                        </a:lnSpc>
                        <a:spcBef>
                          <a:spcPts val="600"/>
                        </a:spcBef>
                        <a:spcAft>
                          <a:spcPts val="800"/>
                        </a:spcAft>
                      </a:pPr>
                      <a:r>
                        <a:rPr lang="zh-CN" sz="1000" kern="100" dirty="0">
                          <a:solidFill>
                            <a:schemeClr val="tx1"/>
                          </a:solidFill>
                          <a:effectLst/>
                        </a:rPr>
                        <a:t>《银行业信息科技风险管理指引》</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zh-CN" sz="1000" kern="100">
                          <a:solidFill>
                            <a:schemeClr val="tx1"/>
                          </a:solidFill>
                          <a:effectLst/>
                        </a:rPr>
                        <a:t>第二十五条</a:t>
                      </a:r>
                      <a:endParaRPr lang="zh-CN" sz="1000" kern="10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zh-CN" sz="1000" kern="100" dirty="0">
                          <a:solidFill>
                            <a:schemeClr val="tx1"/>
                          </a:solidFill>
                          <a:effectLst/>
                        </a:rPr>
                        <a:t>对于所有计算机操作系统和系统软件的安全，在系统日志中记录不成功的登录、重要系统文件的访问、对用户账户的修改等有关重要事项，手动或自动监控系统出现的任何异常事件，定期汇报监控情况。</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64248">
                <a:tc vMerge="1">
                  <a:txBody>
                    <a:bodyPr/>
                    <a:lstStyle/>
                    <a:p>
                      <a:endParaRPr lang="zh-CN" altLang="en-US"/>
                    </a:p>
                  </a:txBody>
                  <a:tcPr/>
                </a:tc>
                <a:tc>
                  <a:txBody>
                    <a:bodyPr/>
                    <a:lstStyle/>
                    <a:p>
                      <a:pPr indent="304800" algn="l">
                        <a:lnSpc>
                          <a:spcPct val="120000"/>
                        </a:lnSpc>
                        <a:spcBef>
                          <a:spcPts val="600"/>
                        </a:spcBef>
                        <a:spcAft>
                          <a:spcPts val="800"/>
                        </a:spcAft>
                      </a:pPr>
                      <a:r>
                        <a:rPr lang="zh-CN" sz="1000" kern="100" dirty="0">
                          <a:solidFill>
                            <a:schemeClr val="tx1"/>
                          </a:solidFill>
                          <a:effectLst/>
                        </a:rPr>
                        <a:t>第二十六条</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zh-CN" sz="1000" kern="100" dirty="0">
                          <a:solidFill>
                            <a:schemeClr val="tx1"/>
                          </a:solidFill>
                          <a:effectLst/>
                        </a:rPr>
                        <a:t>对于所有信息系统的安全，以书面或者电子格式保存审计痕迹；要求用户管理员监控和审查未成功的登录和用户账户的修改。</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64248">
                <a:tc vMerge="1">
                  <a:txBody>
                    <a:bodyPr/>
                    <a:lstStyle/>
                    <a:p>
                      <a:endParaRPr lang="zh-CN" altLang="en-US"/>
                    </a:p>
                  </a:txBody>
                  <a:tcPr/>
                </a:tc>
                <a:tc>
                  <a:txBody>
                    <a:bodyPr/>
                    <a:lstStyle/>
                    <a:p>
                      <a:pPr indent="304800" algn="l">
                        <a:lnSpc>
                          <a:spcPct val="120000"/>
                        </a:lnSpc>
                        <a:spcBef>
                          <a:spcPts val="600"/>
                        </a:spcBef>
                        <a:spcAft>
                          <a:spcPts val="800"/>
                        </a:spcAft>
                      </a:pPr>
                      <a:r>
                        <a:rPr lang="zh-CN" sz="1000" kern="100">
                          <a:solidFill>
                            <a:schemeClr val="tx1"/>
                          </a:solidFill>
                          <a:effectLst/>
                        </a:rPr>
                        <a:t>第二十七条</a:t>
                      </a:r>
                      <a:endParaRPr lang="zh-CN" sz="1000" kern="10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zh-CN" sz="1000" kern="100" dirty="0">
                          <a:solidFill>
                            <a:schemeClr val="tx1"/>
                          </a:solidFill>
                          <a:effectLst/>
                        </a:rPr>
                        <a:t>银行业应制定相关策略和流程，管理所有生产系统的日志，以支持有效的审核、安全取证分析和预防欺诈。</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64248">
                <a:tc>
                  <a:txBody>
                    <a:bodyPr/>
                    <a:lstStyle/>
                    <a:p>
                      <a:pPr marL="0" indent="0" algn="l">
                        <a:lnSpc>
                          <a:spcPct val="120000"/>
                        </a:lnSpc>
                        <a:spcBef>
                          <a:spcPts val="600"/>
                        </a:spcBef>
                        <a:spcAft>
                          <a:spcPts val="800"/>
                        </a:spcAft>
                      </a:pPr>
                      <a:r>
                        <a:rPr lang="zh-CN" sz="1000" kern="100" dirty="0">
                          <a:solidFill>
                            <a:schemeClr val="tx1"/>
                          </a:solidFill>
                          <a:effectLst/>
                        </a:rPr>
                        <a:t>《证券公司内部控制指引》</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zh-CN" sz="1000" kern="100">
                          <a:solidFill>
                            <a:schemeClr val="tx1"/>
                          </a:solidFill>
                          <a:effectLst/>
                        </a:rPr>
                        <a:t>第一百一十七条</a:t>
                      </a:r>
                      <a:endParaRPr lang="zh-CN" sz="1000" kern="10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zh-CN" sz="1000" kern="100" dirty="0">
                          <a:solidFill>
                            <a:schemeClr val="tx1"/>
                          </a:solidFill>
                          <a:effectLst/>
                        </a:rPr>
                        <a:t>证券公司应保证信息系统日志的完备性，确保所有重大修改被完整地记录，确保开启审计留痕功能。证券公司信息系统日志应至少保存</a:t>
                      </a:r>
                      <a:r>
                        <a:rPr lang="en-US" sz="1000" kern="100" dirty="0">
                          <a:solidFill>
                            <a:schemeClr val="tx1"/>
                          </a:solidFill>
                          <a:effectLst/>
                        </a:rPr>
                        <a:t>15</a:t>
                      </a:r>
                      <a:r>
                        <a:rPr lang="zh-CN" sz="1000" kern="100" dirty="0">
                          <a:solidFill>
                            <a:schemeClr val="tx1"/>
                          </a:solidFill>
                          <a:effectLst/>
                        </a:rPr>
                        <a:t>年。</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64248">
                <a:tc>
                  <a:txBody>
                    <a:bodyPr/>
                    <a:lstStyle/>
                    <a:p>
                      <a:pPr marL="0" indent="0" algn="l">
                        <a:lnSpc>
                          <a:spcPct val="120000"/>
                        </a:lnSpc>
                        <a:spcBef>
                          <a:spcPts val="600"/>
                        </a:spcBef>
                        <a:spcAft>
                          <a:spcPts val="800"/>
                        </a:spcAft>
                      </a:pPr>
                      <a:r>
                        <a:rPr lang="zh-CN" sz="1000" kern="100" dirty="0">
                          <a:solidFill>
                            <a:schemeClr val="tx1"/>
                          </a:solidFill>
                          <a:effectLst/>
                        </a:rPr>
                        <a:t>《互联网安全保护技术措施规定》（公安部</a:t>
                      </a:r>
                      <a:r>
                        <a:rPr lang="en-US" sz="1000" kern="100" dirty="0">
                          <a:solidFill>
                            <a:schemeClr val="tx1"/>
                          </a:solidFill>
                          <a:effectLst/>
                        </a:rPr>
                        <a:t>82</a:t>
                      </a:r>
                      <a:r>
                        <a:rPr lang="zh-CN" sz="1000" kern="100" dirty="0">
                          <a:solidFill>
                            <a:schemeClr val="tx1"/>
                          </a:solidFill>
                          <a:effectLst/>
                        </a:rPr>
                        <a:t>号令）</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zh-CN" sz="1000" kern="100">
                          <a:solidFill>
                            <a:schemeClr val="tx1"/>
                          </a:solidFill>
                          <a:effectLst/>
                        </a:rPr>
                        <a:t>第八条</a:t>
                      </a:r>
                      <a:endParaRPr lang="zh-CN" sz="1000" kern="10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zh-CN" sz="1000" kern="100" dirty="0">
                          <a:solidFill>
                            <a:schemeClr val="tx1"/>
                          </a:solidFill>
                          <a:effectLst/>
                        </a:rPr>
                        <a:t>记录、跟踪网络运行状态，监测、记录用户各种信息、网络安全事件等安全审计功能。</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440413">
                <a:tc>
                  <a:txBody>
                    <a:bodyPr/>
                    <a:lstStyle/>
                    <a:p>
                      <a:pPr marL="0" indent="0" algn="l">
                        <a:lnSpc>
                          <a:spcPct val="120000"/>
                        </a:lnSpc>
                        <a:spcBef>
                          <a:spcPts val="600"/>
                        </a:spcBef>
                        <a:spcAft>
                          <a:spcPts val="800"/>
                        </a:spcAft>
                      </a:pPr>
                      <a:r>
                        <a:rPr lang="zh-CN" sz="1000" kern="100" dirty="0">
                          <a:solidFill>
                            <a:schemeClr val="tx1"/>
                          </a:solidFill>
                          <a:effectLst/>
                        </a:rPr>
                        <a:t>萨班斯（</a:t>
                      </a:r>
                      <a:r>
                        <a:rPr lang="en-US" sz="1000" kern="100" dirty="0">
                          <a:solidFill>
                            <a:schemeClr val="tx1"/>
                          </a:solidFill>
                          <a:effectLst/>
                        </a:rPr>
                        <a:t>SOX</a:t>
                      </a:r>
                      <a:r>
                        <a:rPr lang="zh-CN" sz="1000" kern="100" dirty="0">
                          <a:solidFill>
                            <a:schemeClr val="tx1"/>
                          </a:solidFill>
                          <a:effectLst/>
                        </a:rPr>
                        <a:t>）法案</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zh-CN" sz="1000" kern="100">
                          <a:solidFill>
                            <a:schemeClr val="tx1"/>
                          </a:solidFill>
                          <a:effectLst/>
                        </a:rPr>
                        <a:t>第</a:t>
                      </a:r>
                      <a:r>
                        <a:rPr lang="en-US" sz="1000" kern="100">
                          <a:solidFill>
                            <a:schemeClr val="tx1"/>
                          </a:solidFill>
                          <a:effectLst/>
                        </a:rPr>
                        <a:t>404</a:t>
                      </a:r>
                      <a:r>
                        <a:rPr lang="zh-CN" sz="1000" kern="100">
                          <a:solidFill>
                            <a:schemeClr val="tx1"/>
                          </a:solidFill>
                          <a:effectLst/>
                        </a:rPr>
                        <a:t>款</a:t>
                      </a:r>
                      <a:endParaRPr lang="zh-CN" sz="1000" kern="10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304800" algn="l">
                        <a:lnSpc>
                          <a:spcPct val="120000"/>
                        </a:lnSpc>
                        <a:spcBef>
                          <a:spcPts val="600"/>
                        </a:spcBef>
                        <a:spcAft>
                          <a:spcPts val="800"/>
                        </a:spcAft>
                      </a:pPr>
                      <a:r>
                        <a:rPr lang="zh-CN" sz="1000" kern="100" dirty="0">
                          <a:solidFill>
                            <a:schemeClr val="tx1"/>
                          </a:solidFill>
                          <a:effectLst/>
                        </a:rPr>
                        <a:t>公司管理层建立和维护内部控制系统及相应控制程序充分有效的责任；发行人管理层最近财政年度末对内部控制体系及控制程序有效性的评价。（注：在</a:t>
                      </a:r>
                      <a:r>
                        <a:rPr lang="en-US" sz="1000" kern="100" dirty="0">
                          <a:solidFill>
                            <a:schemeClr val="tx1"/>
                          </a:solidFill>
                          <a:effectLst/>
                        </a:rPr>
                        <a:t>SOX</a:t>
                      </a:r>
                      <a:r>
                        <a:rPr lang="zh-CN" sz="1000" kern="100" dirty="0">
                          <a:solidFill>
                            <a:schemeClr val="tx1"/>
                          </a:solidFill>
                          <a:effectLst/>
                        </a:rPr>
                        <a:t>中，信息系统日志审计系统及其审计结果是评判内控评价有效性的一个重要工具和佐证）</a:t>
                      </a:r>
                      <a:endParaRPr lang="zh-CN" sz="1000" kern="100" dirty="0">
                        <a:solidFill>
                          <a:schemeClr val="tx1"/>
                        </a:solidFill>
                        <a:effectLst/>
                        <a:latin typeface="Times New Roman" panose="02020603050405020304" pitchFamily="18" charset="0"/>
                        <a:ea typeface="宋体" panose="02010600030101010101" pitchFamily="2" charset="-122"/>
                      </a:endParaRPr>
                    </a:p>
                  </a:txBody>
                  <a:tcPr marL="31458" marR="3145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2" name="标题 1"/>
          <p:cNvSpPr>
            <a:spLocks noGrp="1"/>
          </p:cNvSpPr>
          <p:nvPr>
            <p:ph type="title"/>
          </p:nvPr>
        </p:nvSpPr>
        <p:spPr/>
        <p:txBody>
          <a:bodyPr/>
          <a:lstStyle/>
          <a:p>
            <a:r>
              <a:rPr lang="zh-CN" altLang="en-US" dirty="0"/>
              <a:t>日志审计法律法规</a:t>
            </a:r>
          </a:p>
        </p:txBody>
      </p:sp>
    </p:spTree>
    <p:extLst>
      <p:ext uri="{BB962C8B-B14F-4D97-AF65-F5344CB8AC3E}">
        <p14:creationId xmlns:p14="http://schemas.microsoft.com/office/powerpoint/2010/main" val="34404155"/>
      </p:ext>
    </p:extLst>
  </p:cSld>
  <p:clrMapOvr>
    <a:masterClrMapping/>
  </p:clrMapOvr>
  <p:transition spd="slow">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966651" y="1065963"/>
            <a:ext cx="9927772"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）网络规模不断扩大：随着网络规模的不断扩大，网络中的设备所产生的日志数据量大、日志输出方式多种多样、志格式复杂、可读性差、分析备份工作繁杂、日志数据易篡改或删除。</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）工作效率低：面对如上述特点的数量巨大、彼此割裂的安全日志信息，安全管理人员需操作各种产品自身的控制台界面和告警窗口，工作效率低。</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en-US" sz="1600" spc="100" dirty="0">
                <a:latin typeface="微软雅黑" panose="020B0503020204020204" pitchFamily="34" charset="-122"/>
                <a:ea typeface="微软雅黑" panose="020B0503020204020204" pitchFamily="34" charset="-122"/>
              </a:rPr>
              <a:t>）局面复杂：当今互联网行业的发展，来自于企业和组织外部的层出不穷的入侵和攻击，以及企业和组织内部的违规和泄漏，导致当今的企业和组织在</a:t>
            </a:r>
            <a:r>
              <a:rPr lang="en-US" altLang="zh-CN" sz="1600" spc="100" dirty="0">
                <a:latin typeface="微软雅黑" panose="020B0503020204020204" pitchFamily="34" charset="-122"/>
                <a:ea typeface="微软雅黑" panose="020B0503020204020204" pitchFamily="34" charset="-122"/>
              </a:rPr>
              <a:t>IT</a:t>
            </a:r>
            <a:r>
              <a:rPr lang="zh-CN" altLang="en-US" sz="1600" spc="100" dirty="0">
                <a:latin typeface="微软雅黑" panose="020B0503020204020204" pitchFamily="34" charset="-122"/>
                <a:ea typeface="微软雅黑" panose="020B0503020204020204" pitchFamily="34" charset="-122"/>
              </a:rPr>
              <a:t>信息安全领域面临比以往更为复杂的局面。</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4</a:t>
            </a:r>
            <a:r>
              <a:rPr lang="zh-CN" altLang="en-US" sz="1600" spc="100" dirty="0">
                <a:latin typeface="微软雅黑" panose="020B0503020204020204" pitchFamily="34" charset="-122"/>
                <a:ea typeface="微软雅黑" panose="020B0503020204020204" pitchFamily="34" charset="-122"/>
              </a:rPr>
              <a:t>）安全系统多种多样：为应对新的安全挑战，企业和组织部署的安全系统都仅仅能抵御来自某个方面的安全威胁，这些系统不断产生大量的安全日志并且输出方式多种多样，这对安全管理人员及时、高效地发现安全隐患带来了极大的挑战。</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5</a:t>
            </a:r>
            <a:r>
              <a:rPr lang="zh-CN" altLang="en-US" sz="1600" spc="100" dirty="0">
                <a:latin typeface="微软雅黑" panose="020B0503020204020204" pitchFamily="34" charset="-122"/>
                <a:ea typeface="微软雅黑" panose="020B0503020204020204" pitchFamily="34" charset="-122"/>
              </a:rPr>
              <a:t>）需求迫切：企业和组织日益迫切的信息系统审计和内控、以及不断增强的业务持续性需求，也对当前日志审计提出了严峻的挑战。</a:t>
            </a:r>
          </a:p>
        </p:txBody>
      </p:sp>
      <p:sp>
        <p:nvSpPr>
          <p:cNvPr id="2" name="标题 1"/>
          <p:cNvSpPr>
            <a:spLocks noGrp="1"/>
          </p:cNvSpPr>
          <p:nvPr>
            <p:ph type="title"/>
          </p:nvPr>
        </p:nvSpPr>
        <p:spPr/>
        <p:txBody>
          <a:bodyPr/>
          <a:lstStyle/>
          <a:p>
            <a:r>
              <a:rPr lang="zh-CN" altLang="en-US" dirty="0"/>
              <a:t>日志审计面临的挑战</a:t>
            </a:r>
          </a:p>
        </p:txBody>
      </p:sp>
    </p:spTree>
    <p:extLst>
      <p:ext uri="{BB962C8B-B14F-4D97-AF65-F5344CB8AC3E}">
        <p14:creationId xmlns:p14="http://schemas.microsoft.com/office/powerpoint/2010/main" val="2212227793"/>
      </p:ext>
    </p:extLst>
  </p:cSld>
  <p:clrMapOvr>
    <a:masterClrMapping/>
  </p:clrMapOvr>
  <p:transition spd="slow">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2"/>
          <p:cNvSpPr txBox="1">
            <a:spLocks/>
          </p:cNvSpPr>
          <p:nvPr/>
        </p:nvSpPr>
        <p:spPr>
          <a:xfrm>
            <a:off x="4476291" y="3105647"/>
            <a:ext cx="5869491" cy="7197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165"/>
            <a:r>
              <a:rPr kumimoji="1" lang="zh-CN" altLang="en-US" b="1" dirty="0">
                <a:solidFill>
                  <a:schemeClr val="tx1">
                    <a:lumMod val="75000"/>
                    <a:lumOff val="25000"/>
                  </a:schemeClr>
                </a:solidFill>
                <a:latin typeface="Microsoft YaHei" charset="-122"/>
                <a:ea typeface="Microsoft YaHei" charset="-122"/>
                <a:cs typeface="Microsoft YaHei" charset="-122"/>
                <a:sym typeface="Arial" panose="020B0604020202020204"/>
              </a:rPr>
              <a:t>日志收集与</a:t>
            </a:r>
            <a:r>
              <a:rPr kumimoji="1" lang="zh-CN" altLang="en-US" b="1" dirty="0" smtClean="0">
                <a:solidFill>
                  <a:schemeClr val="tx1">
                    <a:lumMod val="75000"/>
                    <a:lumOff val="25000"/>
                  </a:schemeClr>
                </a:solidFill>
                <a:latin typeface="Microsoft YaHei" charset="-122"/>
                <a:ea typeface="Microsoft YaHei" charset="-122"/>
                <a:cs typeface="Microsoft YaHei" charset="-122"/>
                <a:sym typeface="Arial" panose="020B0604020202020204"/>
              </a:rPr>
              <a:t>分析系统</a:t>
            </a:r>
            <a:endParaRPr kumimoji="1" lang="zh-CN" altLang="en-US" b="1" dirty="0">
              <a:solidFill>
                <a:schemeClr val="tx1">
                  <a:lumMod val="75000"/>
                  <a:lumOff val="25000"/>
                </a:schemeClr>
              </a:solidFill>
              <a:latin typeface="Microsoft YaHei" charset="-122"/>
              <a:ea typeface="Microsoft YaHei" charset="-122"/>
              <a:cs typeface="Microsoft YaHei" charset="-122"/>
              <a:sym typeface="Arial" panose="020B0604020202020204"/>
            </a:endParaRPr>
          </a:p>
        </p:txBody>
      </p:sp>
      <p:cxnSp>
        <p:nvCxnSpPr>
          <p:cNvPr id="12" name="直线连接符 11"/>
          <p:cNvCxnSpPr/>
          <p:nvPr/>
        </p:nvCxnSpPr>
        <p:spPr>
          <a:xfrm>
            <a:off x="4056366" y="3105647"/>
            <a:ext cx="0" cy="649916"/>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标题 2"/>
          <p:cNvSpPr txBox="1">
            <a:spLocks/>
          </p:cNvSpPr>
          <p:nvPr/>
        </p:nvSpPr>
        <p:spPr>
          <a:xfrm>
            <a:off x="2788608" y="2994992"/>
            <a:ext cx="1477722" cy="8303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6000" b="1" dirty="0">
                <a:solidFill>
                  <a:srgbClr val="117EC8"/>
                </a:solidFill>
                <a:latin typeface="Arial" charset="0"/>
                <a:ea typeface="Arial" charset="0"/>
                <a:cs typeface="Arial" charset="0"/>
              </a:rPr>
              <a:t>1.3</a:t>
            </a:r>
            <a:endParaRPr kumimoji="1" lang="zh-CN" altLang="en-US" sz="7200" b="1" dirty="0">
              <a:solidFill>
                <a:srgbClr val="117EC8"/>
              </a:solidFill>
              <a:latin typeface="Arial" charset="0"/>
              <a:ea typeface="Arial" charset="0"/>
              <a:cs typeface="Arial" charset="0"/>
            </a:endParaRPr>
          </a:p>
        </p:txBody>
      </p:sp>
    </p:spTree>
    <p:extLst>
      <p:ext uri="{BB962C8B-B14F-4D97-AF65-F5344CB8AC3E}">
        <p14:creationId xmlns:p14="http://schemas.microsoft.com/office/powerpoint/2010/main" val="425655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文本框 9"/>
          <p:cNvSpPr txBox="1"/>
          <p:nvPr/>
        </p:nvSpPr>
        <p:spPr>
          <a:xfrm>
            <a:off x="1446344" y="1140557"/>
            <a:ext cx="7385050" cy="443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zh-CN"/>
            </a:defPPr>
            <a:lvl1pPr marR="0" indent="0" fontAlgn="auto">
              <a:lnSpc>
                <a:spcPct val="150000"/>
              </a:lnSpc>
              <a:spcBef>
                <a:spcPts val="0"/>
              </a:spcBef>
              <a:spcAft>
                <a:spcPts val="0"/>
              </a:spcAft>
              <a:buClrTx/>
              <a:buSzTx/>
              <a:buFont typeface="Arial" panose="020B0604020202020204" pitchFamily="34" charset="0"/>
              <a:buNone/>
              <a:tabLst/>
              <a:defRPr sz="2400" b="0" i="0" spc="100" baseline="0">
                <a:latin typeface="微软雅黑" panose="020B0503020204020204" pitchFamily="34" charset="-122"/>
                <a:ea typeface="微软雅黑" panose="020B0503020204020204" pitchFamily="34" charset="-122"/>
              </a:defRPr>
            </a:lvl1pPr>
            <a:lvl2pPr marL="685800" indent="-228600" fontAlgn="base">
              <a:lnSpc>
                <a:spcPct val="90000"/>
              </a:lnSpc>
              <a:spcBef>
                <a:spcPts val="500"/>
              </a:spcBef>
              <a:spcAft>
                <a:spcPct val="0"/>
              </a:spcAft>
              <a:buFont typeface="Arial" charset="0"/>
              <a:buChar char="•"/>
              <a:defRPr sz="1100" baseline="0">
                <a:solidFill>
                  <a:schemeClr val="bg2"/>
                </a:solidFill>
              </a:defRPr>
            </a:lvl2pPr>
            <a:lvl3pPr marL="1143000" indent="-228600" fontAlgn="base">
              <a:lnSpc>
                <a:spcPct val="90000"/>
              </a:lnSpc>
              <a:spcBef>
                <a:spcPts val="500"/>
              </a:spcBef>
              <a:spcAft>
                <a:spcPct val="0"/>
              </a:spcAft>
              <a:buFont typeface="Arial" charset="0"/>
              <a:buChar char="•"/>
              <a:defRPr sz="1100" baseline="0">
                <a:solidFill>
                  <a:schemeClr val="bg2"/>
                </a:solidFill>
              </a:defRPr>
            </a:lvl3pPr>
            <a:lvl4pPr marL="1600200" indent="-228600" fontAlgn="base">
              <a:lnSpc>
                <a:spcPct val="90000"/>
              </a:lnSpc>
              <a:spcBef>
                <a:spcPts val="500"/>
              </a:spcBef>
              <a:spcAft>
                <a:spcPct val="0"/>
              </a:spcAft>
              <a:buFont typeface="Arial" charset="0"/>
              <a:buChar char="•"/>
              <a:defRPr sz="1100" baseline="0">
                <a:solidFill>
                  <a:schemeClr val="bg2"/>
                </a:solidFill>
              </a:defRPr>
            </a:lvl4pPr>
            <a:lvl5pPr marL="2057400" indent="-228600" fontAlgn="base">
              <a:lnSpc>
                <a:spcPct val="90000"/>
              </a:lnSpc>
              <a:spcBef>
                <a:spcPts val="500"/>
              </a:spcBef>
              <a:spcAft>
                <a:spcPct val="0"/>
              </a:spcAft>
              <a:buFont typeface="Arial" charset="0"/>
              <a:buChar char="•"/>
              <a:defRPr sz="1100" baseline="0">
                <a:solidFill>
                  <a:schemeClr val="bg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1. </a:t>
            </a:r>
            <a:r>
              <a:rPr lang="zh-CN" altLang="zh-CN" dirty="0"/>
              <a:t>了解</a:t>
            </a:r>
            <a:r>
              <a:rPr lang="zh-CN" altLang="en-US" dirty="0"/>
              <a:t>日志的基本概念；</a:t>
            </a:r>
          </a:p>
          <a:p>
            <a:r>
              <a:rPr lang="en-US" altLang="zh-CN" dirty="0"/>
              <a:t>2. </a:t>
            </a:r>
            <a:r>
              <a:rPr lang="zh-CN" altLang="en-US" dirty="0"/>
              <a:t>了解日志管理设备产生原因；</a:t>
            </a:r>
            <a:endParaRPr lang="en-US" altLang="zh-CN" dirty="0"/>
          </a:p>
          <a:p>
            <a:r>
              <a:rPr lang="en-US" altLang="zh-CN" dirty="0"/>
              <a:t>3. </a:t>
            </a:r>
            <a:r>
              <a:rPr lang="zh-CN" altLang="en-US" dirty="0"/>
              <a:t>了解日志管理设备的定义；</a:t>
            </a:r>
            <a:endParaRPr lang="en-US" altLang="zh-CN" dirty="0"/>
          </a:p>
          <a:p>
            <a:r>
              <a:rPr lang="en-US" altLang="zh-CN" dirty="0"/>
              <a:t>4. </a:t>
            </a:r>
            <a:r>
              <a:rPr lang="zh-CN" altLang="en-US" dirty="0"/>
              <a:t>了解日志审计的概念及其面临的挑战；</a:t>
            </a:r>
          </a:p>
          <a:p>
            <a:r>
              <a:rPr lang="en-US" altLang="zh-CN" dirty="0"/>
              <a:t>5. </a:t>
            </a:r>
            <a:r>
              <a:rPr lang="zh-CN" altLang="en-US" dirty="0"/>
              <a:t>理解日志审计的法律法规；</a:t>
            </a:r>
            <a:endParaRPr lang="en-US" altLang="zh-CN" dirty="0"/>
          </a:p>
          <a:p>
            <a:r>
              <a:rPr lang="en-US" altLang="zh-CN" dirty="0"/>
              <a:t>6.</a:t>
            </a:r>
            <a:r>
              <a:rPr lang="zh-CN" altLang="en-US" dirty="0"/>
              <a:t> 理解实现对日志全生命周期的管理；</a:t>
            </a:r>
            <a:endParaRPr lang="en-US" altLang="zh-CN" dirty="0"/>
          </a:p>
          <a:p>
            <a:r>
              <a:rPr lang="en-US" altLang="zh-CN" dirty="0"/>
              <a:t>7. </a:t>
            </a:r>
            <a:r>
              <a:rPr lang="zh-CN" altLang="en-US" dirty="0"/>
              <a:t>理解日志合规性要求的概念；</a:t>
            </a:r>
            <a:endParaRPr lang="en-US" altLang="zh-CN" dirty="0"/>
          </a:p>
          <a:p>
            <a:r>
              <a:rPr lang="en-US" altLang="zh-CN" dirty="0"/>
              <a:t>8. </a:t>
            </a:r>
            <a:r>
              <a:rPr lang="zh-CN" altLang="en-US" dirty="0"/>
              <a:t>掌握日志收集与分析系统的主要功能；</a:t>
            </a:r>
          </a:p>
        </p:txBody>
      </p:sp>
      <p:sp>
        <p:nvSpPr>
          <p:cNvPr id="2" name="标题 1"/>
          <p:cNvSpPr>
            <a:spLocks noGrp="1"/>
          </p:cNvSpPr>
          <p:nvPr>
            <p:ph type="title"/>
          </p:nvPr>
        </p:nvSpPr>
        <p:spPr/>
        <p:txBody>
          <a:bodyPr/>
          <a:lstStyle/>
          <a:p>
            <a:r>
              <a:rPr lang="zh-CN" altLang="en-US" dirty="0"/>
              <a:t>本章学习目标</a:t>
            </a:r>
          </a:p>
        </p:txBody>
      </p:sp>
    </p:spTree>
    <p:extLst>
      <p:ext uri="{BB962C8B-B14F-4D97-AF65-F5344CB8AC3E}">
        <p14:creationId xmlns:p14="http://schemas.microsoft.com/office/powerpoint/2010/main" val="669260955"/>
      </p:ext>
    </p:extLst>
  </p:cSld>
  <p:clrMapOvr>
    <a:masterClrMapping/>
  </p:clrMapOvr>
  <p:transition spd="slow">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319349" y="1293445"/>
            <a:ext cx="9353005"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）概念：日志收集与分析系统是一个全面的、智能的网络日志和事件管理、分析工具，可以提供丰富的日志和事件管理、分析功能。</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）目的：实现对多种设备以及多种采集方式的日志和事件的支持，并提供强大的日志和事件处理、统计、分析和查询功能，实现科学的企业管理网络，逐步增强企业的网络安全管理力度。</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en-US" sz="1600" spc="100" dirty="0">
                <a:latin typeface="微软雅黑" panose="020B0503020204020204" pitchFamily="34" charset="-122"/>
                <a:ea typeface="微软雅黑" panose="020B0503020204020204" pitchFamily="34" charset="-122"/>
              </a:rPr>
              <a:t>）采集方式：基于</a:t>
            </a:r>
            <a:r>
              <a:rPr lang="en-US" altLang="zh-CN" sz="1600" spc="100" dirty="0">
                <a:latin typeface="微软雅黑" panose="020B0503020204020204" pitchFamily="34" charset="-122"/>
                <a:ea typeface="微软雅黑" panose="020B0503020204020204" pitchFamily="34" charset="-122"/>
              </a:rPr>
              <a:t>SNMP TRAP</a:t>
            </a:r>
            <a:r>
              <a:rPr lang="zh-CN" altLang="en-US" sz="1600" spc="100" dirty="0">
                <a:latin typeface="微软雅黑" panose="020B0503020204020204" pitchFamily="34" charset="-122"/>
                <a:ea typeface="微软雅黑" panose="020B0503020204020204" pitchFamily="34" charset="-122"/>
              </a:rPr>
              <a:t>的采集、基于</a:t>
            </a:r>
            <a:r>
              <a:rPr lang="en-US" altLang="zh-CN" sz="1600" spc="100" dirty="0">
                <a:latin typeface="微软雅黑" panose="020B0503020204020204" pitchFamily="34" charset="-122"/>
                <a:ea typeface="微软雅黑" panose="020B0503020204020204" pitchFamily="34" charset="-122"/>
              </a:rPr>
              <a:t>Syslog</a:t>
            </a:r>
            <a:r>
              <a:rPr lang="zh-CN" altLang="en-US" sz="1600" spc="100" dirty="0">
                <a:latin typeface="微软雅黑" panose="020B0503020204020204" pitchFamily="34" charset="-122"/>
                <a:ea typeface="微软雅黑" panose="020B0503020204020204" pitchFamily="34" charset="-122"/>
              </a:rPr>
              <a:t>的采集、基于</a:t>
            </a:r>
            <a:r>
              <a:rPr lang="en-US" altLang="zh-CN" sz="1600" spc="100" dirty="0" err="1">
                <a:latin typeface="微软雅黑" panose="020B0503020204020204" pitchFamily="34" charset="-122"/>
                <a:ea typeface="微软雅黑" panose="020B0503020204020204" pitchFamily="34" charset="-122"/>
              </a:rPr>
              <a:t>Netflow</a:t>
            </a:r>
            <a:r>
              <a:rPr lang="zh-CN" altLang="en-US" sz="1600" spc="100" dirty="0">
                <a:latin typeface="微软雅黑" panose="020B0503020204020204" pitchFamily="34" charset="-122"/>
                <a:ea typeface="微软雅黑" panose="020B0503020204020204" pitchFamily="34" charset="-122"/>
              </a:rPr>
              <a:t>、基于专有协议的采集等。</a:t>
            </a:r>
            <a:endParaRPr lang="en-US" altLang="zh-CN" sz="1600" spc="1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日志收集与分析系统概述</a:t>
            </a:r>
          </a:p>
        </p:txBody>
      </p:sp>
    </p:spTree>
    <p:extLst>
      <p:ext uri="{BB962C8B-B14F-4D97-AF65-F5344CB8AC3E}">
        <p14:creationId xmlns:p14="http://schemas.microsoft.com/office/powerpoint/2010/main" val="2014404032"/>
      </p:ext>
    </p:extLst>
  </p:cSld>
  <p:clrMapOvr>
    <a:masterClrMapping/>
  </p:clrMapOvr>
  <p:transition spd="slow">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837093" y="1500810"/>
            <a:ext cx="3930849"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）日志收集与分析系统主要包含服务器和</a:t>
            </a:r>
            <a:r>
              <a:rPr lang="en-US" altLang="zh-CN" sz="1600" spc="100" dirty="0">
                <a:latin typeface="微软雅黑" panose="020B0503020204020204" pitchFamily="34" charset="-122"/>
                <a:ea typeface="微软雅黑" panose="020B0503020204020204" pitchFamily="34" charset="-122"/>
              </a:rPr>
              <a:t>WEB</a:t>
            </a:r>
            <a:r>
              <a:rPr lang="zh-CN" altLang="en-US" sz="1600" spc="100" dirty="0">
                <a:latin typeface="微软雅黑" panose="020B0503020204020204" pitchFamily="34" charset="-122"/>
                <a:ea typeface="微软雅黑" panose="020B0503020204020204" pitchFamily="34" charset="-122"/>
              </a:rPr>
              <a:t>客户端。</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a:t>
            </a:r>
            <a:r>
              <a:rPr lang="zh-CN" altLang="zh-CN" sz="1600" spc="100" dirty="0">
                <a:latin typeface="微软雅黑" panose="020B0503020204020204" pitchFamily="34" charset="-122"/>
                <a:ea typeface="微软雅黑" panose="020B0503020204020204" pitchFamily="34" charset="-122"/>
              </a:rPr>
              <a:t>客户端的各项功能在服务正确启动后才能使用。</a:t>
            </a:r>
          </a:p>
          <a:p>
            <a:pPr>
              <a:lnSpc>
                <a:spcPct val="150000"/>
              </a:lnSpc>
              <a:buFont typeface="Arial" panose="020B0604020202020204" pitchFamily="34" charset="0"/>
              <a:buNone/>
            </a:pP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en-US" sz="1600" spc="100" dirty="0">
                <a:latin typeface="微软雅黑" panose="020B0503020204020204" pitchFamily="34" charset="-122"/>
                <a:ea typeface="微软雅黑" panose="020B0503020204020204" pitchFamily="34" charset="-122"/>
              </a:rPr>
              <a:t>）</a:t>
            </a:r>
            <a:r>
              <a:rPr lang="zh-CN" altLang="zh-CN" sz="1600" spc="100" dirty="0">
                <a:latin typeface="微软雅黑" panose="020B0503020204020204" pitchFamily="34" charset="-122"/>
                <a:ea typeface="微软雅黑" panose="020B0503020204020204" pitchFamily="34" charset="-122"/>
              </a:rPr>
              <a:t>被管理设备需要进行集中管理配置和日志服务器配置，管理系统才能得到相关的设备信息，进行各项配置管理功能。</a:t>
            </a:r>
            <a:endParaRPr lang="zh-CN" altLang="en-US" sz="1600" spc="100" dirty="0">
              <a:latin typeface="微软雅黑" panose="020B0503020204020204" pitchFamily="34" charset="-122"/>
              <a:ea typeface="微软雅黑" panose="020B0503020204020204" pitchFamily="34" charset="-122"/>
            </a:endParaRPr>
          </a:p>
        </p:txBody>
      </p:sp>
      <p:graphicFrame>
        <p:nvGraphicFramePr>
          <p:cNvPr id="11" name="对象 10"/>
          <p:cNvGraphicFramePr>
            <a:graphicFrameLocks noChangeAspect="1"/>
          </p:cNvGraphicFramePr>
          <p:nvPr/>
        </p:nvGraphicFramePr>
        <p:xfrm>
          <a:off x="5257534" y="1607247"/>
          <a:ext cx="5100756" cy="3240360"/>
        </p:xfrm>
        <a:graphic>
          <a:graphicData uri="http://schemas.openxmlformats.org/presentationml/2006/ole">
            <mc:AlternateContent xmlns:mc="http://schemas.openxmlformats.org/markup-compatibility/2006">
              <mc:Choice xmlns:v="urn:schemas-microsoft-com:vml" Requires="v">
                <p:oleObj spid="_x0000_s4119" name="Visio" r:id="rId5" imgW="8216900" imgH="5118100" progId="Visio.DrawingConvertable.15">
                  <p:embed/>
                </p:oleObj>
              </mc:Choice>
              <mc:Fallback>
                <p:oleObj name="Visio" r:id="rId5" imgW="8216900" imgH="5118100" progId="Visio.DrawingConvertable.15">
                  <p:embed/>
                  <p:pic>
                    <p:nvPicPr>
                      <p:cNvPr id="11"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534" y="1607247"/>
                        <a:ext cx="5100756" cy="3240360"/>
                      </a:xfrm>
                      <a:prstGeom prst="rect">
                        <a:avLst/>
                      </a:prstGeom>
                      <a:noFill/>
                    </p:spPr>
                  </p:pic>
                </p:oleObj>
              </mc:Fallback>
            </mc:AlternateContent>
          </a:graphicData>
        </a:graphic>
      </p:graphicFrame>
      <p:sp>
        <p:nvSpPr>
          <p:cNvPr id="12" name="矩形 11"/>
          <p:cNvSpPr/>
          <p:nvPr/>
        </p:nvSpPr>
        <p:spPr>
          <a:xfrm>
            <a:off x="6207281" y="5104014"/>
            <a:ext cx="3057247" cy="338554"/>
          </a:xfrm>
          <a:prstGeom prst="rect">
            <a:avLst/>
          </a:prstGeom>
        </p:spPr>
        <p:txBody>
          <a:bodyPr wrap="none">
            <a:spAutoFit/>
          </a:bodyPr>
          <a:lstStyle/>
          <a:p>
            <a:r>
              <a:rPr lang="zh-CN" altLang="en-US" sz="1600" dirty="0">
                <a:solidFill>
                  <a:srgbClr val="0083C9"/>
                </a:solidFill>
                <a:latin typeface="微软雅黑" panose="020B0503020204020204" pitchFamily="34" charset="-122"/>
                <a:ea typeface="微软雅黑" panose="020B0503020204020204" pitchFamily="34" charset="-122"/>
              </a:rPr>
              <a:t>日志收集与分析系统组成结构图</a:t>
            </a:r>
          </a:p>
        </p:txBody>
      </p:sp>
      <p:sp>
        <p:nvSpPr>
          <p:cNvPr id="2" name="标题 1"/>
          <p:cNvSpPr>
            <a:spLocks noGrp="1"/>
          </p:cNvSpPr>
          <p:nvPr>
            <p:ph type="title"/>
          </p:nvPr>
        </p:nvSpPr>
        <p:spPr/>
        <p:txBody>
          <a:bodyPr/>
          <a:lstStyle/>
          <a:p>
            <a:r>
              <a:rPr lang="zh-CN" altLang="en-US" dirty="0"/>
              <a:t>日志收集与分析系统组成结构</a:t>
            </a:r>
          </a:p>
        </p:txBody>
      </p:sp>
    </p:spTree>
    <p:extLst>
      <p:ext uri="{BB962C8B-B14F-4D97-AF65-F5344CB8AC3E}">
        <p14:creationId xmlns:p14="http://schemas.microsoft.com/office/powerpoint/2010/main" val="3169784416"/>
      </p:ext>
    </p:extLst>
  </p:cSld>
  <p:clrMapOvr>
    <a:masterClrMapping/>
  </p:clrMapOvr>
  <p:transition spd="slow">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487715" y="1340594"/>
            <a:ext cx="9171575"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）管理服务器能够通过多种方式全面采集网络中各种设备、应用和系统的日志信息，能够支持国内外大部分主流的设备、系统品牌和型号，可灵活扩展。</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）管理服务器通过归一化和智能日志关联分析引擎，协助用户准确、快速地识别安全事故，实现对企业和组织的</a:t>
            </a:r>
            <a:r>
              <a:rPr lang="en-US" altLang="zh-CN" sz="1600" spc="100" dirty="0">
                <a:latin typeface="微软雅黑" panose="020B0503020204020204" pitchFamily="34" charset="-122"/>
                <a:ea typeface="微软雅黑" panose="020B0503020204020204" pitchFamily="34" charset="-122"/>
              </a:rPr>
              <a:t>IT</a:t>
            </a:r>
            <a:r>
              <a:rPr lang="zh-CN" altLang="en-US" sz="1600" spc="100" dirty="0">
                <a:latin typeface="微软雅黑" panose="020B0503020204020204" pitchFamily="34" charset="-122"/>
                <a:ea typeface="微软雅黑" panose="020B0503020204020204" pitchFamily="34" charset="-122"/>
              </a:rPr>
              <a:t>资源中构成业务信息系统的各种网络设备、安全设备、安全系统、主机操作系统、数据库以及各种应用系统的日志、事件、告警等安全信息进行全面的审计，帮助企业及时作出响应。</a:t>
            </a:r>
          </a:p>
        </p:txBody>
      </p:sp>
      <p:sp>
        <p:nvSpPr>
          <p:cNvPr id="2" name="标题 1"/>
          <p:cNvSpPr>
            <a:spLocks noGrp="1"/>
          </p:cNvSpPr>
          <p:nvPr>
            <p:ph type="title"/>
          </p:nvPr>
        </p:nvSpPr>
        <p:spPr/>
        <p:txBody>
          <a:bodyPr/>
          <a:lstStyle/>
          <a:p>
            <a:r>
              <a:rPr lang="zh-CN" altLang="en-US" dirty="0"/>
              <a:t>管理服务器</a:t>
            </a:r>
          </a:p>
        </p:txBody>
      </p:sp>
    </p:spTree>
    <p:extLst>
      <p:ext uri="{BB962C8B-B14F-4D97-AF65-F5344CB8AC3E}">
        <p14:creationId xmlns:p14="http://schemas.microsoft.com/office/powerpoint/2010/main" val="3555597724"/>
      </p:ext>
    </p:extLst>
  </p:cSld>
  <p:clrMapOvr>
    <a:masterClrMapping/>
  </p:clrMapOvr>
  <p:transition spd="slow">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293223" y="1163412"/>
            <a:ext cx="9535886"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（1）管理客户端与管理服务器相配合运行，为客户提供本地服务，可以为用户提供了一个从总体上把握企业和组织整体安全情况的界面，也可以成为仪表板。</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sym typeface="+mn-ea"/>
              </a:rPr>
              <a:t>用户可以通过</a:t>
            </a:r>
            <a:r>
              <a:rPr lang="zh-CN" altLang="en-US" sz="1600" spc="100" dirty="0">
                <a:latin typeface="微软雅黑" panose="020B0503020204020204" pitchFamily="34" charset="-122"/>
                <a:ea typeface="微软雅黑" panose="020B0503020204020204" pitchFamily="34" charset="-122"/>
              </a:rPr>
              <a:t>管理客户端的主页从不同的角度了解系统中的实时信息，并通过各种统计图表（图形化显示）来获知当前的安全状况，并可以横向或者面向业务的模式，进行对比分析。</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（3）用户还可以通过客户端对资产进行管理，方便地进行设备的增加、修改、删除和查询，并可以对设备当前的日志、事件进行实时的等级统计。</a:t>
            </a:r>
          </a:p>
        </p:txBody>
      </p:sp>
      <p:sp>
        <p:nvSpPr>
          <p:cNvPr id="2" name="标题 1"/>
          <p:cNvSpPr>
            <a:spLocks noGrp="1"/>
          </p:cNvSpPr>
          <p:nvPr>
            <p:ph type="title"/>
          </p:nvPr>
        </p:nvSpPr>
        <p:spPr/>
        <p:txBody>
          <a:bodyPr/>
          <a:lstStyle/>
          <a:p>
            <a:r>
              <a:rPr lang="zh-CN" altLang="en-US" dirty="0"/>
              <a:t>管理客户端</a:t>
            </a:r>
          </a:p>
        </p:txBody>
      </p:sp>
    </p:spTree>
    <p:extLst>
      <p:ext uri="{BB962C8B-B14F-4D97-AF65-F5344CB8AC3E}">
        <p14:creationId xmlns:p14="http://schemas.microsoft.com/office/powerpoint/2010/main" val="2331195814"/>
      </p:ext>
    </p:extLst>
  </p:cSld>
  <p:clrMapOvr>
    <a:masterClrMapping/>
  </p:clrMapOvr>
  <p:transition spd="slow">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543110" y="1371149"/>
            <a:ext cx="906393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    日志收集与分析系统可以告诉用户很多关于网络中所发生事件的信息，主要包含以下功能：</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）资源管理</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）入侵检测</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en-US" sz="1600" spc="100" dirty="0">
                <a:latin typeface="微软雅黑" panose="020B0503020204020204" pitchFamily="34" charset="-122"/>
                <a:ea typeface="微软雅黑" panose="020B0503020204020204" pitchFamily="34" charset="-122"/>
              </a:rPr>
              <a:t>）故障排除</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4</a:t>
            </a:r>
            <a:r>
              <a:rPr lang="zh-CN" altLang="en-US" sz="1600" spc="100" dirty="0">
                <a:latin typeface="微软雅黑" panose="020B0503020204020204" pitchFamily="34" charset="-122"/>
                <a:ea typeface="微软雅黑" panose="020B0503020204020204" pitchFamily="34" charset="-122"/>
              </a:rPr>
              <a:t>）取证</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5</a:t>
            </a:r>
            <a:r>
              <a:rPr lang="zh-CN" altLang="en-US" sz="1600" spc="100" dirty="0">
                <a:latin typeface="微软雅黑" panose="020B0503020204020204" pitchFamily="34" charset="-122"/>
                <a:ea typeface="微软雅黑" panose="020B0503020204020204" pitchFamily="34" charset="-122"/>
              </a:rPr>
              <a:t>）审计</a:t>
            </a:r>
            <a:endParaRPr lang="en-US" altLang="zh-CN" sz="1600" spc="1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系统功能</a:t>
            </a:r>
          </a:p>
        </p:txBody>
      </p:sp>
    </p:spTree>
    <p:extLst>
      <p:ext uri="{BB962C8B-B14F-4D97-AF65-F5344CB8AC3E}">
        <p14:creationId xmlns:p14="http://schemas.microsoft.com/office/powerpoint/2010/main" val="2952297945"/>
      </p:ext>
    </p:extLst>
  </p:cSld>
  <p:clrMapOvr>
    <a:masterClrMapping/>
  </p:clrMapOvr>
  <p:transition spd="slow">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621387" y="1393886"/>
            <a:ext cx="905096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    日志可以按照设备资产重要程度和管理域的方式组织设备资产，提供便捷的添加、修改、删除、查询与统计功能，支持资产信息的批量导入和导出，便于安全管理和系统管理人员能方便地查找所需设备资产的信息，并对资产进行关键度赋值。</a:t>
            </a:r>
          </a:p>
        </p:txBody>
      </p:sp>
      <p:sp>
        <p:nvSpPr>
          <p:cNvPr id="2" name="标题 1"/>
          <p:cNvSpPr>
            <a:spLocks noGrp="1"/>
          </p:cNvSpPr>
          <p:nvPr>
            <p:ph type="title"/>
          </p:nvPr>
        </p:nvSpPr>
        <p:spPr/>
        <p:txBody>
          <a:bodyPr/>
          <a:lstStyle/>
          <a:p>
            <a:r>
              <a:rPr lang="zh-CN" altLang="en-US" dirty="0"/>
              <a:t>资源管理</a:t>
            </a:r>
          </a:p>
        </p:txBody>
      </p:sp>
    </p:spTree>
    <p:extLst>
      <p:ext uri="{BB962C8B-B14F-4D97-AF65-F5344CB8AC3E}">
        <p14:creationId xmlns:p14="http://schemas.microsoft.com/office/powerpoint/2010/main" val="419723791"/>
      </p:ext>
    </p:extLst>
  </p:cSld>
  <p:clrMapOvr>
    <a:masterClrMapping/>
  </p:clrMapOvr>
  <p:transition spd="slow">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8"/>
          <p:cNvSpPr/>
          <p:nvPr/>
        </p:nvSpPr>
        <p:spPr>
          <a:xfrm>
            <a:off x="1465459" y="1324705"/>
            <a:ext cx="927220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    主机日志不同于网络入侵侦测系统（</a:t>
            </a:r>
            <a:r>
              <a:rPr lang="en-US" altLang="zh-CN" sz="1600" spc="100" dirty="0">
                <a:latin typeface="微软雅黑" panose="020B0503020204020204" pitchFamily="34" charset="-122"/>
                <a:ea typeface="微软雅黑" panose="020B0503020204020204" pitchFamily="34" charset="-122"/>
              </a:rPr>
              <a:t>Network Intrusion Detection Systems</a:t>
            </a: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NIDS</a:t>
            </a:r>
            <a:r>
              <a:rPr lang="zh-CN" altLang="en-US" sz="1600" spc="100" dirty="0">
                <a:latin typeface="微软雅黑" panose="020B0503020204020204" pitchFamily="34" charset="-122"/>
                <a:ea typeface="微软雅黑" panose="020B0503020204020204" pitchFamily="34" charset="-122"/>
              </a:rPr>
              <a:t>），是对入侵检测非常有用的一类日志记录。</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    此外，用户行为也包含在系统日志中，当一个用户登录、注销或者从某处进入等情况发生时，有些日志（如进程账户日志）会告诉你一些关于用户行为的信息。</a:t>
            </a:r>
          </a:p>
        </p:txBody>
      </p:sp>
      <p:sp>
        <p:nvSpPr>
          <p:cNvPr id="2" name="标题 1"/>
          <p:cNvSpPr>
            <a:spLocks noGrp="1"/>
          </p:cNvSpPr>
          <p:nvPr>
            <p:ph type="title"/>
          </p:nvPr>
        </p:nvSpPr>
        <p:spPr/>
        <p:txBody>
          <a:bodyPr/>
          <a:lstStyle/>
          <a:p>
            <a:r>
              <a:rPr lang="zh-CN" altLang="en-US" dirty="0"/>
              <a:t>入侵检测</a:t>
            </a:r>
          </a:p>
        </p:txBody>
      </p:sp>
    </p:spTree>
    <p:extLst>
      <p:ext uri="{BB962C8B-B14F-4D97-AF65-F5344CB8AC3E}">
        <p14:creationId xmlns:p14="http://schemas.microsoft.com/office/powerpoint/2010/main" val="230231360"/>
      </p:ext>
    </p:extLst>
  </p:cSld>
  <p:clrMapOvr>
    <a:masterClrMapping/>
  </p:clrMapOvr>
  <p:transition spd="slow">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319349" y="1406949"/>
            <a:ext cx="950976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       系统日志消息中有标准格式的消息（称为系统日志消息、系统错误消息或简单系统消息），也有从调试命令输出的消息。</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    这些消息是在网络运作过程中生成的，旨在指明网络问题的类型和严重程度，或者帮助读者用户检测路由器的活动。</a:t>
            </a:r>
          </a:p>
        </p:txBody>
      </p:sp>
      <p:sp>
        <p:nvSpPr>
          <p:cNvPr id="2" name="标题 1"/>
          <p:cNvSpPr>
            <a:spLocks noGrp="1"/>
          </p:cNvSpPr>
          <p:nvPr>
            <p:ph type="title"/>
          </p:nvPr>
        </p:nvSpPr>
        <p:spPr/>
        <p:txBody>
          <a:bodyPr/>
          <a:lstStyle/>
          <a:p>
            <a:r>
              <a:rPr lang="zh-CN" altLang="en-US" dirty="0"/>
              <a:t>故障排除</a:t>
            </a:r>
          </a:p>
        </p:txBody>
      </p:sp>
    </p:spTree>
    <p:extLst>
      <p:ext uri="{BB962C8B-B14F-4D97-AF65-F5344CB8AC3E}">
        <p14:creationId xmlns:p14="http://schemas.microsoft.com/office/powerpoint/2010/main" val="4094226394"/>
      </p:ext>
    </p:extLst>
  </p:cSld>
  <p:clrMapOvr>
    <a:masterClrMapping/>
  </p:clrMapOvr>
  <p:transition spd="slow">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424820" y="1428893"/>
            <a:ext cx="93651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       网络故障预测是指在历史日志数据的基础上，通过网络的实时状态，选择合理的模型或算法实时监控网络的健康状况，在用户感知到故障发生之前，做到对未来的网络状态进行故障的预测，判定故障是否会发生，从而为网络操作者提供帮助，使其及时运用操作策略对网络的健康进行维护。</a:t>
            </a:r>
          </a:p>
        </p:txBody>
      </p:sp>
      <p:sp>
        <p:nvSpPr>
          <p:cNvPr id="2" name="标题 1"/>
          <p:cNvSpPr>
            <a:spLocks noGrp="1"/>
          </p:cNvSpPr>
          <p:nvPr>
            <p:ph type="title"/>
          </p:nvPr>
        </p:nvSpPr>
        <p:spPr/>
        <p:txBody>
          <a:bodyPr/>
          <a:lstStyle/>
          <a:p>
            <a:r>
              <a:rPr lang="zh-CN" altLang="en-US" dirty="0"/>
              <a:t>网络故障预测</a:t>
            </a:r>
          </a:p>
        </p:txBody>
      </p:sp>
    </p:spTree>
    <p:extLst>
      <p:ext uri="{BB962C8B-B14F-4D97-AF65-F5344CB8AC3E}">
        <p14:creationId xmlns:p14="http://schemas.microsoft.com/office/powerpoint/2010/main" val="1143939984"/>
      </p:ext>
    </p:extLst>
  </p:cSld>
  <p:clrMapOvr>
    <a:masterClrMapping/>
  </p:clrMapOvr>
  <p:transition spd="slow">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452518" y="1521108"/>
            <a:ext cx="3576682"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zh-CN" sz="1600" spc="100" dirty="0">
                <a:latin typeface="微软雅黑" panose="020B0503020204020204" pitchFamily="34" charset="-122"/>
                <a:ea typeface="微软雅黑" panose="020B0503020204020204" pitchFamily="34" charset="-122"/>
              </a:rPr>
              <a:t>）确定预测目标：目标可以是设备路由器、交换机、系统日志等。</a:t>
            </a:r>
          </a:p>
          <a:p>
            <a:pPr>
              <a:lnSpc>
                <a:spcPct val="150000"/>
              </a:lnSpc>
              <a:buFont typeface="Arial" panose="020B0604020202020204" pitchFamily="34" charset="0"/>
              <a:buNone/>
            </a:pP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zh-CN" sz="1600" spc="100" dirty="0">
                <a:latin typeface="微软雅黑" panose="020B0503020204020204" pitchFamily="34" charset="-122"/>
                <a:ea typeface="微软雅黑" panose="020B0503020204020204" pitchFamily="34" charset="-122"/>
              </a:rPr>
              <a:t>）选择预测技术：采用机器学习的分类器思想，判断预测目标所属类型。</a:t>
            </a:r>
          </a:p>
          <a:p>
            <a:pPr>
              <a:lnSpc>
                <a:spcPct val="150000"/>
              </a:lnSpc>
              <a:buFont typeface="Arial" panose="020B0604020202020204" pitchFamily="34" charset="0"/>
              <a:buNone/>
            </a:pP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zh-CN" sz="1600" spc="100" dirty="0">
                <a:latin typeface="微软雅黑" panose="020B0503020204020204" pitchFamily="34" charset="-122"/>
                <a:ea typeface="微软雅黑" panose="020B0503020204020204" pitchFamily="34" charset="-122"/>
              </a:rPr>
              <a:t>）评价预测模型：通过计算预测的精确度来衡量预测模型的准确性，通过验证方法对其进行验证。</a:t>
            </a:r>
          </a:p>
        </p:txBody>
      </p:sp>
      <p:graphicFrame>
        <p:nvGraphicFramePr>
          <p:cNvPr id="11" name="对象 10"/>
          <p:cNvGraphicFramePr>
            <a:graphicFrameLocks noChangeAspect="1"/>
          </p:cNvGraphicFramePr>
          <p:nvPr/>
        </p:nvGraphicFramePr>
        <p:xfrm>
          <a:off x="5287436" y="1619344"/>
          <a:ext cx="4774280" cy="3378367"/>
        </p:xfrm>
        <a:graphic>
          <a:graphicData uri="http://schemas.openxmlformats.org/presentationml/2006/ole">
            <mc:AlternateContent xmlns:mc="http://schemas.openxmlformats.org/markup-compatibility/2006">
              <mc:Choice xmlns:v="urn:schemas-microsoft-com:vml" Requires="v">
                <p:oleObj spid="_x0000_s5143" name="Visio" r:id="rId5" imgW="7556500" imgH="6108700" progId="Visio.DrawingConvertable.15">
                  <p:embed/>
                </p:oleObj>
              </mc:Choice>
              <mc:Fallback>
                <p:oleObj name="Visio" r:id="rId5" imgW="7556500" imgH="6108700" progId="Visio.DrawingConvertable.15">
                  <p:embed/>
                  <p:pic>
                    <p:nvPicPr>
                      <p:cNvPr id="11"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7436" y="1619344"/>
                        <a:ext cx="4774280" cy="3378367"/>
                      </a:xfrm>
                      <a:prstGeom prst="rect">
                        <a:avLst/>
                      </a:prstGeom>
                      <a:noFill/>
                    </p:spPr>
                  </p:pic>
                </p:oleObj>
              </mc:Fallback>
            </mc:AlternateContent>
          </a:graphicData>
        </a:graphic>
      </p:graphicFrame>
      <p:sp>
        <p:nvSpPr>
          <p:cNvPr id="12" name="矩形 11"/>
          <p:cNvSpPr/>
          <p:nvPr/>
        </p:nvSpPr>
        <p:spPr>
          <a:xfrm>
            <a:off x="7268172" y="5255868"/>
            <a:ext cx="2031325" cy="338554"/>
          </a:xfrm>
          <a:prstGeom prst="rect">
            <a:avLst/>
          </a:prstGeom>
        </p:spPr>
        <p:txBody>
          <a:bodyPr wrap="none">
            <a:spAutoFit/>
          </a:bodyPr>
          <a:lstStyle/>
          <a:p>
            <a:r>
              <a:rPr lang="zh-CN" altLang="en-US" sz="1600" dirty="0">
                <a:solidFill>
                  <a:srgbClr val="0083C9"/>
                </a:solidFill>
                <a:latin typeface="微软雅黑" panose="020B0503020204020204" pitchFamily="34" charset="-122"/>
                <a:ea typeface="微软雅黑" panose="020B0503020204020204" pitchFamily="34" charset="-122"/>
              </a:rPr>
              <a:t>故障预测的基本步骤</a:t>
            </a:r>
          </a:p>
        </p:txBody>
      </p:sp>
      <p:sp>
        <p:nvSpPr>
          <p:cNvPr id="2" name="标题 1"/>
          <p:cNvSpPr>
            <a:spLocks noGrp="1"/>
          </p:cNvSpPr>
          <p:nvPr>
            <p:ph type="title"/>
          </p:nvPr>
        </p:nvSpPr>
        <p:spPr/>
        <p:txBody>
          <a:bodyPr/>
          <a:lstStyle/>
          <a:p>
            <a:r>
              <a:rPr lang="zh-CN" altLang="en-US" dirty="0"/>
              <a:t>故障预测的基本步骤</a:t>
            </a:r>
          </a:p>
        </p:txBody>
      </p:sp>
    </p:spTree>
    <p:extLst>
      <p:ext uri="{BB962C8B-B14F-4D97-AF65-F5344CB8AC3E}">
        <p14:creationId xmlns:p14="http://schemas.microsoft.com/office/powerpoint/2010/main" val="2192766642"/>
      </p:ext>
    </p:extLst>
  </p:cSld>
  <p:clrMapOvr>
    <a:masterClrMapping/>
  </p:clrMapOvr>
  <p:transition spd="slow">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标题 2"/>
          <p:cNvSpPr txBox="1">
            <a:spLocks/>
          </p:cNvSpPr>
          <p:nvPr/>
        </p:nvSpPr>
        <p:spPr>
          <a:xfrm>
            <a:off x="4476291" y="3105647"/>
            <a:ext cx="5869491" cy="7197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165"/>
            <a:r>
              <a:rPr kumimoji="1" lang="zh-CN" altLang="en-US" b="1" dirty="0">
                <a:solidFill>
                  <a:schemeClr val="tx1">
                    <a:lumMod val="75000"/>
                    <a:lumOff val="25000"/>
                  </a:schemeClr>
                </a:solidFill>
                <a:latin typeface="Microsoft YaHei" charset="-122"/>
                <a:ea typeface="Microsoft YaHei" charset="-122"/>
                <a:cs typeface="Microsoft YaHei" charset="-122"/>
                <a:sym typeface="Arial" panose="020B0604020202020204"/>
              </a:rPr>
              <a:t>日志概述</a:t>
            </a:r>
          </a:p>
        </p:txBody>
      </p:sp>
      <p:cxnSp>
        <p:nvCxnSpPr>
          <p:cNvPr id="12" name="直线连接符 11"/>
          <p:cNvCxnSpPr/>
          <p:nvPr/>
        </p:nvCxnSpPr>
        <p:spPr>
          <a:xfrm>
            <a:off x="4056366" y="3105647"/>
            <a:ext cx="0" cy="649916"/>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标题 2"/>
          <p:cNvSpPr txBox="1">
            <a:spLocks/>
          </p:cNvSpPr>
          <p:nvPr/>
        </p:nvSpPr>
        <p:spPr>
          <a:xfrm>
            <a:off x="2788608" y="2994992"/>
            <a:ext cx="1477722" cy="8303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6000" b="1" dirty="0">
                <a:solidFill>
                  <a:srgbClr val="117EC8"/>
                </a:solidFill>
                <a:latin typeface="Arial" charset="0"/>
                <a:ea typeface="Arial" charset="0"/>
                <a:cs typeface="Arial" charset="0"/>
              </a:rPr>
              <a:t>1.1</a:t>
            </a:r>
            <a:endParaRPr kumimoji="1" lang="zh-CN" altLang="en-US" sz="7200" b="1" dirty="0">
              <a:solidFill>
                <a:srgbClr val="117EC8"/>
              </a:solidFill>
              <a:latin typeface="Arial" charset="0"/>
              <a:ea typeface="Arial" charset="0"/>
              <a:cs typeface="Arial" charset="0"/>
            </a:endParaRPr>
          </a:p>
        </p:txBody>
      </p:sp>
    </p:spTree>
    <p:extLst>
      <p:ext uri="{BB962C8B-B14F-4D97-AF65-F5344CB8AC3E}">
        <p14:creationId xmlns:p14="http://schemas.microsoft.com/office/powerpoint/2010/main" val="1763259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306286" y="1388023"/>
            <a:ext cx="935300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    常见的故障预测技术有基于统计的方法、基于数学的方法和基于人工智能的方法。</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）基于统计的方法：是指有关收集、整理、分析和解释统计数据，并对其所反映的问题作出一定结论的方法。</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）基于数学的方法：是指使用数学语言表述事物的状态、关系和过程，并加以推导、演算和分析，以形成对问题的解释、判断和预言的方法。</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en-US" sz="1600" spc="100" dirty="0">
                <a:latin typeface="微软雅黑" panose="020B0503020204020204" pitchFamily="34" charset="-122"/>
                <a:ea typeface="微软雅黑" panose="020B0503020204020204" pitchFamily="34" charset="-122"/>
              </a:rPr>
              <a:t>）基于人工智能的方法：是指通过对样本数据进行训练得到数据对应的模型，从而实现对位置目标的预测方法。</a:t>
            </a:r>
            <a:endParaRPr lang="en-US" altLang="zh-CN" sz="1600" spc="1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常见的故障预测技术</a:t>
            </a:r>
          </a:p>
        </p:txBody>
      </p:sp>
    </p:spTree>
    <p:extLst>
      <p:ext uri="{BB962C8B-B14F-4D97-AF65-F5344CB8AC3E}">
        <p14:creationId xmlns:p14="http://schemas.microsoft.com/office/powerpoint/2010/main" val="2684257497"/>
      </p:ext>
    </p:extLst>
  </p:cSld>
  <p:clrMapOvr>
    <a:masterClrMapping/>
  </p:clrMapOvr>
  <p:transition spd="slow">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371600" y="1364455"/>
            <a:ext cx="950976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）回归分析法：是通过历史数据分析出其变化规律，研究出相应的变量及变量之间的关系，构建关联方程，从而预测未来故障。该方法实现较为容易，但误差较大。</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）时间序列分析法：是建立一个能够反映故障时间序列变化的模型，其对历史数据的需求较弱，该方法对变化因素敏感，故只适用于短时间预测。</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en-US" sz="1600" spc="100" dirty="0">
                <a:latin typeface="微软雅黑" panose="020B0503020204020204" pitchFamily="34" charset="-122"/>
                <a:ea typeface="微软雅黑" panose="020B0503020204020204" pitchFamily="34" charset="-122"/>
              </a:rPr>
              <a:t>）主成分析法：用较少的分量对预测目标进行分析，故该方法适用于维度较高的目标，从而抓住主要的问题，提高了分析销量，但该方法依赖于对维度的选择。 </a:t>
            </a:r>
          </a:p>
        </p:txBody>
      </p:sp>
      <p:sp>
        <p:nvSpPr>
          <p:cNvPr id="2" name="标题 1"/>
          <p:cNvSpPr>
            <a:spLocks noGrp="1"/>
          </p:cNvSpPr>
          <p:nvPr>
            <p:ph type="title"/>
          </p:nvPr>
        </p:nvSpPr>
        <p:spPr/>
        <p:txBody>
          <a:bodyPr/>
          <a:lstStyle/>
          <a:p>
            <a:r>
              <a:rPr lang="zh-CN" altLang="en-US" dirty="0"/>
              <a:t>基于统计的方法</a:t>
            </a:r>
          </a:p>
        </p:txBody>
      </p:sp>
    </p:spTree>
    <p:extLst>
      <p:ext uri="{BB962C8B-B14F-4D97-AF65-F5344CB8AC3E}">
        <p14:creationId xmlns:p14="http://schemas.microsoft.com/office/powerpoint/2010/main" val="1959965874"/>
      </p:ext>
    </p:extLst>
  </p:cSld>
  <p:clrMapOvr>
    <a:masterClrMapping/>
  </p:clrMapOvr>
  <p:transition spd="slow">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423851" y="1668758"/>
            <a:ext cx="9287692"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）灰色理论法：是通过对不规律的数据转化为有规律的序列加以研究，从而显示出其规律性，由于其模型为指数函数，故该方法适合于呈指数级上升的系统。</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）模糊理论法：使用模糊理论对预测目标进行预测。其好处在于可以处理复杂的变化、非线性的问题方面。 </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zh-CN" altLang="en-US" sz="1600" spc="1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基于数学的方法</a:t>
            </a:r>
          </a:p>
        </p:txBody>
      </p:sp>
    </p:spTree>
    <p:extLst>
      <p:ext uri="{BB962C8B-B14F-4D97-AF65-F5344CB8AC3E}">
        <p14:creationId xmlns:p14="http://schemas.microsoft.com/office/powerpoint/2010/main" val="686586130"/>
      </p:ext>
    </p:extLst>
  </p:cSld>
  <p:clrMapOvr>
    <a:masterClrMapping/>
  </p:clrMapOvr>
  <p:transition spd="slow">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332411" y="1559385"/>
            <a:ext cx="961426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a:t>
            </a:r>
            <a:r>
              <a:rPr lang="zh-CN" altLang="zh-CN" sz="1600" spc="100" dirty="0">
                <a:latin typeface="微软雅黑" panose="020B0503020204020204" pitchFamily="34" charset="-122"/>
                <a:ea typeface="微软雅黑" panose="020B0503020204020204" pitchFamily="34" charset="-122"/>
              </a:rPr>
              <a:t>基于分类的方法</a:t>
            </a: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a:t>
            </a:r>
            <a:r>
              <a:rPr lang="zh-CN" altLang="en-US" sz="1600" spc="100" dirty="0">
                <a:latin typeface="微软雅黑" panose="020B0503020204020204" pitchFamily="34" charset="-122"/>
                <a:ea typeface="微软雅黑" panose="020B0503020204020204" pitchFamily="34" charset="-122"/>
              </a:rPr>
              <a:t>通过</a:t>
            </a:r>
            <a:r>
              <a:rPr lang="zh-CN" altLang="zh-CN" sz="1600" spc="100" dirty="0">
                <a:latin typeface="微软雅黑" panose="020B0503020204020204" pitchFamily="34" charset="-122"/>
                <a:ea typeface="微软雅黑" panose="020B0503020204020204" pitchFamily="34" charset="-122"/>
              </a:rPr>
              <a:t>对样本数据进行分类器训练，对其分类到不同的故障类型中，通过训练模型对未来数据进行分类的过程。常用的方法有决策树、随机森林、支持向量机（</a:t>
            </a:r>
            <a:r>
              <a:rPr lang="en-US" altLang="zh-CN" sz="1600" spc="100" dirty="0">
                <a:latin typeface="微软雅黑" panose="020B0503020204020204" pitchFamily="34" charset="-122"/>
                <a:ea typeface="微软雅黑" panose="020B0503020204020204" pitchFamily="34" charset="-122"/>
              </a:rPr>
              <a:t>Support Vector Machine</a:t>
            </a: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SVM</a:t>
            </a:r>
            <a:r>
              <a:rPr lang="zh-CN" altLang="zh-CN" sz="1600" spc="100" dirty="0">
                <a:latin typeface="微软雅黑" panose="020B0503020204020204" pitchFamily="34" charset="-122"/>
                <a:ea typeface="微软雅黑" panose="020B0503020204020204" pitchFamily="34" charset="-122"/>
              </a:rPr>
              <a:t>）等</a:t>
            </a:r>
            <a:r>
              <a:rPr lang="zh-CN" altLang="en-US" sz="1600" spc="100" dirty="0">
                <a:latin typeface="微软雅黑" panose="020B0503020204020204" pitchFamily="34" charset="-122"/>
                <a:ea typeface="微软雅黑" panose="020B0503020204020204" pitchFamily="34" charset="-122"/>
              </a:rPr>
              <a:t>。</a:t>
            </a:r>
            <a:endParaRPr lang="zh-CN"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a:t>
            </a:r>
            <a:r>
              <a:rPr lang="zh-CN" altLang="zh-CN" sz="1600" spc="100" dirty="0">
                <a:latin typeface="微软雅黑" panose="020B0503020204020204" pitchFamily="34" charset="-122"/>
                <a:ea typeface="微软雅黑" panose="020B0503020204020204" pitchFamily="34" charset="-122"/>
              </a:rPr>
              <a:t>基于遗传算法的方法</a:t>
            </a:r>
            <a:r>
              <a:rPr lang="zh-CN" altLang="en-US" sz="1600" spc="100" dirty="0">
                <a:latin typeface="微软雅黑" panose="020B0503020204020204" pitchFamily="34" charset="-122"/>
                <a:ea typeface="微软雅黑" panose="020B0503020204020204" pitchFamily="34" charset="-122"/>
              </a:rPr>
              <a:t>：</a:t>
            </a:r>
            <a:r>
              <a:rPr lang="zh-CN" altLang="zh-CN" sz="1600" spc="100" dirty="0">
                <a:latin typeface="微软雅黑" panose="020B0503020204020204" pitchFamily="34" charset="-122"/>
                <a:ea typeface="微软雅黑" panose="020B0503020204020204" pitchFamily="34" charset="-122"/>
              </a:rPr>
              <a:t>利用遗传算法的特性，寻找最优解，从而建立优化模型对故障进行预测；基于专家系统的方法含有大量的专家经验，利用人工智能所创建的知识库模拟领域专家的经验和判断，从而建立预测模型。</a:t>
            </a:r>
          </a:p>
          <a:p>
            <a:pPr>
              <a:lnSpc>
                <a:spcPct val="150000"/>
              </a:lnSpc>
              <a:buFont typeface="Arial" panose="020B0604020202020204" pitchFamily="34" charset="0"/>
              <a:buNone/>
            </a:pPr>
            <a:endParaRPr lang="zh-CN" altLang="en-US" sz="1600" spc="1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基于人工智能的方法</a:t>
            </a:r>
          </a:p>
        </p:txBody>
      </p:sp>
    </p:spTree>
    <p:extLst>
      <p:ext uri="{BB962C8B-B14F-4D97-AF65-F5344CB8AC3E}">
        <p14:creationId xmlns:p14="http://schemas.microsoft.com/office/powerpoint/2010/main" val="4222036828"/>
      </p:ext>
    </p:extLst>
  </p:cSld>
  <p:clrMapOvr>
    <a:masterClrMapping/>
  </p:clrMapOvr>
  <p:transition spd="slow">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358536" y="1306705"/>
            <a:ext cx="952282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    在事件发生后重建“发生了什么”情景的过程，这种描述往往基于不完整的信息，而信息可信度是至关重要的。</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1600" spc="100" dirty="0">
                <a:latin typeface="微软雅黑" panose="020B0503020204020204" pitchFamily="34" charset="-122"/>
                <a:ea typeface="微软雅黑" panose="020B0503020204020204" pitchFamily="34" charset="-122"/>
              </a:rPr>
              <a:t>      </a:t>
            </a:r>
            <a:r>
              <a:rPr lang="zh-CN" altLang="en-US" sz="1600" spc="100" dirty="0">
                <a:latin typeface="微软雅黑" panose="020B0503020204020204" pitchFamily="34" charset="-122"/>
                <a:ea typeface="微软雅黑" panose="020B0503020204020204" pitchFamily="34" charset="-122"/>
              </a:rPr>
              <a:t>日志是取证过程中不可或缺的组成部分：</a:t>
            </a:r>
            <a:endParaRPr lang="en-US" altLang="zh-CN" sz="1600" spc="1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不易修改：日志一经记录，就不会因为系统的正常使用而被修改，这意味着这是一种“永久性”的记录。因此，日志可以为系统中其他可能更容易被更改或破坏的数据提供准确的补充。</a:t>
            </a: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有助于加强其他证据的收集：</a:t>
            </a:r>
            <a:r>
              <a:rPr lang="zh-CN" altLang="zh-CN" sz="1600" dirty="0">
                <a:latin typeface="微软雅黑" panose="020B0503020204020204" pitchFamily="34" charset="-122"/>
                <a:ea typeface="微软雅黑" panose="020B0503020204020204" pitchFamily="34" charset="-122"/>
              </a:rPr>
              <a:t>重现事件往往不是基于一部分信息或者单个信息源，而是基于来自各种来源的数据，包括文件和各子系统上的时间戳、用户的命令历史记录、网络数据和日志。</a:t>
            </a:r>
            <a:endParaRPr lang="zh-CN" altLang="en-US" sz="16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取证</a:t>
            </a:r>
          </a:p>
        </p:txBody>
      </p:sp>
    </p:spTree>
    <p:extLst>
      <p:ext uri="{BB962C8B-B14F-4D97-AF65-F5344CB8AC3E}">
        <p14:creationId xmlns:p14="http://schemas.microsoft.com/office/powerpoint/2010/main" val="625953270"/>
      </p:ext>
    </p:extLst>
  </p:cSld>
  <p:clrMapOvr>
    <a:masterClrMapping/>
  </p:clrMapOvr>
  <p:transition spd="slow">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293223" y="1355159"/>
            <a:ext cx="941832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）审计是验证系统或者过程是否如预期般运行的过程，审计往往是为了政策或者监管依从性而进行的。</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）日志是审计过程的一部分，形成审计跟踪的一部分，日志也可以被用于遵从技术策略（如安全策略）的依从性。 </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en-US" sz="1600" spc="100" dirty="0">
                <a:latin typeface="微软雅黑" panose="020B0503020204020204" pitchFamily="34" charset="-122"/>
                <a:ea typeface="微软雅黑" panose="020B0503020204020204" pitchFamily="34" charset="-122"/>
              </a:rPr>
              <a:t>）</a:t>
            </a:r>
            <a:r>
              <a:rPr lang="zh-CN" altLang="zh-CN" sz="1600" spc="100" dirty="0">
                <a:latin typeface="微软雅黑" panose="020B0503020204020204" pitchFamily="34" charset="-122"/>
                <a:ea typeface="微软雅黑" panose="020B0503020204020204" pitchFamily="34" charset="-122"/>
              </a:rPr>
              <a:t>通过审计用户活动可以发现一些潜在的问题</a:t>
            </a:r>
            <a:r>
              <a:rPr lang="zh-CN" altLang="en-US" sz="1600" spc="100" dirty="0">
                <a:latin typeface="微软雅黑" panose="020B0503020204020204" pitchFamily="34" charset="-122"/>
                <a:ea typeface="微软雅黑" panose="020B0503020204020204" pitchFamily="34" charset="-122"/>
              </a:rPr>
              <a:t>。</a:t>
            </a:r>
            <a:endParaRPr lang="en-US" altLang="zh-CN" sz="1600" spc="1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审计</a:t>
            </a:r>
          </a:p>
        </p:txBody>
      </p:sp>
    </p:spTree>
    <p:extLst>
      <p:ext uri="{BB962C8B-B14F-4D97-AF65-F5344CB8AC3E}">
        <p14:creationId xmlns:p14="http://schemas.microsoft.com/office/powerpoint/2010/main" val="564412298"/>
      </p:ext>
    </p:extLst>
  </p:cSld>
  <p:clrMapOvr>
    <a:masterClrMapping/>
  </p:clrMapOvr>
  <p:transition spd="slow">
    <p:blinds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410789" y="1332235"/>
            <a:ext cx="924850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en-US" altLang="zh-CN" sz="1600" spc="100" dirty="0">
                <a:latin typeface="微软雅黑" panose="020B0503020204020204" pitchFamily="34" charset="-122"/>
                <a:ea typeface="微软雅黑" panose="020B0503020204020204" pitchFamily="34" charset="-122"/>
              </a:rPr>
              <a:t>   </a:t>
            </a:r>
            <a:r>
              <a:rPr lang="zh-CN" altLang="zh-CN" sz="1600" spc="100" dirty="0">
                <a:latin typeface="微软雅黑" panose="020B0503020204020204" pitchFamily="34" charset="-122"/>
                <a:ea typeface="微软雅黑" panose="020B0503020204020204" pitchFamily="34" charset="-122"/>
              </a:rPr>
              <a:t>旁路部署模式通过将物理接口绑定到旁路模式功能域的方式实现。绑定后，该物理接口就成为旁路接口，此时，设备对从旁路接口收到的流量进行统计、扫描或者记录，即可实现旁路模式。</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   优点：</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zh-CN" sz="1600" spc="100" dirty="0">
                <a:latin typeface="微软雅黑" panose="020B0503020204020204" pitchFamily="34" charset="-122"/>
                <a:ea typeface="微软雅黑" panose="020B0503020204020204" pitchFamily="34" charset="-122"/>
              </a:rPr>
              <a:t>）不需改变原来的网络结构也能分析流量，同时也能配合日志服务器记录分析；</a:t>
            </a:r>
          </a:p>
          <a:p>
            <a:pPr>
              <a:lnSpc>
                <a:spcPct val="150000"/>
              </a:lnSpc>
              <a:buFont typeface="Arial" panose="020B0604020202020204" pitchFamily="34" charset="0"/>
              <a:buNone/>
            </a:pPr>
            <a:r>
              <a:rPr lang="zh-CN" altLang="zh-CN"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zh-CN" sz="1600" spc="100" dirty="0">
                <a:latin typeface="微软雅黑" panose="020B0503020204020204" pitchFamily="34" charset="-122"/>
                <a:ea typeface="微软雅黑" panose="020B0503020204020204" pitchFamily="34" charset="-122"/>
              </a:rPr>
              <a:t>）日志服务器即使在运行过程中出现问题，也不会对现有网络造成任何影响。</a:t>
            </a:r>
          </a:p>
          <a:p>
            <a:pPr>
              <a:lnSpc>
                <a:spcPct val="150000"/>
              </a:lnSpc>
              <a:buFont typeface="Arial" panose="020B0604020202020204" pitchFamily="34" charset="0"/>
              <a:buNone/>
            </a:pPr>
            <a:endParaRPr lang="zh-CN" altLang="zh-CN" sz="1600" spc="1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日志旁路部署</a:t>
            </a:r>
          </a:p>
        </p:txBody>
      </p:sp>
    </p:spTree>
    <p:extLst>
      <p:ext uri="{BB962C8B-B14F-4D97-AF65-F5344CB8AC3E}">
        <p14:creationId xmlns:p14="http://schemas.microsoft.com/office/powerpoint/2010/main" val="3383650396"/>
      </p:ext>
    </p:extLst>
  </p:cSld>
  <p:clrMapOvr>
    <a:masterClrMapping/>
  </p:clrMapOvr>
  <p:transition spd="slow">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584501" y="1397275"/>
            <a:ext cx="912704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    日志全生命周期管理是一种信息管理模式，包含对日志的产生、使用、迁移、清理、销毁的全生命周期管理。</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    开发合理的日志生命周期管理可以有效控制生产系统日志数据规模，提高访问效率，从而提高系统运行的整体效率，帮助企业在日志数据生命的各个阶段以最低的成本获得最大的价值。</a:t>
            </a:r>
          </a:p>
        </p:txBody>
      </p:sp>
      <p:sp>
        <p:nvSpPr>
          <p:cNvPr id="2" name="标题 1"/>
          <p:cNvSpPr>
            <a:spLocks noGrp="1"/>
          </p:cNvSpPr>
          <p:nvPr>
            <p:ph type="title"/>
          </p:nvPr>
        </p:nvSpPr>
        <p:spPr/>
        <p:txBody>
          <a:bodyPr/>
          <a:lstStyle/>
          <a:p>
            <a:r>
              <a:rPr lang="zh-CN" altLang="en-US" dirty="0"/>
              <a:t>日志全生命周期管理</a:t>
            </a:r>
          </a:p>
        </p:txBody>
      </p:sp>
    </p:spTree>
    <p:extLst>
      <p:ext uri="{BB962C8B-B14F-4D97-AF65-F5344CB8AC3E}">
        <p14:creationId xmlns:p14="http://schemas.microsoft.com/office/powerpoint/2010/main" val="122967600"/>
      </p:ext>
    </p:extLst>
  </p:cSld>
  <p:clrMapOvr>
    <a:masterClrMapping/>
  </p:clrMapOvr>
  <p:transition spd="slow">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358537" y="1394438"/>
            <a:ext cx="950976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）评估使用的依从性需求：评估相关日志的最短留存周期。</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）评估组织的态势风险：对组织来说，每个风险领域的时间长度以及日志的重要性可能有很大的不同。</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en-US" sz="1600" spc="100" dirty="0">
                <a:latin typeface="微软雅黑" panose="020B0503020204020204" pitchFamily="34" charset="-122"/>
                <a:ea typeface="微软雅黑" panose="020B0503020204020204" pitchFamily="34" charset="-122"/>
              </a:rPr>
              <a:t>）关注各种日志来源和生成日志的大小：各种设备或应用程序生成的日志体积有很大的不同，根据具体决定采用具体的留存周期。</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4</a:t>
            </a:r>
            <a:r>
              <a:rPr lang="zh-CN" altLang="en-US" sz="1600" spc="100" dirty="0">
                <a:latin typeface="微软雅黑" panose="020B0503020204020204" pitchFamily="34" charset="-122"/>
                <a:ea typeface="微软雅黑" panose="020B0503020204020204" pitchFamily="34" charset="-122"/>
              </a:rPr>
              <a:t>）评估可用的存储选项：日志存储选项主要取决于价格、容量、访问速度，以及能否以合理的周期得到正确的日志生命周期管理。</a:t>
            </a:r>
          </a:p>
        </p:txBody>
      </p:sp>
      <p:sp>
        <p:nvSpPr>
          <p:cNvPr id="2" name="标题 1"/>
          <p:cNvSpPr>
            <a:spLocks noGrp="1"/>
          </p:cNvSpPr>
          <p:nvPr>
            <p:ph type="title"/>
          </p:nvPr>
        </p:nvSpPr>
        <p:spPr/>
        <p:txBody>
          <a:bodyPr/>
          <a:lstStyle/>
          <a:p>
            <a:r>
              <a:rPr lang="zh-CN" altLang="en-US" dirty="0"/>
              <a:t>日志留存计划</a:t>
            </a:r>
          </a:p>
        </p:txBody>
      </p:sp>
    </p:spTree>
    <p:extLst>
      <p:ext uri="{BB962C8B-B14F-4D97-AF65-F5344CB8AC3E}">
        <p14:creationId xmlns:p14="http://schemas.microsoft.com/office/powerpoint/2010/main" val="3172957205"/>
      </p:ext>
    </p:extLst>
  </p:cSld>
  <p:clrMapOvr>
    <a:masterClrMapping/>
  </p:clrMapOvr>
  <p:transition spd="slow">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949432" y="1394688"/>
            <a:ext cx="4118956"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）整体记录信息：系统将日志记录分为运行记录、交接班记录、历史遗留记录。</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）其他记录信息：在调控值班过程中，除了记录运行日志，同时还要记录一些状态或事件信息，这些信息通常会有一个从开始到结束的状态演变过程。</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en-US" sz="1600" spc="100" dirty="0">
                <a:latin typeface="微软雅黑" panose="020B0503020204020204" pitchFamily="34" charset="-122"/>
                <a:ea typeface="微软雅黑" panose="020B0503020204020204" pitchFamily="34" charset="-122"/>
              </a:rPr>
              <a:t>）交接班过程：这些状态或事件信息通常记录在交接班记录中，若状态或事件未结束，则对应的记录不终结，交班后将移交给下一值，将上一值移交下来的所有未闭环的记录称为历史遗留记录。</a:t>
            </a:r>
          </a:p>
        </p:txBody>
      </p:sp>
      <p:graphicFrame>
        <p:nvGraphicFramePr>
          <p:cNvPr id="11" name="对象 10"/>
          <p:cNvGraphicFramePr>
            <a:graphicFrameLocks noChangeAspect="1"/>
          </p:cNvGraphicFramePr>
          <p:nvPr/>
        </p:nvGraphicFramePr>
        <p:xfrm>
          <a:off x="5376332" y="1394688"/>
          <a:ext cx="5095744" cy="3883251"/>
        </p:xfrm>
        <a:graphic>
          <a:graphicData uri="http://schemas.openxmlformats.org/presentationml/2006/ole">
            <mc:AlternateContent xmlns:mc="http://schemas.openxmlformats.org/markup-compatibility/2006">
              <mc:Choice xmlns:v="urn:schemas-microsoft-com:vml" Requires="v">
                <p:oleObj spid="_x0000_s6167" name="Visio" r:id="rId5" imgW="8318500" imgH="4711700" progId="Visio.DrawingConvertable.15">
                  <p:embed/>
                </p:oleObj>
              </mc:Choice>
              <mc:Fallback>
                <p:oleObj name="Visio" r:id="rId5" imgW="8318500" imgH="4711700" progId="Visio.DrawingConvertable.15">
                  <p:embed/>
                  <p:pic>
                    <p:nvPicPr>
                      <p:cNvPr id="11"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6332" y="1394688"/>
                        <a:ext cx="5095744" cy="3883251"/>
                      </a:xfrm>
                      <a:prstGeom prst="rect">
                        <a:avLst/>
                      </a:prstGeom>
                      <a:noFill/>
                    </p:spPr>
                  </p:pic>
                </p:oleObj>
              </mc:Fallback>
            </mc:AlternateContent>
          </a:graphicData>
        </a:graphic>
      </p:graphicFrame>
      <p:sp>
        <p:nvSpPr>
          <p:cNvPr id="12" name="矩形 11"/>
          <p:cNvSpPr/>
          <p:nvPr/>
        </p:nvSpPr>
        <p:spPr>
          <a:xfrm>
            <a:off x="6703357" y="5394482"/>
            <a:ext cx="2441694" cy="338554"/>
          </a:xfrm>
          <a:prstGeom prst="rect">
            <a:avLst/>
          </a:prstGeom>
        </p:spPr>
        <p:txBody>
          <a:bodyPr wrap="none">
            <a:spAutoFit/>
          </a:bodyPr>
          <a:lstStyle/>
          <a:p>
            <a:r>
              <a:rPr lang="zh-CN" altLang="en-US" sz="1600" dirty="0">
                <a:solidFill>
                  <a:srgbClr val="0083C9"/>
                </a:solidFill>
                <a:latin typeface="微软雅黑" panose="020B0503020204020204" pitchFamily="34" charset="-122"/>
                <a:ea typeface="微软雅黑" panose="020B0503020204020204" pitchFamily="34" charset="-122"/>
              </a:rPr>
              <a:t>生命全周期管理技术框图</a:t>
            </a:r>
          </a:p>
        </p:txBody>
      </p:sp>
      <p:sp>
        <p:nvSpPr>
          <p:cNvPr id="2" name="标题 1"/>
          <p:cNvSpPr>
            <a:spLocks noGrp="1"/>
          </p:cNvSpPr>
          <p:nvPr>
            <p:ph type="title"/>
          </p:nvPr>
        </p:nvSpPr>
        <p:spPr/>
        <p:txBody>
          <a:bodyPr/>
          <a:lstStyle/>
          <a:p>
            <a:r>
              <a:rPr lang="zh-CN" altLang="en-US" dirty="0"/>
              <a:t>生命全周期管理技术</a:t>
            </a:r>
          </a:p>
        </p:txBody>
      </p:sp>
    </p:spTree>
    <p:extLst>
      <p:ext uri="{BB962C8B-B14F-4D97-AF65-F5344CB8AC3E}">
        <p14:creationId xmlns:p14="http://schemas.microsoft.com/office/powerpoint/2010/main" val="593223"/>
      </p:ext>
    </p:extLst>
  </p:cSld>
  <p:clrMapOvr>
    <a:masterClrMapping/>
  </p:clrMapOvr>
  <p:transition spd="slow">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矩形 11"/>
          <p:cNvSpPr/>
          <p:nvPr/>
        </p:nvSpPr>
        <p:spPr>
          <a:xfrm>
            <a:off x="1449977" y="1372705"/>
            <a:ext cx="919625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）日志的概念：日志（log）是由各种不同的实体产生的“事件记录”的集合，通常是计算机系统、设备、软件等在某种情况下记录的信息，并将这些信息按照某种规范将这些行为表达出来。</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）日志的功能：帮助系统排错、优化系统的性能、</a:t>
            </a:r>
            <a:r>
              <a:rPr lang="zh-CN" altLang="en-US" sz="1600" spc="100" dirty="0">
                <a:latin typeface="微软雅黑" panose="020B0503020204020204" pitchFamily="34" charset="-122"/>
                <a:ea typeface="微软雅黑" panose="020B0503020204020204" pitchFamily="34" charset="-122"/>
                <a:sym typeface="+mn-ea"/>
              </a:rPr>
              <a:t>调整</a:t>
            </a:r>
            <a:r>
              <a:rPr lang="zh-CN" altLang="en-US" sz="1600" spc="100" dirty="0">
                <a:latin typeface="微软雅黑" panose="020B0503020204020204" pitchFamily="34" charset="-122"/>
                <a:ea typeface="微软雅黑" panose="020B0503020204020204" pitchFamily="34" charset="-122"/>
              </a:rPr>
              <a:t>系统行为</a:t>
            </a:r>
            <a:r>
              <a:rPr lang="zh-CN" altLang="en-US" sz="1600" spc="100" dirty="0">
                <a:latin typeface="微软雅黑" panose="020B0503020204020204" pitchFamily="34" charset="-122"/>
                <a:ea typeface="微软雅黑" panose="020B0503020204020204" pitchFamily="34" charset="-122"/>
                <a:sym typeface="+mn-ea"/>
              </a:rPr>
              <a:t>、查询</a:t>
            </a:r>
            <a:r>
              <a:rPr lang="zh-CN" altLang="en-US" sz="1600" spc="100" dirty="0">
                <a:latin typeface="微软雅黑" panose="020B0503020204020204" pitchFamily="34" charset="-122"/>
                <a:ea typeface="微软雅黑" panose="020B0503020204020204" pitchFamily="34" charset="-122"/>
              </a:rPr>
              <a:t>安全攻击事件</a:t>
            </a:r>
            <a:r>
              <a:rPr lang="zh-CN" altLang="en-US" sz="1600" spc="100" dirty="0">
                <a:latin typeface="微软雅黑" panose="020B0503020204020204" pitchFamily="34" charset="-122"/>
                <a:ea typeface="微软雅黑" panose="020B0503020204020204" pitchFamily="34" charset="-122"/>
                <a:sym typeface="+mn-ea"/>
              </a:rPr>
              <a:t>和审计跟踪信息安全行为。传统的日志能够反映出系统运行的状态变化，同时能够对端口扫描、口令破解等安全事件进行记录。现有的部分安全产品能够将多条日志进行关联分析从而得到安全事件。</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en-US" sz="1600" spc="100" dirty="0">
                <a:latin typeface="微软雅黑" panose="020B0503020204020204" pitchFamily="34" charset="-122"/>
                <a:ea typeface="微软雅黑" panose="020B0503020204020204" pitchFamily="34" charset="-122"/>
              </a:rPr>
              <a:t>）日志记录分类：安全日志记录、运营日志记录、依从性日志记录和应用程序调试日志记录。</a:t>
            </a:r>
          </a:p>
        </p:txBody>
      </p:sp>
      <p:sp>
        <p:nvSpPr>
          <p:cNvPr id="2" name="标题 1"/>
          <p:cNvSpPr>
            <a:spLocks noGrp="1"/>
          </p:cNvSpPr>
          <p:nvPr>
            <p:ph type="title"/>
          </p:nvPr>
        </p:nvSpPr>
        <p:spPr/>
        <p:txBody>
          <a:bodyPr/>
          <a:lstStyle/>
          <a:p>
            <a:r>
              <a:rPr lang="zh-CN" altLang="en-US" dirty="0"/>
              <a:t>日志基本知识</a:t>
            </a:r>
          </a:p>
        </p:txBody>
      </p:sp>
    </p:spTree>
    <p:extLst>
      <p:ext uri="{BB962C8B-B14F-4D97-AF65-F5344CB8AC3E}">
        <p14:creationId xmlns:p14="http://schemas.microsoft.com/office/powerpoint/2010/main" val="2624435438"/>
      </p:ext>
    </p:extLst>
  </p:cSld>
  <p:clrMapOvr>
    <a:masterClrMapping/>
  </p:clrMapOvr>
  <p:transition spd="slow">
    <p:blinds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矩形 12"/>
          <p:cNvSpPr/>
          <p:nvPr/>
        </p:nvSpPr>
        <p:spPr>
          <a:xfrm>
            <a:off x="1456268" y="1212833"/>
            <a:ext cx="9216086"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概念：合规性审计是指注册会计师确定被审计单位是否遵循了特定的法律、法规、程序或规则，或者是否遵守将影响经营或报告的合同的要求。合规性审计是内部审计实施的审计类型之一，可以作为单独的审计过程，也可能是财务审计或运营审计的一部分。</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）目的：在于揭露和查处被审计单位的违法、违规行为，促使其经济活动符合国家法律、法规、方针政策及内部控制制度等要求的审计。</a:t>
            </a:r>
          </a:p>
        </p:txBody>
      </p:sp>
      <p:sp>
        <p:nvSpPr>
          <p:cNvPr id="2" name="标题 1"/>
          <p:cNvSpPr>
            <a:spLocks noGrp="1"/>
          </p:cNvSpPr>
          <p:nvPr>
            <p:ph type="title"/>
          </p:nvPr>
        </p:nvSpPr>
        <p:spPr/>
        <p:txBody>
          <a:bodyPr/>
          <a:lstStyle/>
          <a:p>
            <a:r>
              <a:rPr lang="zh-CN" altLang="en-US" dirty="0"/>
              <a:t>合规性审计</a:t>
            </a:r>
          </a:p>
        </p:txBody>
      </p:sp>
    </p:spTree>
    <p:extLst>
      <p:ext uri="{BB962C8B-B14F-4D97-AF65-F5344CB8AC3E}">
        <p14:creationId xmlns:p14="http://schemas.microsoft.com/office/powerpoint/2010/main" val="3620703657"/>
      </p:ext>
    </p:extLst>
  </p:cSld>
  <p:clrMapOvr>
    <a:masterClrMapping/>
  </p:clrMapOvr>
  <p:transition spd="slow">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8"/>
          <p:cNvSpPr/>
          <p:nvPr/>
        </p:nvSpPr>
        <p:spPr>
          <a:xfrm>
            <a:off x="1410788" y="1218282"/>
            <a:ext cx="9353006"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）随着网络规模的不断扩大，网络中的设备数量和服务类型也越来越多，给系统的安全性和稳定性带来了各种挑战。</a:t>
            </a:r>
            <a:endParaRPr lang="en-US" altLang="zh-CN"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）长期以来，各种安全事件呈几何级增长，来自外部的攻击入侵事件频发。</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en-US" sz="1600" spc="100" dirty="0">
                <a:latin typeface="微软雅黑" panose="020B0503020204020204" pitchFamily="34" charset="-122"/>
                <a:ea typeface="微软雅黑" panose="020B0503020204020204" pitchFamily="34" charset="-122"/>
              </a:rPr>
              <a:t>）要及时发现这些异常并进行防范或者在发生网络入侵之后使损失最小化，对网络中各种事件信息的记录和分析必不可少。由此，对日志进行专门记录和管理的设备应运而生，称为日志管理设备。</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4</a:t>
            </a:r>
            <a:r>
              <a:rPr lang="zh-CN" altLang="en-US" sz="1600" spc="100" dirty="0">
                <a:latin typeface="微软雅黑" panose="020B0503020204020204" pitchFamily="34" charset="-122"/>
                <a:ea typeface="微软雅黑" panose="020B0503020204020204" pitchFamily="34" charset="-122"/>
              </a:rPr>
              <a:t>）日志管理设备是对全网范围内的主机、服务器、网络设备、数据库以及各种应用服务系统等产生的日志进行全面收集、实现日志的集中管理和存储并进行细致分析的设备，支持解析任意格式、任意来源的的日志。</a:t>
            </a:r>
          </a:p>
        </p:txBody>
      </p:sp>
      <p:sp>
        <p:nvSpPr>
          <p:cNvPr id="2" name="标题 1"/>
          <p:cNvSpPr>
            <a:spLocks noGrp="1"/>
          </p:cNvSpPr>
          <p:nvPr>
            <p:ph type="title"/>
          </p:nvPr>
        </p:nvSpPr>
        <p:spPr/>
        <p:txBody>
          <a:bodyPr/>
          <a:lstStyle/>
          <a:p>
            <a:r>
              <a:rPr lang="zh-CN" altLang="en-US" dirty="0" smtClean="0"/>
              <a:t>日志设备</a:t>
            </a:r>
            <a:r>
              <a:rPr lang="zh-CN" altLang="en-US" dirty="0"/>
              <a:t>产生的原因</a:t>
            </a:r>
          </a:p>
        </p:txBody>
      </p:sp>
    </p:spTree>
    <p:extLst>
      <p:ext uri="{BB962C8B-B14F-4D97-AF65-F5344CB8AC3E}">
        <p14:creationId xmlns:p14="http://schemas.microsoft.com/office/powerpoint/2010/main" val="3497888256"/>
      </p:ext>
    </p:extLst>
  </p:cSld>
  <p:clrMapOvr>
    <a:masterClrMapping/>
  </p:clrMapOvr>
  <p:transition spd="slow">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293223" y="1163412"/>
            <a:ext cx="9339943"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）日志设备是指产生“事件记录”的各种设备，包括网络设备、计算机系统、数据库或者应用程序等。</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）日志管理设备主要是管理这些日志设备产生的各种日志记录。</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网络设备：</a:t>
            </a:r>
            <a:r>
              <a:rPr lang="zh-CN" altLang="en-US" sz="1600" spc="100" dirty="0">
                <a:latin typeface="微软雅黑" panose="020B0503020204020204" pitchFamily="34" charset="-122"/>
                <a:ea typeface="微软雅黑" panose="020B0503020204020204" pitchFamily="34" charset="-122"/>
                <a:sym typeface="+mn-ea"/>
              </a:rPr>
              <a:t> 计算机 、集线器、交换机、网桥、路由器、网关、网卡、无线接入点、网络打印机、光纤收发器和光缆等。</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sym typeface="+mn-ea"/>
              </a:rPr>
              <a:t>网络安全设备：防火墙，入侵检测设备、入侵防御设备、</a:t>
            </a:r>
            <a:r>
              <a:rPr lang="en-US" altLang="zh-CN" sz="1600" spc="100" dirty="0">
                <a:latin typeface="微软雅黑" panose="020B0503020204020204" pitchFamily="34" charset="-122"/>
                <a:ea typeface="微软雅黑" panose="020B0503020204020204" pitchFamily="34" charset="-122"/>
                <a:sym typeface="+mn-ea"/>
              </a:rPr>
              <a:t>WAF</a:t>
            </a:r>
            <a:r>
              <a:rPr lang="zh-CN" altLang="en-US" sz="1600" spc="100" dirty="0">
                <a:latin typeface="微软雅黑" panose="020B0503020204020204" pitchFamily="34" charset="-122"/>
                <a:ea typeface="微软雅黑" panose="020B0503020204020204" pitchFamily="34" charset="-122"/>
                <a:sym typeface="+mn-ea"/>
              </a:rPr>
              <a:t>、</a:t>
            </a:r>
            <a:r>
              <a:rPr lang="en-US" altLang="zh-CN" sz="1600" spc="100" dirty="0">
                <a:latin typeface="微软雅黑" panose="020B0503020204020204" pitchFamily="34" charset="-122"/>
                <a:ea typeface="微软雅黑" panose="020B0503020204020204" pitchFamily="34" charset="-122"/>
                <a:sym typeface="+mn-ea"/>
              </a:rPr>
              <a:t>VPN</a:t>
            </a:r>
            <a:r>
              <a:rPr lang="zh-CN" altLang="en-US" sz="1600" spc="100" dirty="0">
                <a:latin typeface="微软雅黑" panose="020B0503020204020204" pitchFamily="34" charset="-122"/>
                <a:ea typeface="微软雅黑" panose="020B0503020204020204" pitchFamily="34" charset="-122"/>
                <a:sym typeface="+mn-ea"/>
              </a:rPr>
              <a:t>等。</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sym typeface="+mn-ea"/>
              </a:rPr>
              <a:t>计算机系统：各种类型的服务器操作系统和服务器软件。</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sym typeface="+mn-ea"/>
              </a:rPr>
              <a:t>数据库：各种数据库系统软件。</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sym typeface="+mn-ea"/>
              </a:rPr>
              <a:t>应用程序：各种应用程序。</a:t>
            </a:r>
          </a:p>
        </p:txBody>
      </p:sp>
      <p:sp>
        <p:nvSpPr>
          <p:cNvPr id="2" name="标题 1"/>
          <p:cNvSpPr>
            <a:spLocks noGrp="1"/>
          </p:cNvSpPr>
          <p:nvPr>
            <p:ph type="title"/>
          </p:nvPr>
        </p:nvSpPr>
        <p:spPr/>
        <p:txBody>
          <a:bodyPr/>
          <a:lstStyle/>
          <a:p>
            <a:r>
              <a:rPr lang="zh-CN" altLang="en-US" dirty="0"/>
              <a:t>日志设备</a:t>
            </a:r>
          </a:p>
        </p:txBody>
      </p:sp>
    </p:spTree>
    <p:extLst>
      <p:ext uri="{BB962C8B-B14F-4D97-AF65-F5344CB8AC3E}">
        <p14:creationId xmlns:p14="http://schemas.microsoft.com/office/powerpoint/2010/main" val="3533029585"/>
      </p:ext>
    </p:extLst>
  </p:cSld>
  <p:clrMapOvr>
    <a:masterClrMapping/>
  </p:clrMapOvr>
  <p:transition spd="slow">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8"/>
          <p:cNvSpPr/>
          <p:nvPr/>
        </p:nvSpPr>
        <p:spPr>
          <a:xfrm>
            <a:off x="1169604" y="1412790"/>
            <a:ext cx="8243147"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）事件内容辅以适当的细节。</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）事件发生的开始时间和结束时间。</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en-US" sz="1600" spc="100" dirty="0">
                <a:latin typeface="微软雅黑" panose="020B0503020204020204" pitchFamily="34" charset="-122"/>
                <a:ea typeface="微软雅黑" panose="020B0503020204020204" pitchFamily="34" charset="-122"/>
              </a:rPr>
              <a:t>）事件发生的位置（哪个主机、什么文件系统、哪个网络接口等等）。</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4</a:t>
            </a:r>
            <a:r>
              <a:rPr lang="zh-CN" altLang="en-US" sz="1600" spc="100" dirty="0">
                <a:latin typeface="微软雅黑" panose="020B0503020204020204" pitchFamily="34" charset="-122"/>
                <a:ea typeface="微软雅黑" panose="020B0503020204020204" pitchFamily="34" charset="-122"/>
              </a:rPr>
              <a:t>）</a:t>
            </a:r>
            <a:r>
              <a:rPr lang="zh-CN" altLang="en-US" sz="1600" spc="100" dirty="0" smtClean="0">
                <a:latin typeface="微软雅黑" panose="020B0503020204020204" pitchFamily="34" charset="-122"/>
                <a:ea typeface="微软雅黑" panose="020B0503020204020204" pitchFamily="34" charset="-122"/>
              </a:rPr>
              <a:t>参与者。</a:t>
            </a:r>
            <a:endParaRPr lang="zh-CN" altLang="en-US" sz="1600" spc="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5</a:t>
            </a:r>
            <a:r>
              <a:rPr lang="zh-CN" altLang="en-US" sz="1600" spc="100" dirty="0">
                <a:latin typeface="微软雅黑" panose="020B0503020204020204" pitchFamily="34" charset="-122"/>
                <a:ea typeface="微软雅黑" panose="020B0503020204020204" pitchFamily="34" charset="-122"/>
              </a:rPr>
              <a:t>）参与者来源。</a:t>
            </a:r>
          </a:p>
          <a:p>
            <a:pPr>
              <a:lnSpc>
                <a:spcPct val="150000"/>
              </a:lnSpc>
              <a:buFont typeface="Arial" panose="020B0604020202020204" pitchFamily="34" charset="0"/>
              <a:buNone/>
            </a:pPr>
            <a:endParaRPr lang="zh-CN" altLang="en-US" sz="1600" spc="1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日志设备记录的基本信息</a:t>
            </a:r>
          </a:p>
        </p:txBody>
      </p:sp>
    </p:spTree>
    <p:extLst>
      <p:ext uri="{BB962C8B-B14F-4D97-AF65-F5344CB8AC3E}">
        <p14:creationId xmlns:p14="http://schemas.microsoft.com/office/powerpoint/2010/main" val="524196204"/>
      </p:ext>
    </p:extLst>
  </p:cSld>
  <p:clrMapOvr>
    <a:masterClrMapping/>
  </p:clrMapOvr>
  <p:transition spd="slow">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1240971" y="1027942"/>
            <a:ext cx="944444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1</a:t>
            </a:r>
            <a:r>
              <a:rPr lang="zh-CN" altLang="en-US" sz="1600" spc="100" dirty="0">
                <a:latin typeface="微软雅黑" panose="020B0503020204020204" pitchFamily="34" charset="-122"/>
                <a:ea typeface="微软雅黑" panose="020B0503020204020204" pitchFamily="34" charset="-122"/>
              </a:rPr>
              <a:t>）日志种类的多样性：目前尚未统一</a:t>
            </a:r>
            <a:r>
              <a:rPr lang="zh-CN" altLang="en-US" sz="1600" spc="100" dirty="0">
                <a:latin typeface="微软雅黑" panose="020B0503020204020204" pitchFamily="34" charset="-122"/>
                <a:ea typeface="微软雅黑" panose="020B0503020204020204" pitchFamily="34" charset="-122"/>
                <a:sym typeface="+mn-ea"/>
              </a:rPr>
              <a:t>标准</a:t>
            </a:r>
            <a:r>
              <a:rPr lang="zh-CN" altLang="en-US" sz="1600" spc="100" dirty="0">
                <a:latin typeface="微软雅黑" panose="020B0503020204020204" pitchFamily="34" charset="-122"/>
                <a:ea typeface="微软雅黑" panose="020B0503020204020204" pitchFamily="34" charset="-122"/>
              </a:rPr>
              <a:t>的日志格式，不同厂商根据自身需求制定相应的日志格式，故市场上出现了多种类型的日志。</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2</a:t>
            </a:r>
            <a:r>
              <a:rPr lang="zh-CN" altLang="en-US" sz="1600" spc="100" dirty="0">
                <a:latin typeface="微软雅黑" panose="020B0503020204020204" pitchFamily="34" charset="-122"/>
                <a:ea typeface="微软雅黑" panose="020B0503020204020204" pitchFamily="34" charset="-122"/>
              </a:rPr>
              <a:t>）日志数据量很大：由于日志对每一个事件均进行记录，因此，无论是操作系统还是网络设备都会产生大量的日志记录。</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3</a:t>
            </a:r>
            <a:r>
              <a:rPr lang="zh-CN" altLang="en-US" sz="1600" spc="100" dirty="0">
                <a:latin typeface="微软雅黑" panose="020B0503020204020204" pitchFamily="34" charset="-122"/>
                <a:ea typeface="微软雅黑" panose="020B0503020204020204" pitchFamily="34" charset="-122"/>
              </a:rPr>
              <a:t>）网络设备日志具有时空关联性 ：针对某个特定的网络攻击事件，不同的安全设备通常都会进行记录，结合多个设备日志，采用数据挖掘算法找出日志之间的时空关联性，有利于提取出网络安全事件。</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4</a:t>
            </a:r>
            <a:r>
              <a:rPr lang="zh-CN" altLang="en-US" sz="1600" spc="100" dirty="0">
                <a:latin typeface="微软雅黑" panose="020B0503020204020204" pitchFamily="34" charset="-122"/>
                <a:ea typeface="微软雅黑" panose="020B0503020204020204" pitchFamily="34" charset="-122"/>
              </a:rPr>
              <a:t>）日志信息容易被篡改：网络入侵者如果获得足够权限，可对日志信息进行篡改或直接删除，因此存在较大的安全隐患。</a:t>
            </a:r>
          </a:p>
          <a:p>
            <a:pPr>
              <a:lnSpc>
                <a:spcPct val="150000"/>
              </a:lnSpc>
              <a:buFont typeface="Arial" panose="020B0604020202020204" pitchFamily="34" charset="0"/>
              <a:buNone/>
            </a:pPr>
            <a:r>
              <a:rPr lang="zh-CN" altLang="en-US" sz="1600" spc="100" dirty="0">
                <a:latin typeface="微软雅黑" panose="020B0503020204020204" pitchFamily="34" charset="-122"/>
                <a:ea typeface="微软雅黑" panose="020B0503020204020204" pitchFamily="34" charset="-122"/>
              </a:rPr>
              <a:t>（</a:t>
            </a:r>
            <a:r>
              <a:rPr lang="en-US" altLang="zh-CN" sz="1600" spc="100" dirty="0">
                <a:latin typeface="微软雅黑" panose="020B0503020204020204" pitchFamily="34" charset="-122"/>
                <a:ea typeface="微软雅黑" panose="020B0503020204020204" pitchFamily="34" charset="-122"/>
              </a:rPr>
              <a:t>5</a:t>
            </a:r>
            <a:r>
              <a:rPr lang="zh-CN" altLang="en-US" sz="1600" spc="100" dirty="0">
                <a:latin typeface="微软雅黑" panose="020B0503020204020204" pitchFamily="34" charset="-122"/>
                <a:ea typeface="微软雅黑" panose="020B0503020204020204" pitchFamily="34" charset="-122"/>
              </a:rPr>
              <a:t>）分析和获取日志数据困难：不同设备的日志格式差异很大，部分设备日志信息需要专用的工具才能查看，这给分析日志带来了很大困难。</a:t>
            </a:r>
          </a:p>
        </p:txBody>
      </p:sp>
      <p:sp>
        <p:nvSpPr>
          <p:cNvPr id="2" name="标题 1"/>
          <p:cNvSpPr>
            <a:spLocks noGrp="1"/>
          </p:cNvSpPr>
          <p:nvPr>
            <p:ph type="title"/>
          </p:nvPr>
        </p:nvSpPr>
        <p:spPr/>
        <p:txBody>
          <a:bodyPr/>
          <a:lstStyle/>
          <a:p>
            <a:r>
              <a:rPr lang="zh-CN" altLang="en-US" dirty="0"/>
              <a:t>日志的特点</a:t>
            </a:r>
          </a:p>
        </p:txBody>
      </p:sp>
    </p:spTree>
    <p:extLst>
      <p:ext uri="{BB962C8B-B14F-4D97-AF65-F5344CB8AC3E}">
        <p14:creationId xmlns:p14="http://schemas.microsoft.com/office/powerpoint/2010/main" val="3223111927"/>
      </p:ext>
    </p:extLst>
  </p:cSld>
  <p:clrMapOvr>
    <a:masterClrMapping/>
  </p:clrMapOvr>
  <p:transition spd="slow">
    <p:blinds dir="vert"/>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3">
      <a:dk1>
        <a:srgbClr val="656D78"/>
      </a:dk1>
      <a:lt1>
        <a:srgbClr val="FFFFFF"/>
      </a:lt1>
      <a:dk2>
        <a:srgbClr val="44546A"/>
      </a:dk2>
      <a:lt2>
        <a:srgbClr val="E7E6E6"/>
      </a:lt2>
      <a:accent1>
        <a:srgbClr val="56CCE4"/>
      </a:accent1>
      <a:accent2>
        <a:srgbClr val="3FC1D8"/>
      </a:accent2>
      <a:accent3>
        <a:srgbClr val="34A2CC"/>
      </a:accent3>
      <a:accent4>
        <a:srgbClr val="3E90C0"/>
      </a:accent4>
      <a:accent5>
        <a:srgbClr val="30B0B4"/>
      </a:accent5>
      <a:accent6>
        <a:srgbClr val="37A8B8"/>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奇安信ppt(浅色)的副本" id="{743E4DEE-E65B-A74F-8E1B-95A46557A860}" vid="{7033556D-3971-9E47-9DDC-7E3D3ED1A653}"/>
    </a:ext>
  </a:extLst>
</a:theme>
</file>

<file path=ppt/theme/theme2.xml><?xml version="1.0" encoding="utf-8"?>
<a:theme xmlns:a="http://schemas.openxmlformats.org/drawingml/2006/main" name="目录及模块">
  <a:themeElements>
    <a:clrScheme name="自定义 22">
      <a:dk1>
        <a:srgbClr val="000000"/>
      </a:dk1>
      <a:lt1>
        <a:srgbClr val="FFFFFF"/>
      </a:lt1>
      <a:dk2>
        <a:srgbClr val="44546A"/>
      </a:dk2>
      <a:lt2>
        <a:srgbClr val="E7E6E6"/>
      </a:lt2>
      <a:accent1>
        <a:srgbClr val="52C1AF"/>
      </a:accent1>
      <a:accent2>
        <a:srgbClr val="4CA8BF"/>
      </a:accent2>
      <a:accent3>
        <a:srgbClr val="477EB7"/>
      </a:accent3>
      <a:accent4>
        <a:srgbClr val="3169BB"/>
      </a:accent4>
      <a:accent5>
        <a:srgbClr val="2757B7"/>
      </a:accent5>
      <a:accent6>
        <a:srgbClr val="2F87A4"/>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奇安信ppt(浅色)的副本" id="{743E4DEE-E65B-A74F-8E1B-95A46557A860}" vid="{22C29BD7-062E-4647-83A2-C77A0ABB2446}"/>
    </a:ext>
  </a:extLst>
</a:theme>
</file>

<file path=ppt/theme/theme3.xml><?xml version="1.0" encoding="utf-8"?>
<a:theme xmlns:a="http://schemas.openxmlformats.org/drawingml/2006/main" name="44_Approach - Color 09">
  <a:themeElements>
    <a:clrScheme name="自定义 24">
      <a:dk1>
        <a:srgbClr val="0C0D0E"/>
      </a:dk1>
      <a:lt1>
        <a:srgbClr val="FFFFFF"/>
      </a:lt1>
      <a:dk2>
        <a:srgbClr val="151A22"/>
      </a:dk2>
      <a:lt2>
        <a:srgbClr val="E7E6E6"/>
      </a:lt2>
      <a:accent1>
        <a:srgbClr val="42A5F5"/>
      </a:accent1>
      <a:accent2>
        <a:srgbClr val="2196F3"/>
      </a:accent2>
      <a:accent3>
        <a:srgbClr val="1E88E5"/>
      </a:accent3>
      <a:accent4>
        <a:srgbClr val="1976D2"/>
      </a:accent4>
      <a:accent5>
        <a:srgbClr val="1565C0"/>
      </a:accent5>
      <a:accent6>
        <a:srgbClr val="0D47A1"/>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奇安信ppt(浅色)的副本" id="{743E4DEE-E65B-A74F-8E1B-95A46557A860}" vid="{E3824F92-6DC0-E544-93E5-059CEBC37BD3}"/>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3">
    <a:dk1>
      <a:srgbClr val="656D78"/>
    </a:dk1>
    <a:lt1>
      <a:srgbClr val="FFFFFF"/>
    </a:lt1>
    <a:dk2>
      <a:srgbClr val="44546A"/>
    </a:dk2>
    <a:lt2>
      <a:srgbClr val="E7E6E6"/>
    </a:lt2>
    <a:accent1>
      <a:srgbClr val="56CCE4"/>
    </a:accent1>
    <a:accent2>
      <a:srgbClr val="3FC1D8"/>
    </a:accent2>
    <a:accent3>
      <a:srgbClr val="34A2CC"/>
    </a:accent3>
    <a:accent4>
      <a:srgbClr val="3E90C0"/>
    </a:accent4>
    <a:accent5>
      <a:srgbClr val="30B0B4"/>
    </a:accent5>
    <a:accent6>
      <a:srgbClr val="37A8B8"/>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17909</TotalTime>
  <Words>5750</Words>
  <Application>Microsoft Macintosh PowerPoint</Application>
  <PresentationFormat>宽屏</PresentationFormat>
  <Paragraphs>295</Paragraphs>
  <Slides>50</Slides>
  <Notes>46</Notes>
  <HiddenSlides>0</HiddenSlides>
  <MMClips>0</MMClips>
  <ScaleCrop>false</ScaleCrop>
  <HeadingPairs>
    <vt:vector size="8" baseType="variant">
      <vt:variant>
        <vt:lpstr>已用的字体</vt:lpstr>
      </vt:variant>
      <vt:variant>
        <vt:i4>15</vt:i4>
      </vt:variant>
      <vt:variant>
        <vt:lpstr>主题</vt:lpstr>
      </vt:variant>
      <vt:variant>
        <vt:i4>3</vt:i4>
      </vt:variant>
      <vt:variant>
        <vt:lpstr>嵌入 OLE 服务器</vt:lpstr>
      </vt:variant>
      <vt:variant>
        <vt:i4>1</vt:i4>
      </vt:variant>
      <vt:variant>
        <vt:lpstr>幻灯片标题</vt:lpstr>
      </vt:variant>
      <vt:variant>
        <vt:i4>50</vt:i4>
      </vt:variant>
    </vt:vector>
  </HeadingPairs>
  <TitlesOfParts>
    <vt:vector size="69" baseType="lpstr">
      <vt:lpstr>Calibri</vt:lpstr>
      <vt:lpstr>Calibri Light</vt:lpstr>
      <vt:lpstr>Cambria</vt:lpstr>
      <vt:lpstr>DengXian</vt:lpstr>
      <vt:lpstr>DengXian Light</vt:lpstr>
      <vt:lpstr>Microsoft YaHei</vt:lpstr>
      <vt:lpstr>Microsoft YaHei Light</vt:lpstr>
      <vt:lpstr>Roboto Black</vt:lpstr>
      <vt:lpstr>Source Sans Pro</vt:lpstr>
      <vt:lpstr>Source Sans Pro Light</vt:lpstr>
      <vt:lpstr>Times New Roman</vt:lpstr>
      <vt:lpstr>黑体</vt:lpstr>
      <vt:lpstr>宋体</vt:lpstr>
      <vt:lpstr>微软雅黑</vt:lpstr>
      <vt:lpstr>Arial</vt:lpstr>
      <vt:lpstr>自定义设计方案</vt:lpstr>
      <vt:lpstr>目录及模块</vt:lpstr>
      <vt:lpstr>44_Approach - Color 09</vt:lpstr>
      <vt:lpstr>Visio</vt:lpstr>
      <vt:lpstr>PowerPoint 演示文稿</vt:lpstr>
      <vt:lpstr>目录</vt:lpstr>
      <vt:lpstr>本章学习目标</vt:lpstr>
      <vt:lpstr>PowerPoint 演示文稿</vt:lpstr>
      <vt:lpstr>日志基本知识</vt:lpstr>
      <vt:lpstr>日志设备产生的原因</vt:lpstr>
      <vt:lpstr>日志设备</vt:lpstr>
      <vt:lpstr>日志设备记录的基本信息</vt:lpstr>
      <vt:lpstr>日志的特点</vt:lpstr>
      <vt:lpstr>日志的作用</vt:lpstr>
      <vt:lpstr>PowerPoint 演示文稿</vt:lpstr>
      <vt:lpstr>信息系统审计起步和发展阶段</vt:lpstr>
      <vt:lpstr>信息系统审计存在的必要性</vt:lpstr>
      <vt:lpstr>信息系统审计的概念</vt:lpstr>
      <vt:lpstr>信息系统审计过程</vt:lpstr>
      <vt:lpstr>信息系统审计方法</vt:lpstr>
      <vt:lpstr>信息系统审计的作用</vt:lpstr>
      <vt:lpstr>日志审计的概念</vt:lpstr>
      <vt:lpstr>日志审计流程</vt:lpstr>
      <vt:lpstr>日志采集对象</vt:lpstr>
      <vt:lpstr>日志筛选的目的</vt:lpstr>
      <vt:lpstr>日志整合</vt:lpstr>
      <vt:lpstr>日志分析的核心</vt:lpstr>
      <vt:lpstr>日志分析的过程</vt:lpstr>
      <vt:lpstr>日志审计的方法</vt:lpstr>
      <vt:lpstr>日志审计系统</vt:lpstr>
      <vt:lpstr>日志审计法律法规</vt:lpstr>
      <vt:lpstr>日志审计面临的挑战</vt:lpstr>
      <vt:lpstr>PowerPoint 演示文稿</vt:lpstr>
      <vt:lpstr>日志收集与分析系统概述</vt:lpstr>
      <vt:lpstr>日志收集与分析系统组成结构</vt:lpstr>
      <vt:lpstr>管理服务器</vt:lpstr>
      <vt:lpstr>管理客户端</vt:lpstr>
      <vt:lpstr>系统功能</vt:lpstr>
      <vt:lpstr>资源管理</vt:lpstr>
      <vt:lpstr>入侵检测</vt:lpstr>
      <vt:lpstr>故障排除</vt:lpstr>
      <vt:lpstr>网络故障预测</vt:lpstr>
      <vt:lpstr>故障预测的基本步骤</vt:lpstr>
      <vt:lpstr>常见的故障预测技术</vt:lpstr>
      <vt:lpstr>基于统计的方法</vt:lpstr>
      <vt:lpstr>基于数学的方法</vt:lpstr>
      <vt:lpstr>基于人工智能的方法</vt:lpstr>
      <vt:lpstr>取证</vt:lpstr>
      <vt:lpstr>审计</vt:lpstr>
      <vt:lpstr>日志旁路部署</vt:lpstr>
      <vt:lpstr>日志全生命周期管理</vt:lpstr>
      <vt:lpstr>日志留存计划</vt:lpstr>
      <vt:lpstr>生命全周期管理技术</vt:lpstr>
      <vt:lpstr>合规性审计</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313</cp:revision>
  <dcterms:created xsi:type="dcterms:W3CDTF">2018-11-06T06:32:09Z</dcterms:created>
  <dcterms:modified xsi:type="dcterms:W3CDTF">2020-09-05T05:55:58Z</dcterms:modified>
</cp:coreProperties>
</file>