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44"/>
  </p:handoutMasterIdLst>
  <p:sldIdLst>
    <p:sldId id="275" r:id="rId3"/>
    <p:sldId id="362" r:id="rId4"/>
    <p:sldId id="363" r:id="rId5"/>
    <p:sldId id="364" r:id="rId6"/>
    <p:sldId id="365" r:id="rId8"/>
    <p:sldId id="366" r:id="rId9"/>
    <p:sldId id="367" r:id="rId10"/>
    <p:sldId id="368" r:id="rId11"/>
    <p:sldId id="369" r:id="rId12"/>
    <p:sldId id="370" r:id="rId13"/>
    <p:sldId id="373" r:id="rId14"/>
    <p:sldId id="374" r:id="rId15"/>
    <p:sldId id="375" r:id="rId16"/>
    <p:sldId id="376" r:id="rId17"/>
    <p:sldId id="377" r:id="rId18"/>
    <p:sldId id="378" r:id="rId19"/>
    <p:sldId id="387" r:id="rId20"/>
    <p:sldId id="379" r:id="rId21"/>
    <p:sldId id="380" r:id="rId22"/>
    <p:sldId id="381" r:id="rId23"/>
    <p:sldId id="382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83" r:id="rId32"/>
    <p:sldId id="384" r:id="rId33"/>
    <p:sldId id="385" r:id="rId34"/>
    <p:sldId id="386" r:id="rId35"/>
    <p:sldId id="395" r:id="rId36"/>
    <p:sldId id="396" r:id="rId37"/>
    <p:sldId id="318" r:id="rId38"/>
    <p:sldId id="320" r:id="rId39"/>
    <p:sldId id="321" r:id="rId40"/>
    <p:sldId id="397" r:id="rId41"/>
    <p:sldId id="398" r:id="rId42"/>
    <p:sldId id="277" r:id="rId43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00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4972" autoAdjust="0"/>
  </p:normalViewPr>
  <p:slideViewPr>
    <p:cSldViewPr>
      <p:cViewPr varScale="1">
        <p:scale>
          <a:sx n="97" d="100"/>
          <a:sy n="97" d="100"/>
        </p:scale>
        <p:origin x="1480" y="76"/>
      </p:cViewPr>
      <p:guideLst>
        <p:guide orient="horz" pos="2160"/>
        <p:guide pos="2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16AE2B-2BBE-4D36-ABB8-E92A3C34A94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B9AA608F-C532-4B20-90F2-10E3768FAB24}">
      <dgm:prSet phldrT="[文本]"/>
      <dgm:spPr/>
      <dgm:t>
        <a:bodyPr/>
        <a:lstStyle/>
        <a:p>
          <a:r>
            <a:rPr lang="zh-CN" altLang="en-US" dirty="0"/>
            <a:t>异常处理</a:t>
          </a:r>
        </a:p>
      </dgm:t>
    </dgm:pt>
    <dgm:pt modelId="{072BB821-834F-4138-A097-3023B3E70B0F}" cxnId="{C641FE4E-97A9-4EB8-A925-FB4934706A59}" type="parTrans">
      <dgm:prSet/>
      <dgm:spPr/>
      <dgm:t>
        <a:bodyPr/>
        <a:lstStyle/>
        <a:p>
          <a:endParaRPr lang="zh-CN" altLang="en-US"/>
        </a:p>
      </dgm:t>
    </dgm:pt>
    <dgm:pt modelId="{1AA49BA5-AD47-4AFC-B756-AB1570E04236}" cxnId="{C641FE4E-97A9-4EB8-A925-FB4934706A59}" type="sibTrans">
      <dgm:prSet/>
      <dgm:spPr/>
      <dgm:t>
        <a:bodyPr/>
        <a:lstStyle/>
        <a:p>
          <a:endParaRPr lang="zh-CN" altLang="en-US"/>
        </a:p>
      </dgm:t>
    </dgm:pt>
    <dgm:pt modelId="{F1D59384-6B05-421E-B48B-CDCDCF8EE82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5</a:t>
          </a:r>
          <a:r>
            <a:rPr lang="en-US" altLang="zh-CN" dirty="0"/>
            <a:t>.1</a:t>
          </a:r>
          <a:r>
            <a:rPr lang="zh-CN" altLang="en-US" dirty="0"/>
            <a:t>异常</a:t>
          </a:r>
          <a:r>
            <a:rPr/>
            <a:t/>
          </a:r>
          <a:endParaRPr/>
        </a:p>
      </dgm:t>
    </dgm:pt>
    <dgm:pt modelId="{9B83A4A5-9664-4C92-A013-43B1E5F9C83F}" cxnId="{9CF41EB8-42CF-4135-857D-597C6123D0AB}" type="parTrans">
      <dgm:prSet/>
      <dgm:spPr/>
      <dgm:t>
        <a:bodyPr/>
        <a:lstStyle/>
        <a:p>
          <a:endParaRPr lang="zh-CN" altLang="en-US"/>
        </a:p>
      </dgm:t>
    </dgm:pt>
    <dgm:pt modelId="{C3C4AA70-66FA-42E3-917C-6F6B3D2A4AC6}" cxnId="{9CF41EB8-42CF-4135-857D-597C6123D0AB}" type="sibTrans">
      <dgm:prSet/>
      <dgm:spPr/>
      <dgm:t>
        <a:bodyPr/>
        <a:lstStyle/>
        <a:p>
          <a:endParaRPr lang="zh-CN" altLang="en-US"/>
        </a:p>
      </dgm:t>
    </dgm:pt>
    <dgm:pt modelId="{2DD826C5-17B6-4F80-82E6-A91D72964AF0}">
      <dgm:prSet phldrT="[文本]"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5</a:t>
          </a:r>
          <a:r>
            <a:rPr lang="en-US" altLang="zh-CN" dirty="0"/>
            <a:t>.1.1</a:t>
          </a:r>
          <a:r>
            <a:rPr lang="zh-CN" altLang="en-US" dirty="0"/>
            <a:t>异常的概念</a:t>
          </a:r>
          <a:r>
            <a:rPr/>
            <a:t/>
          </a:r>
          <a:endParaRPr/>
        </a:p>
      </dgm:t>
    </dgm:pt>
    <dgm:pt modelId="{BEE79073-0CD6-406D-8943-2674EA586AFA}" cxnId="{5D300E77-15C4-4BF5-9FCE-5D69CF2AFDC4}" type="parTrans">
      <dgm:prSet/>
      <dgm:spPr/>
      <dgm:t>
        <a:bodyPr/>
        <a:lstStyle/>
        <a:p>
          <a:endParaRPr lang="zh-CN" altLang="en-US"/>
        </a:p>
      </dgm:t>
    </dgm:pt>
    <dgm:pt modelId="{373EA454-CDC3-42D2-BE8C-510B45C3F0A2}" cxnId="{5D300E77-15C4-4BF5-9FCE-5D69CF2AFDC4}" type="sibTrans">
      <dgm:prSet/>
      <dgm:spPr/>
      <dgm:t>
        <a:bodyPr/>
        <a:lstStyle/>
        <a:p>
          <a:endParaRPr lang="zh-CN" altLang="en-US"/>
        </a:p>
      </dgm:t>
    </dgm:pt>
    <dgm:pt modelId="{68446989-386E-42AD-B963-B2B91FB89E42}">
      <dgm:prSet phldrT="[文本]"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5</a:t>
          </a:r>
          <a:r>
            <a:rPr lang="en-US" altLang="zh-CN" dirty="0"/>
            <a:t>.1.2</a:t>
          </a:r>
          <a:r>
            <a:rPr lang="zh-CN" altLang="en-US" dirty="0"/>
            <a:t>异常类</a:t>
          </a:r>
          <a:r>
            <a:rPr/>
            <a:t/>
          </a:r>
          <a:endParaRPr/>
        </a:p>
      </dgm:t>
    </dgm:pt>
    <dgm:pt modelId="{E7B98F16-C73D-493F-B470-FC1EA7F2925B}" cxnId="{CE0B0F6C-6C74-4093-ADEA-C145F0C6A878}" type="parTrans">
      <dgm:prSet/>
      <dgm:spPr/>
      <dgm:t>
        <a:bodyPr/>
        <a:lstStyle/>
        <a:p>
          <a:endParaRPr lang="zh-CN" altLang="en-US"/>
        </a:p>
      </dgm:t>
    </dgm:pt>
    <dgm:pt modelId="{37627AD9-711B-4587-8D8C-9F3B5F62568C}" cxnId="{CE0B0F6C-6C74-4093-ADEA-C145F0C6A878}" type="sibTrans">
      <dgm:prSet/>
      <dgm:spPr/>
      <dgm:t>
        <a:bodyPr/>
        <a:lstStyle/>
        <a:p>
          <a:endParaRPr lang="zh-CN" altLang="en-US"/>
        </a:p>
      </dgm:t>
    </dgm:pt>
    <dgm:pt modelId="{2291470E-0348-4930-B504-F1E6D50A060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5</a:t>
          </a:r>
          <a:r>
            <a:rPr lang="en-US" altLang="zh-CN" dirty="0"/>
            <a:t>.2</a:t>
          </a:r>
          <a:r>
            <a:rPr lang="zh-CN" altLang="en-US" dirty="0"/>
            <a:t>异常处理</a:t>
          </a:r>
          <a:r>
            <a:rPr/>
            <a:t/>
          </a:r>
          <a:endParaRPr/>
        </a:p>
      </dgm:t>
    </dgm:pt>
    <dgm:pt modelId="{5EB0E02D-D9A4-4274-A83C-FB19254BC787}" cxnId="{B3361370-11DB-4957-A43D-7772F18C2B78}" type="parTrans">
      <dgm:prSet/>
      <dgm:spPr/>
      <dgm:t>
        <a:bodyPr/>
        <a:lstStyle/>
        <a:p>
          <a:endParaRPr lang="zh-CN" altLang="en-US"/>
        </a:p>
      </dgm:t>
    </dgm:pt>
    <dgm:pt modelId="{CD4640D6-23A7-470B-B662-0649056A7E41}" cxnId="{B3361370-11DB-4957-A43D-7772F18C2B78}" type="sibTrans">
      <dgm:prSet/>
      <dgm:spPr/>
      <dgm:t>
        <a:bodyPr/>
        <a:lstStyle/>
        <a:p>
          <a:endParaRPr lang="zh-CN" altLang="en-US"/>
        </a:p>
      </dgm:t>
    </dgm:pt>
    <dgm:pt modelId="{0960E486-EEB2-413E-852B-BC4715557FF2}">
      <dgm:prSet phldrT="[文本]"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5.</a:t>
          </a:r>
          <a:r>
            <a:rPr lang="en-US" altLang="zh-CN" dirty="0"/>
            <a:t>2.1</a:t>
          </a:r>
          <a:r>
            <a:rPr lang="zh-CN" altLang="en-US" dirty="0"/>
            <a:t>异常处理机制</a:t>
          </a:r>
          <a:r>
            <a:rPr/>
            <a:t/>
          </a:r>
          <a:endParaRPr/>
        </a:p>
      </dgm:t>
    </dgm:pt>
    <dgm:pt modelId="{EE55191A-0E3C-4F88-B48B-9A391018E76E}" cxnId="{9403B391-E089-4EB1-A60B-FACBBB0CB78C}" type="parTrans">
      <dgm:prSet/>
      <dgm:spPr/>
      <dgm:t>
        <a:bodyPr/>
        <a:lstStyle/>
        <a:p>
          <a:endParaRPr lang="zh-CN" altLang="en-US"/>
        </a:p>
      </dgm:t>
    </dgm:pt>
    <dgm:pt modelId="{FB39E1D3-E4BA-48F0-9480-9772D807F462}" cxnId="{9403B391-E089-4EB1-A60B-FACBBB0CB78C}" type="sibTrans">
      <dgm:prSet/>
      <dgm:spPr/>
      <dgm:t>
        <a:bodyPr/>
        <a:lstStyle/>
        <a:p>
          <a:endParaRPr lang="zh-CN" altLang="en-US"/>
        </a:p>
      </dgm:t>
    </dgm:pt>
    <dgm:pt modelId="{7FD8249E-90DD-4F57-AD61-2614548443A9}">
      <dgm:prSet phldrT="[文本]"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5</a:t>
          </a:r>
          <a:r>
            <a:rPr lang="en-US" altLang="zh-CN" dirty="0"/>
            <a:t>.2.2</a:t>
          </a:r>
          <a:r>
            <a:rPr lang="zh-CN" altLang="en-US" dirty="0"/>
            <a:t>捕获处理异常</a:t>
          </a:r>
          <a:r>
            <a:rPr/>
            <a:t/>
          </a:r>
          <a:endParaRPr/>
        </a:p>
      </dgm:t>
    </dgm:pt>
    <dgm:pt modelId="{35F6A195-052E-4B03-963A-7C3069DEEF95}" cxnId="{6AB36C38-73FA-4141-8E21-E60BDC6180E2}" type="parTrans">
      <dgm:prSet/>
      <dgm:spPr/>
      <dgm:t>
        <a:bodyPr/>
        <a:lstStyle/>
        <a:p>
          <a:endParaRPr lang="zh-CN" altLang="en-US"/>
        </a:p>
      </dgm:t>
    </dgm:pt>
    <dgm:pt modelId="{10A4F354-C153-4898-B3D1-16E2809AF8F3}" cxnId="{6AB36C38-73FA-4141-8E21-E60BDC6180E2}" type="sibTrans">
      <dgm:prSet/>
      <dgm:spPr/>
      <dgm:t>
        <a:bodyPr/>
        <a:lstStyle/>
        <a:p>
          <a:endParaRPr lang="zh-CN" altLang="en-US"/>
        </a:p>
      </dgm:t>
    </dgm:pt>
    <dgm:pt modelId="{FD6EF28D-849E-4C2D-98BD-7D19E27584DC}">
      <dgm:prSet phldrT="[文本]"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5</a:t>
          </a:r>
          <a:r>
            <a:rPr lang="en-US" altLang="zh-CN" dirty="0"/>
            <a:t>.2.3</a:t>
          </a:r>
          <a:r>
            <a:rPr lang="zh-CN" altLang="en-US" dirty="0"/>
            <a:t>带资源的</a:t>
          </a:r>
          <a:r>
            <a:rPr lang="en-US" altLang="zh-CN" dirty="0"/>
            <a:t>try</a:t>
          </a:r>
          <a:r>
            <a:rPr lang="zh-CN" altLang="en-US" dirty="0"/>
            <a:t/>
          </a:r>
          <a:endParaRPr lang="zh-CN" altLang="en-US" dirty="0"/>
        </a:p>
      </dgm:t>
    </dgm:pt>
    <dgm:pt modelId="{493D646B-29AC-4332-A46E-CBFEBCD8C8B3}" cxnId="{B2720C2F-329B-4AEB-9017-9993EC8C07FC}" type="parTrans">
      <dgm:prSet/>
      <dgm:spPr/>
      <dgm:t>
        <a:bodyPr/>
        <a:lstStyle/>
        <a:p>
          <a:endParaRPr lang="zh-CN" altLang="en-US"/>
        </a:p>
      </dgm:t>
    </dgm:pt>
    <dgm:pt modelId="{721D4DD9-E6A0-40C0-A476-C90D7928C53D}" cxnId="{B2720C2F-329B-4AEB-9017-9993EC8C07FC}" type="sibTrans">
      <dgm:prSet/>
      <dgm:spPr/>
      <dgm:t>
        <a:bodyPr/>
        <a:lstStyle/>
        <a:p>
          <a:endParaRPr lang="zh-CN" altLang="en-US"/>
        </a:p>
      </dgm:t>
    </dgm:pt>
    <dgm:pt modelId="{6F947664-52F1-4CAE-9D34-3A4FAF90EC9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5</a:t>
          </a:r>
          <a:r>
            <a:rPr lang="en-US" altLang="zh-CN" dirty="0"/>
            <a:t>.2.4throw</a:t>
          </a:r>
          <a:r>
            <a:rPr lang="zh-CN" altLang="en-US" dirty="0"/>
            <a:t>抛出异常和</a:t>
          </a:r>
          <a:r>
            <a:rPr lang="en-US" altLang="zh-CN" dirty="0"/>
            <a:t>throws </a:t>
          </a:r>
          <a:r>
            <a:rPr lang="zh-CN" altLang="en-US" dirty="0"/>
            <a:t>声明异常</a:t>
          </a:r>
          <a:r>
            <a:rPr/>
            <a:t/>
          </a:r>
          <a:endParaRPr/>
        </a:p>
      </dgm:t>
    </dgm:pt>
    <dgm:pt modelId="{319B7AA2-3338-4147-A6AB-0CF357D2B139}" cxnId="{078F8717-30E6-477A-B55C-55BC17448E68}" type="parTrans">
      <dgm:prSet/>
      <dgm:spPr/>
      <dgm:t>
        <a:bodyPr/>
        <a:lstStyle/>
        <a:p>
          <a:endParaRPr lang="zh-CN" altLang="en-US"/>
        </a:p>
      </dgm:t>
    </dgm:pt>
    <dgm:pt modelId="{B2491196-4BE4-4139-90C5-6F1281638885}" cxnId="{078F8717-30E6-477A-B55C-55BC17448E68}" type="sibTrans">
      <dgm:prSet/>
      <dgm:spPr/>
      <dgm:t>
        <a:bodyPr/>
        <a:lstStyle/>
        <a:p>
          <a:endParaRPr lang="zh-CN" altLang="en-US"/>
        </a:p>
      </dgm:t>
    </dgm:pt>
    <dgm:pt modelId="{67136B35-FCC1-42E4-AC90-F3A61DD8524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5</a:t>
          </a:r>
          <a:r>
            <a:rPr lang="en-US" altLang="zh-CN" dirty="0"/>
            <a:t>.3</a:t>
          </a:r>
          <a:r>
            <a:rPr lang="zh-CN" altLang="en-US" dirty="0"/>
            <a:t>自定义异常</a:t>
          </a:r>
          <a:r>
            <a:rPr/>
            <a:t/>
          </a:r>
          <a:endParaRPr/>
        </a:p>
      </dgm:t>
    </dgm:pt>
    <dgm:pt modelId="{BAC85600-A7F1-4D65-9CF4-2CCD25504B1B}" cxnId="{EF739ABD-7A70-46F8-82F9-77A611FA55A8}" type="parTrans">
      <dgm:prSet/>
      <dgm:spPr/>
      <dgm:t>
        <a:bodyPr/>
        <a:lstStyle/>
        <a:p>
          <a:endParaRPr lang="zh-CN" altLang="en-US"/>
        </a:p>
      </dgm:t>
    </dgm:pt>
    <dgm:pt modelId="{90A66658-6A1A-4F0C-A7A1-7738402F380B}" cxnId="{EF739ABD-7A70-46F8-82F9-77A611FA55A8}" type="sibTrans">
      <dgm:prSet/>
      <dgm:spPr/>
      <dgm:t>
        <a:bodyPr/>
        <a:lstStyle/>
        <a:p>
          <a:endParaRPr lang="zh-CN" altLang="en-US"/>
        </a:p>
      </dgm:t>
    </dgm:pt>
    <dgm:pt modelId="{0F7FE7E0-2535-4495-ADD4-BBDD191266E1}" type="pres">
      <dgm:prSet presAssocID="{2616AE2B-2BBE-4D36-ABB8-E92A3C34A94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CCF69A-756A-4390-9D4B-C25C66176FE6}" type="pres">
      <dgm:prSet presAssocID="{B9AA608F-C532-4B20-90F2-10E3768FAB24}" presName="root1" presStyleCnt="0"/>
      <dgm:spPr/>
    </dgm:pt>
    <dgm:pt modelId="{376B8EED-CEE5-44E2-B279-1D413D54B77F}" type="pres">
      <dgm:prSet presAssocID="{B9AA608F-C532-4B20-90F2-10E3768FAB24}" presName="LevelOneTextNode" presStyleLbl="node0" presStyleIdx="0" presStyleCnt="1">
        <dgm:presLayoutVars>
          <dgm:chPref val="3"/>
        </dgm:presLayoutVars>
      </dgm:prSet>
      <dgm:spPr/>
    </dgm:pt>
    <dgm:pt modelId="{E13AF071-6500-47B6-9983-34EC51D3890B}" type="pres">
      <dgm:prSet presAssocID="{B9AA608F-C532-4B20-90F2-10E3768FAB24}" presName="level2hierChild" presStyleCnt="0"/>
      <dgm:spPr/>
    </dgm:pt>
    <dgm:pt modelId="{F4E985A3-FCB8-48C3-A030-74FDFAA9A576}" type="pres">
      <dgm:prSet presAssocID="{9B83A4A5-9664-4C92-A013-43B1E5F9C83F}" presName="conn2-1" presStyleLbl="parChTrans1D2" presStyleIdx="0" presStyleCnt="3"/>
      <dgm:spPr/>
    </dgm:pt>
    <dgm:pt modelId="{82F35E9B-C98C-4310-B8D2-3CA8F8DCD3E9}" type="pres">
      <dgm:prSet presAssocID="{9B83A4A5-9664-4C92-A013-43B1E5F9C83F}" presName="connTx" presStyleCnt="0"/>
      <dgm:spPr/>
    </dgm:pt>
    <dgm:pt modelId="{6B17A875-8305-4513-A1E6-E029D327D719}" type="pres">
      <dgm:prSet presAssocID="{F1D59384-6B05-421E-B48B-CDCDCF8EE828}" presName="root2" presStyleCnt="0"/>
      <dgm:spPr/>
    </dgm:pt>
    <dgm:pt modelId="{847A79CC-316E-469E-9A7A-3617491E5E28}" type="pres">
      <dgm:prSet presAssocID="{F1D59384-6B05-421E-B48B-CDCDCF8EE828}" presName="LevelTwoTextNode" presStyleLbl="node2" presStyleIdx="0" presStyleCnt="3">
        <dgm:presLayoutVars>
          <dgm:chPref val="3"/>
        </dgm:presLayoutVars>
      </dgm:prSet>
      <dgm:spPr/>
    </dgm:pt>
    <dgm:pt modelId="{D5C52C44-A6A7-4BB8-8596-BD75C9A3D044}" type="pres">
      <dgm:prSet presAssocID="{F1D59384-6B05-421E-B48B-CDCDCF8EE828}" presName="level3hierChild" presStyleCnt="0"/>
      <dgm:spPr/>
    </dgm:pt>
    <dgm:pt modelId="{DCC8A6C5-1D17-4607-8452-CDDB90E31E1A}" type="pres">
      <dgm:prSet presAssocID="{BEE79073-0CD6-406D-8943-2674EA586AFA}" presName="conn2-1" presStyleLbl="parChTrans1D3" presStyleIdx="0" presStyleCnt="6"/>
      <dgm:spPr/>
    </dgm:pt>
    <dgm:pt modelId="{1581F43C-5479-4EEE-BAE1-B8F8F5ABE6C9}" type="pres">
      <dgm:prSet presAssocID="{BEE79073-0CD6-406D-8943-2674EA586AFA}" presName="connTx" presStyleCnt="0"/>
      <dgm:spPr/>
    </dgm:pt>
    <dgm:pt modelId="{5A24AE01-72FF-44D1-BF51-4FF7F733D4C3}" type="pres">
      <dgm:prSet presAssocID="{2DD826C5-17B6-4F80-82E6-A91D72964AF0}" presName="root2" presStyleCnt="0"/>
      <dgm:spPr/>
    </dgm:pt>
    <dgm:pt modelId="{6933D761-40E5-46A0-9354-4C97077FDDF9}" type="pres">
      <dgm:prSet presAssocID="{2DD826C5-17B6-4F80-82E6-A91D72964AF0}" presName="LevelTwoTextNode" presStyleLbl="node3" presStyleIdx="0" presStyleCnt="6" custScaleX="114222">
        <dgm:presLayoutVars>
          <dgm:chPref val="3"/>
        </dgm:presLayoutVars>
      </dgm:prSet>
      <dgm:spPr/>
    </dgm:pt>
    <dgm:pt modelId="{10295623-0142-4B4E-96A3-86D11F7B005A}" type="pres">
      <dgm:prSet presAssocID="{2DD826C5-17B6-4F80-82E6-A91D72964AF0}" presName="level3hierChild" presStyleCnt="0"/>
      <dgm:spPr/>
    </dgm:pt>
    <dgm:pt modelId="{786D7662-8944-4E21-BF6A-508D6732CEE8}" type="pres">
      <dgm:prSet presAssocID="{E7B98F16-C73D-493F-B470-FC1EA7F2925B}" presName="conn2-1" presStyleLbl="parChTrans1D3" presStyleIdx="1" presStyleCnt="6"/>
      <dgm:spPr/>
    </dgm:pt>
    <dgm:pt modelId="{B8FA0AFB-DA95-4D3A-97F6-3A32EAAC3682}" type="pres">
      <dgm:prSet presAssocID="{E7B98F16-C73D-493F-B470-FC1EA7F2925B}" presName="connTx" presStyleCnt="0"/>
      <dgm:spPr/>
    </dgm:pt>
    <dgm:pt modelId="{5EB733A4-6FCB-4EB3-A8CE-C6363FE92FED}" type="pres">
      <dgm:prSet presAssocID="{68446989-386E-42AD-B963-B2B91FB89E42}" presName="root2" presStyleCnt="0"/>
      <dgm:spPr/>
    </dgm:pt>
    <dgm:pt modelId="{4374FAA7-A89A-4ABE-B79D-155626CACD16}" type="pres">
      <dgm:prSet presAssocID="{68446989-386E-42AD-B963-B2B91FB89E42}" presName="LevelTwoTextNode" presStyleLbl="node3" presStyleIdx="1" presStyleCnt="6" custScaleX="114222">
        <dgm:presLayoutVars>
          <dgm:chPref val="3"/>
        </dgm:presLayoutVars>
      </dgm:prSet>
      <dgm:spPr/>
    </dgm:pt>
    <dgm:pt modelId="{E0B752D2-15F2-4324-9098-16957B2B146C}" type="pres">
      <dgm:prSet presAssocID="{68446989-386E-42AD-B963-B2B91FB89E42}" presName="level3hierChild" presStyleCnt="0"/>
      <dgm:spPr/>
    </dgm:pt>
    <dgm:pt modelId="{095C6F8C-1363-44B7-ADD8-DDB589CE361C}" type="pres">
      <dgm:prSet presAssocID="{5EB0E02D-D9A4-4274-A83C-FB19254BC787}" presName="conn2-1" presStyleLbl="parChTrans1D2" presStyleIdx="1" presStyleCnt="3"/>
      <dgm:spPr/>
    </dgm:pt>
    <dgm:pt modelId="{EAD86F30-CEB7-4174-8061-423A6092BB97}" type="pres">
      <dgm:prSet presAssocID="{5EB0E02D-D9A4-4274-A83C-FB19254BC787}" presName="connTx" presStyleCnt="0"/>
      <dgm:spPr/>
    </dgm:pt>
    <dgm:pt modelId="{3174FD19-308E-4633-9E60-AB35E9A37088}" type="pres">
      <dgm:prSet presAssocID="{2291470E-0348-4930-B504-F1E6D50A0606}" presName="root2" presStyleCnt="0"/>
      <dgm:spPr/>
    </dgm:pt>
    <dgm:pt modelId="{CD695A98-5B12-42FA-83EE-038840EF6E32}" type="pres">
      <dgm:prSet presAssocID="{2291470E-0348-4930-B504-F1E6D50A0606}" presName="LevelTwoTextNode" presStyleLbl="node2" presStyleIdx="1" presStyleCnt="3">
        <dgm:presLayoutVars>
          <dgm:chPref val="3"/>
        </dgm:presLayoutVars>
      </dgm:prSet>
      <dgm:spPr/>
    </dgm:pt>
    <dgm:pt modelId="{BEC7CE44-DA2A-4536-8667-4FF9C717CD81}" type="pres">
      <dgm:prSet presAssocID="{2291470E-0348-4930-B504-F1E6D50A0606}" presName="level3hierChild" presStyleCnt="0"/>
      <dgm:spPr/>
    </dgm:pt>
    <dgm:pt modelId="{D2430767-25DB-4BE7-991B-D2035B812354}" type="pres">
      <dgm:prSet presAssocID="{EE55191A-0E3C-4F88-B48B-9A391018E76E}" presName="conn2-1" presStyleLbl="parChTrans1D3" presStyleIdx="2" presStyleCnt="6"/>
      <dgm:spPr/>
    </dgm:pt>
    <dgm:pt modelId="{D95EF166-DDBE-44C6-AFAE-4E2BF1B62DA9}" type="pres">
      <dgm:prSet presAssocID="{EE55191A-0E3C-4F88-B48B-9A391018E76E}" presName="connTx" presStyleCnt="0"/>
      <dgm:spPr/>
    </dgm:pt>
    <dgm:pt modelId="{F4863C51-8B4D-47FB-B6C3-0644464914EB}" type="pres">
      <dgm:prSet presAssocID="{0960E486-EEB2-413E-852B-BC4715557FF2}" presName="root2" presStyleCnt="0"/>
      <dgm:spPr/>
    </dgm:pt>
    <dgm:pt modelId="{5D3EF5E5-95A5-4A25-9FB5-9A46F967528E}" type="pres">
      <dgm:prSet presAssocID="{0960E486-EEB2-413E-852B-BC4715557FF2}" presName="LevelTwoTextNode" presStyleLbl="node3" presStyleIdx="2" presStyleCnt="6" custScaleX="114222">
        <dgm:presLayoutVars>
          <dgm:chPref val="3"/>
        </dgm:presLayoutVars>
      </dgm:prSet>
      <dgm:spPr/>
    </dgm:pt>
    <dgm:pt modelId="{0CDFABD5-FE93-4A52-88F5-EF419688FF13}" type="pres">
      <dgm:prSet presAssocID="{0960E486-EEB2-413E-852B-BC4715557FF2}" presName="level3hierChild" presStyleCnt="0"/>
      <dgm:spPr/>
    </dgm:pt>
    <dgm:pt modelId="{3E3E8230-702B-410F-A9C0-D17585C0E4B6}" type="pres">
      <dgm:prSet presAssocID="{35F6A195-052E-4B03-963A-7C3069DEEF95}" presName="conn2-1" presStyleLbl="parChTrans1D3" presStyleIdx="3" presStyleCnt="6"/>
      <dgm:spPr/>
    </dgm:pt>
    <dgm:pt modelId="{E01DC75C-EE52-403F-ACBF-879F6D0B8043}" type="pres">
      <dgm:prSet presAssocID="{35F6A195-052E-4B03-963A-7C3069DEEF95}" presName="connTx" presStyleCnt="0"/>
      <dgm:spPr/>
    </dgm:pt>
    <dgm:pt modelId="{572FCE32-F761-42A4-B9C2-1C74E17623E3}" type="pres">
      <dgm:prSet presAssocID="{7FD8249E-90DD-4F57-AD61-2614548443A9}" presName="root2" presStyleCnt="0"/>
      <dgm:spPr/>
    </dgm:pt>
    <dgm:pt modelId="{E7C47793-C648-4EB2-8F8C-95C18478AEEF}" type="pres">
      <dgm:prSet presAssocID="{7FD8249E-90DD-4F57-AD61-2614548443A9}" presName="LevelTwoTextNode" presStyleLbl="node3" presStyleIdx="3" presStyleCnt="6" custScaleX="114222">
        <dgm:presLayoutVars>
          <dgm:chPref val="3"/>
        </dgm:presLayoutVars>
      </dgm:prSet>
      <dgm:spPr/>
    </dgm:pt>
    <dgm:pt modelId="{91B5A5B9-E4F1-4390-89A0-60E2A28AA3BE}" type="pres">
      <dgm:prSet presAssocID="{7FD8249E-90DD-4F57-AD61-2614548443A9}" presName="level3hierChild" presStyleCnt="0"/>
      <dgm:spPr/>
    </dgm:pt>
    <dgm:pt modelId="{3D20A979-0B3F-4803-8488-C326CCDCD2C5}" type="pres">
      <dgm:prSet presAssocID="{493D646B-29AC-4332-A46E-CBFEBCD8C8B3}" presName="conn2-1" presStyleLbl="parChTrans1D3" presStyleIdx="4" presStyleCnt="6"/>
      <dgm:spPr/>
    </dgm:pt>
    <dgm:pt modelId="{0E347037-E207-4F86-B577-5006DD8667F3}" type="pres">
      <dgm:prSet presAssocID="{493D646B-29AC-4332-A46E-CBFEBCD8C8B3}" presName="connTx" presStyleCnt="0"/>
      <dgm:spPr/>
    </dgm:pt>
    <dgm:pt modelId="{129E823E-52EB-4373-9FC1-739850769831}" type="pres">
      <dgm:prSet presAssocID="{FD6EF28D-849E-4C2D-98BD-7D19E27584DC}" presName="root2" presStyleCnt="0"/>
      <dgm:spPr/>
    </dgm:pt>
    <dgm:pt modelId="{1E3CA210-C0D1-4E4A-9537-DDD378E003A7}" type="pres">
      <dgm:prSet presAssocID="{FD6EF28D-849E-4C2D-98BD-7D19E27584DC}" presName="LevelTwoTextNode" presStyleLbl="node3" presStyleIdx="4" presStyleCnt="6" custScaleX="114222">
        <dgm:presLayoutVars>
          <dgm:chPref val="3"/>
        </dgm:presLayoutVars>
      </dgm:prSet>
      <dgm:spPr/>
    </dgm:pt>
    <dgm:pt modelId="{E18E70B8-4F46-4CDB-8B32-5FDDF7B28920}" type="pres">
      <dgm:prSet presAssocID="{FD6EF28D-849E-4C2D-98BD-7D19E27584DC}" presName="level3hierChild" presStyleCnt="0"/>
      <dgm:spPr/>
    </dgm:pt>
    <dgm:pt modelId="{AC2BA1A5-6D38-4A18-B2F4-B41C06D71083}" type="pres">
      <dgm:prSet presAssocID="{319B7AA2-3338-4147-A6AB-0CF357D2B139}" presName="conn2-1" presStyleLbl="parChTrans1D3" presStyleIdx="5" presStyleCnt="6"/>
      <dgm:spPr/>
    </dgm:pt>
    <dgm:pt modelId="{7795456E-2091-4C1A-8124-D9E10DEB6553}" type="pres">
      <dgm:prSet presAssocID="{319B7AA2-3338-4147-A6AB-0CF357D2B139}" presName="connTx" presStyleCnt="0"/>
      <dgm:spPr/>
    </dgm:pt>
    <dgm:pt modelId="{8B1586E8-B611-4738-A13C-AC4D27E95B2A}" type="pres">
      <dgm:prSet presAssocID="{6F947664-52F1-4CAE-9D34-3A4FAF90EC9A}" presName="root2" presStyleCnt="0"/>
      <dgm:spPr/>
    </dgm:pt>
    <dgm:pt modelId="{A69C242B-777D-4D93-A505-EC5287DFEA14}" type="pres">
      <dgm:prSet presAssocID="{6F947664-52F1-4CAE-9D34-3A4FAF90EC9A}" presName="LevelTwoTextNode" presStyleLbl="node3" presStyleIdx="5" presStyleCnt="6" custScaleX="114222">
        <dgm:presLayoutVars>
          <dgm:chPref val="3"/>
        </dgm:presLayoutVars>
      </dgm:prSet>
      <dgm:spPr/>
    </dgm:pt>
    <dgm:pt modelId="{55521CE2-0233-43FC-9B4F-9299EB915DF0}" type="pres">
      <dgm:prSet presAssocID="{6F947664-52F1-4CAE-9D34-3A4FAF90EC9A}" presName="level3hierChild" presStyleCnt="0"/>
      <dgm:spPr/>
    </dgm:pt>
    <dgm:pt modelId="{53E509D2-2CF2-4AA5-86C0-B66C697B1AB4}" type="pres">
      <dgm:prSet presAssocID="{BAC85600-A7F1-4D65-9CF4-2CCD25504B1B}" presName="conn2-1" presStyleLbl="parChTrans1D2" presStyleIdx="2" presStyleCnt="3"/>
      <dgm:spPr/>
    </dgm:pt>
    <dgm:pt modelId="{09E6C611-BAB4-40F0-9977-4CA79410ADF3}" type="pres">
      <dgm:prSet presAssocID="{BAC85600-A7F1-4D65-9CF4-2CCD25504B1B}" presName="connTx" presStyleCnt="0"/>
      <dgm:spPr/>
    </dgm:pt>
    <dgm:pt modelId="{E11B9D4D-2D07-4F53-99C1-FEBCE0F633D9}" type="pres">
      <dgm:prSet presAssocID="{67136B35-FCC1-42E4-AC90-F3A61DD85246}" presName="root2" presStyleCnt="0"/>
      <dgm:spPr/>
    </dgm:pt>
    <dgm:pt modelId="{57845CD0-0E40-45C9-88DD-B34C6CC0CA04}" type="pres">
      <dgm:prSet presAssocID="{67136B35-FCC1-42E4-AC90-F3A61DD85246}" presName="LevelTwoTextNode" presStyleLbl="node2" presStyleIdx="2" presStyleCnt="3">
        <dgm:presLayoutVars>
          <dgm:chPref val="3"/>
        </dgm:presLayoutVars>
      </dgm:prSet>
      <dgm:spPr/>
    </dgm:pt>
    <dgm:pt modelId="{4E4EFD7D-D945-4503-9EEF-00B72A0AE893}" type="pres">
      <dgm:prSet presAssocID="{67136B35-FCC1-42E4-AC90-F3A61DD85246}" presName="level3hierChild" presStyleCnt="0"/>
      <dgm:spPr/>
    </dgm:pt>
  </dgm:ptLst>
  <dgm:cxnLst>
    <dgm:cxn modelId="{C641FE4E-97A9-4EB8-A925-FB4934706A59}" srcId="{2616AE2B-2BBE-4D36-ABB8-E92A3C34A943}" destId="{B9AA608F-C532-4B20-90F2-10E3768FAB24}" srcOrd="0" destOrd="0" parTransId="{072BB821-834F-4138-A097-3023B3E70B0F}" sibTransId="{1AA49BA5-AD47-4AFC-B756-AB1570E04236}"/>
    <dgm:cxn modelId="{9CF41EB8-42CF-4135-857D-597C6123D0AB}" srcId="{B9AA608F-C532-4B20-90F2-10E3768FAB24}" destId="{F1D59384-6B05-421E-B48B-CDCDCF8EE828}" srcOrd="0" destOrd="0" parTransId="{9B83A4A5-9664-4C92-A013-43B1E5F9C83F}" sibTransId="{C3C4AA70-66FA-42E3-917C-6F6B3D2A4AC6}"/>
    <dgm:cxn modelId="{5D300E77-15C4-4BF5-9FCE-5D69CF2AFDC4}" srcId="{F1D59384-6B05-421E-B48B-CDCDCF8EE828}" destId="{2DD826C5-17B6-4F80-82E6-A91D72964AF0}" srcOrd="0" destOrd="0" parTransId="{BEE79073-0CD6-406D-8943-2674EA586AFA}" sibTransId="{373EA454-CDC3-42D2-BE8C-510B45C3F0A2}"/>
    <dgm:cxn modelId="{CE0B0F6C-6C74-4093-ADEA-C145F0C6A878}" srcId="{F1D59384-6B05-421E-B48B-CDCDCF8EE828}" destId="{68446989-386E-42AD-B963-B2B91FB89E42}" srcOrd="1" destOrd="0" parTransId="{E7B98F16-C73D-493F-B470-FC1EA7F2925B}" sibTransId="{37627AD9-711B-4587-8D8C-9F3B5F62568C}"/>
    <dgm:cxn modelId="{B3361370-11DB-4957-A43D-7772F18C2B78}" srcId="{B9AA608F-C532-4B20-90F2-10E3768FAB24}" destId="{2291470E-0348-4930-B504-F1E6D50A0606}" srcOrd="1" destOrd="0" parTransId="{5EB0E02D-D9A4-4274-A83C-FB19254BC787}" sibTransId="{CD4640D6-23A7-470B-B662-0649056A7E41}"/>
    <dgm:cxn modelId="{9403B391-E089-4EB1-A60B-FACBBB0CB78C}" srcId="{2291470E-0348-4930-B504-F1E6D50A0606}" destId="{0960E486-EEB2-413E-852B-BC4715557FF2}" srcOrd="0" destOrd="1" parTransId="{EE55191A-0E3C-4F88-B48B-9A391018E76E}" sibTransId="{FB39E1D3-E4BA-48F0-9480-9772D807F462}"/>
    <dgm:cxn modelId="{6AB36C38-73FA-4141-8E21-E60BDC6180E2}" srcId="{2291470E-0348-4930-B504-F1E6D50A0606}" destId="{7FD8249E-90DD-4F57-AD61-2614548443A9}" srcOrd="1" destOrd="1" parTransId="{35F6A195-052E-4B03-963A-7C3069DEEF95}" sibTransId="{10A4F354-C153-4898-B3D1-16E2809AF8F3}"/>
    <dgm:cxn modelId="{B2720C2F-329B-4AEB-9017-9993EC8C07FC}" srcId="{2291470E-0348-4930-B504-F1E6D50A0606}" destId="{FD6EF28D-849E-4C2D-98BD-7D19E27584DC}" srcOrd="2" destOrd="1" parTransId="{493D646B-29AC-4332-A46E-CBFEBCD8C8B3}" sibTransId="{721D4DD9-E6A0-40C0-A476-C90D7928C53D}"/>
    <dgm:cxn modelId="{078F8717-30E6-477A-B55C-55BC17448E68}" srcId="{2291470E-0348-4930-B504-F1E6D50A0606}" destId="{6F947664-52F1-4CAE-9D34-3A4FAF90EC9A}" srcOrd="3" destOrd="1" parTransId="{319B7AA2-3338-4147-A6AB-0CF357D2B139}" sibTransId="{B2491196-4BE4-4139-90C5-6F1281638885}"/>
    <dgm:cxn modelId="{EF739ABD-7A70-46F8-82F9-77A611FA55A8}" srcId="{B9AA608F-C532-4B20-90F2-10E3768FAB24}" destId="{67136B35-FCC1-42E4-AC90-F3A61DD85246}" srcOrd="2" destOrd="0" parTransId="{BAC85600-A7F1-4D65-9CF4-2CCD25504B1B}" sibTransId="{90A66658-6A1A-4F0C-A7A1-7738402F380B}"/>
    <dgm:cxn modelId="{6AABAF4C-D139-4520-9936-26EB3C129B26}" type="presOf" srcId="{2616AE2B-2BBE-4D36-ABB8-E92A3C34A943}" destId="{0F7FE7E0-2535-4495-ADD4-BBDD191266E1}" srcOrd="0" destOrd="0" presId="urn:microsoft.com/office/officeart/2008/layout/HorizontalMultiLevelHierarchy"/>
    <dgm:cxn modelId="{F432BBCC-9149-452D-839A-9D5916D4A265}" type="presParOf" srcId="{0F7FE7E0-2535-4495-ADD4-BBDD191266E1}" destId="{14CCF69A-756A-4390-9D4B-C25C66176FE6}" srcOrd="0" destOrd="0" presId="urn:microsoft.com/office/officeart/2008/layout/HorizontalMultiLevelHierarchy"/>
    <dgm:cxn modelId="{7769BB92-0C66-4C43-A9AF-A77752BC4A9F}" type="presParOf" srcId="{14CCF69A-756A-4390-9D4B-C25C66176FE6}" destId="{376B8EED-CEE5-44E2-B279-1D413D54B77F}" srcOrd="0" destOrd="0" presId="urn:microsoft.com/office/officeart/2008/layout/HorizontalMultiLevelHierarchy"/>
    <dgm:cxn modelId="{A71D859F-C13F-47D6-95AA-01C2DEB35716}" type="presOf" srcId="{B9AA608F-C532-4B20-90F2-10E3768FAB24}" destId="{376B8EED-CEE5-44E2-B279-1D413D54B77F}" srcOrd="0" destOrd="0" presId="urn:microsoft.com/office/officeart/2008/layout/HorizontalMultiLevelHierarchy"/>
    <dgm:cxn modelId="{84E343F8-A6EF-4C4A-B2C9-16E76A50560E}" type="presParOf" srcId="{14CCF69A-756A-4390-9D4B-C25C66176FE6}" destId="{E13AF071-6500-47B6-9983-34EC51D3890B}" srcOrd="1" destOrd="0" presId="urn:microsoft.com/office/officeart/2008/layout/HorizontalMultiLevelHierarchy"/>
    <dgm:cxn modelId="{A54C32E3-9309-412C-9270-08282B5FBE28}" type="presParOf" srcId="{E13AF071-6500-47B6-9983-34EC51D3890B}" destId="{F4E985A3-FCB8-48C3-A030-74FDFAA9A576}" srcOrd="0" destOrd="1" presId="urn:microsoft.com/office/officeart/2008/layout/HorizontalMultiLevelHierarchy"/>
    <dgm:cxn modelId="{98CC1461-D468-43A8-93D6-9675983B31BF}" type="presOf" srcId="{9B83A4A5-9664-4C92-A013-43B1E5F9C83F}" destId="{F4E985A3-FCB8-48C3-A030-74FDFAA9A576}" srcOrd="0" destOrd="0" presId="urn:microsoft.com/office/officeart/2008/layout/HorizontalMultiLevelHierarchy"/>
    <dgm:cxn modelId="{C452C908-1851-4CE5-83E2-9A033F68CE4E}" type="presParOf" srcId="{F4E985A3-FCB8-48C3-A030-74FDFAA9A576}" destId="{82F35E9B-C98C-4310-B8D2-3CA8F8DCD3E9}" srcOrd="0" destOrd="0" presId="urn:microsoft.com/office/officeart/2008/layout/HorizontalMultiLevelHierarchy"/>
    <dgm:cxn modelId="{8B5F43E6-45D2-47DA-8B83-D2F922E24922}" type="presOf" srcId="{9B83A4A5-9664-4C92-A013-43B1E5F9C83F}" destId="{82F35E9B-C98C-4310-B8D2-3CA8F8DCD3E9}" srcOrd="1" destOrd="0" presId="urn:microsoft.com/office/officeart/2008/layout/HorizontalMultiLevelHierarchy"/>
    <dgm:cxn modelId="{72605799-C104-42D1-B285-29D2CD2B95F4}" type="presParOf" srcId="{E13AF071-6500-47B6-9983-34EC51D3890B}" destId="{6B17A875-8305-4513-A1E6-E029D327D719}" srcOrd="1" destOrd="1" presId="urn:microsoft.com/office/officeart/2008/layout/HorizontalMultiLevelHierarchy"/>
    <dgm:cxn modelId="{0A3CFB55-38CF-459E-88F5-544A5791F639}" type="presParOf" srcId="{6B17A875-8305-4513-A1E6-E029D327D719}" destId="{847A79CC-316E-469E-9A7A-3617491E5E28}" srcOrd="0" destOrd="1" presId="urn:microsoft.com/office/officeart/2008/layout/HorizontalMultiLevelHierarchy"/>
    <dgm:cxn modelId="{34FA35D2-34D0-444D-BF1D-A6F04ED1853F}" type="presOf" srcId="{F1D59384-6B05-421E-B48B-CDCDCF8EE828}" destId="{847A79CC-316E-469E-9A7A-3617491E5E28}" srcOrd="0" destOrd="0" presId="urn:microsoft.com/office/officeart/2008/layout/HorizontalMultiLevelHierarchy"/>
    <dgm:cxn modelId="{DF44ECA2-489B-400A-A2DB-6429A064A516}" type="presParOf" srcId="{6B17A875-8305-4513-A1E6-E029D327D719}" destId="{D5C52C44-A6A7-4BB8-8596-BD75C9A3D044}" srcOrd="1" destOrd="1" presId="urn:microsoft.com/office/officeart/2008/layout/HorizontalMultiLevelHierarchy"/>
    <dgm:cxn modelId="{6ADC8A16-8514-4735-83CD-9472A04564F4}" type="presParOf" srcId="{D5C52C44-A6A7-4BB8-8596-BD75C9A3D044}" destId="{DCC8A6C5-1D17-4607-8452-CDDB90E31E1A}" srcOrd="0" destOrd="1" presId="urn:microsoft.com/office/officeart/2008/layout/HorizontalMultiLevelHierarchy"/>
    <dgm:cxn modelId="{B5E3AE13-2EC8-40AD-A699-7DBB36CA2AA7}" type="presOf" srcId="{BEE79073-0CD6-406D-8943-2674EA586AFA}" destId="{DCC8A6C5-1D17-4607-8452-CDDB90E31E1A}" srcOrd="0" destOrd="0" presId="urn:microsoft.com/office/officeart/2008/layout/HorizontalMultiLevelHierarchy"/>
    <dgm:cxn modelId="{90948F4B-3625-4664-B3CF-8CF3E2D07EA3}" type="presParOf" srcId="{DCC8A6C5-1D17-4607-8452-CDDB90E31E1A}" destId="{1581F43C-5479-4EEE-BAE1-B8F8F5ABE6C9}" srcOrd="0" destOrd="0" presId="urn:microsoft.com/office/officeart/2008/layout/HorizontalMultiLevelHierarchy"/>
    <dgm:cxn modelId="{DBCD0719-8598-45F6-B003-6B9582FD2F90}" type="presOf" srcId="{BEE79073-0CD6-406D-8943-2674EA586AFA}" destId="{1581F43C-5479-4EEE-BAE1-B8F8F5ABE6C9}" srcOrd="1" destOrd="0" presId="urn:microsoft.com/office/officeart/2008/layout/HorizontalMultiLevelHierarchy"/>
    <dgm:cxn modelId="{E591A14B-E7F6-401C-8D8E-48D68EDC4486}" type="presParOf" srcId="{D5C52C44-A6A7-4BB8-8596-BD75C9A3D044}" destId="{5A24AE01-72FF-44D1-BF51-4FF7F733D4C3}" srcOrd="1" destOrd="1" presId="urn:microsoft.com/office/officeart/2008/layout/HorizontalMultiLevelHierarchy"/>
    <dgm:cxn modelId="{012C1A12-8583-434C-9239-71D5B2F75445}" type="presParOf" srcId="{5A24AE01-72FF-44D1-BF51-4FF7F733D4C3}" destId="{6933D761-40E5-46A0-9354-4C97077FDDF9}" srcOrd="0" destOrd="1" presId="urn:microsoft.com/office/officeart/2008/layout/HorizontalMultiLevelHierarchy"/>
    <dgm:cxn modelId="{DA839EAD-6A70-40CA-A0BB-D8B4ADB4A009}" type="presOf" srcId="{2DD826C5-17B6-4F80-82E6-A91D72964AF0}" destId="{6933D761-40E5-46A0-9354-4C97077FDDF9}" srcOrd="0" destOrd="0" presId="urn:microsoft.com/office/officeart/2008/layout/HorizontalMultiLevelHierarchy"/>
    <dgm:cxn modelId="{8C9513A6-C627-4DCD-9651-E55D7CDE8344}" type="presParOf" srcId="{5A24AE01-72FF-44D1-BF51-4FF7F733D4C3}" destId="{10295623-0142-4B4E-96A3-86D11F7B005A}" srcOrd="1" destOrd="1" presId="urn:microsoft.com/office/officeart/2008/layout/HorizontalMultiLevelHierarchy"/>
    <dgm:cxn modelId="{7F58F052-9E7C-4F2A-9551-C8B85626ACC8}" type="presParOf" srcId="{D5C52C44-A6A7-4BB8-8596-BD75C9A3D044}" destId="{786D7662-8944-4E21-BF6A-508D6732CEE8}" srcOrd="2" destOrd="1" presId="urn:microsoft.com/office/officeart/2008/layout/HorizontalMultiLevelHierarchy"/>
    <dgm:cxn modelId="{F73C8AD0-BF14-496F-AA5A-FB43FF8FB065}" type="presOf" srcId="{E7B98F16-C73D-493F-B470-FC1EA7F2925B}" destId="{786D7662-8944-4E21-BF6A-508D6732CEE8}" srcOrd="0" destOrd="0" presId="urn:microsoft.com/office/officeart/2008/layout/HorizontalMultiLevelHierarchy"/>
    <dgm:cxn modelId="{E62441A4-1DB2-4AAB-96D9-B6C908D3535C}" type="presParOf" srcId="{786D7662-8944-4E21-BF6A-508D6732CEE8}" destId="{B8FA0AFB-DA95-4D3A-97F6-3A32EAAC3682}" srcOrd="0" destOrd="2" presId="urn:microsoft.com/office/officeart/2008/layout/HorizontalMultiLevelHierarchy"/>
    <dgm:cxn modelId="{7D79CF1B-137D-4408-BB3B-5146B20B8116}" type="presOf" srcId="{E7B98F16-C73D-493F-B470-FC1EA7F2925B}" destId="{B8FA0AFB-DA95-4D3A-97F6-3A32EAAC3682}" srcOrd="1" destOrd="0" presId="urn:microsoft.com/office/officeart/2008/layout/HorizontalMultiLevelHierarchy"/>
    <dgm:cxn modelId="{85EB2595-BC7D-42C5-B822-06D59FD42FED}" type="presParOf" srcId="{D5C52C44-A6A7-4BB8-8596-BD75C9A3D044}" destId="{5EB733A4-6FCB-4EB3-A8CE-C6363FE92FED}" srcOrd="3" destOrd="1" presId="urn:microsoft.com/office/officeart/2008/layout/HorizontalMultiLevelHierarchy"/>
    <dgm:cxn modelId="{408A2502-04EE-4531-825A-CBC4CB057CE3}" type="presParOf" srcId="{5EB733A4-6FCB-4EB3-A8CE-C6363FE92FED}" destId="{4374FAA7-A89A-4ABE-B79D-155626CACD16}" srcOrd="0" destOrd="3" presId="urn:microsoft.com/office/officeart/2008/layout/HorizontalMultiLevelHierarchy"/>
    <dgm:cxn modelId="{8A9FB43F-BA03-446A-A528-81DFF6ABAD44}" type="presOf" srcId="{68446989-386E-42AD-B963-B2B91FB89E42}" destId="{4374FAA7-A89A-4ABE-B79D-155626CACD16}" srcOrd="0" destOrd="0" presId="urn:microsoft.com/office/officeart/2008/layout/HorizontalMultiLevelHierarchy"/>
    <dgm:cxn modelId="{37B55854-4208-424B-ABBB-37F276547873}" type="presParOf" srcId="{5EB733A4-6FCB-4EB3-A8CE-C6363FE92FED}" destId="{E0B752D2-15F2-4324-9098-16957B2B146C}" srcOrd="1" destOrd="3" presId="urn:microsoft.com/office/officeart/2008/layout/HorizontalMultiLevelHierarchy"/>
    <dgm:cxn modelId="{61F43AF8-1F68-42C8-B325-3C452D4104C6}" type="presParOf" srcId="{E13AF071-6500-47B6-9983-34EC51D3890B}" destId="{095C6F8C-1363-44B7-ADD8-DDB589CE361C}" srcOrd="2" destOrd="1" presId="urn:microsoft.com/office/officeart/2008/layout/HorizontalMultiLevelHierarchy"/>
    <dgm:cxn modelId="{70304C50-7D9A-4042-8290-F68E71D7FF90}" type="presOf" srcId="{5EB0E02D-D9A4-4274-A83C-FB19254BC787}" destId="{095C6F8C-1363-44B7-ADD8-DDB589CE361C}" srcOrd="0" destOrd="0" presId="urn:microsoft.com/office/officeart/2008/layout/HorizontalMultiLevelHierarchy"/>
    <dgm:cxn modelId="{53D0928B-C271-4182-8A25-8210CB143A7E}" type="presParOf" srcId="{095C6F8C-1363-44B7-ADD8-DDB589CE361C}" destId="{EAD86F30-CEB7-4174-8061-423A6092BB97}" srcOrd="0" destOrd="2" presId="urn:microsoft.com/office/officeart/2008/layout/HorizontalMultiLevelHierarchy"/>
    <dgm:cxn modelId="{CEF75C12-E9D5-4D06-BF9A-F720EC9FFF69}" type="presOf" srcId="{5EB0E02D-D9A4-4274-A83C-FB19254BC787}" destId="{EAD86F30-CEB7-4174-8061-423A6092BB97}" srcOrd="1" destOrd="0" presId="urn:microsoft.com/office/officeart/2008/layout/HorizontalMultiLevelHierarchy"/>
    <dgm:cxn modelId="{3EED262B-33DE-42DC-8392-248AE9492BD2}" type="presParOf" srcId="{E13AF071-6500-47B6-9983-34EC51D3890B}" destId="{3174FD19-308E-4633-9E60-AB35E9A37088}" srcOrd="3" destOrd="1" presId="urn:microsoft.com/office/officeart/2008/layout/HorizontalMultiLevelHierarchy"/>
    <dgm:cxn modelId="{1F7887FE-475B-4D89-901F-76CBF252772E}" type="presParOf" srcId="{3174FD19-308E-4633-9E60-AB35E9A37088}" destId="{CD695A98-5B12-42FA-83EE-038840EF6E32}" srcOrd="0" destOrd="3" presId="urn:microsoft.com/office/officeart/2008/layout/HorizontalMultiLevelHierarchy"/>
    <dgm:cxn modelId="{1E028E8B-2A31-497F-AF6D-1D795F201ABE}" type="presOf" srcId="{2291470E-0348-4930-B504-F1E6D50A0606}" destId="{CD695A98-5B12-42FA-83EE-038840EF6E32}" srcOrd="0" destOrd="0" presId="urn:microsoft.com/office/officeart/2008/layout/HorizontalMultiLevelHierarchy"/>
    <dgm:cxn modelId="{B5645D9C-99C0-48E7-98C3-B19DF6A1C4D2}" type="presParOf" srcId="{3174FD19-308E-4633-9E60-AB35E9A37088}" destId="{BEC7CE44-DA2A-4536-8667-4FF9C717CD81}" srcOrd="1" destOrd="3" presId="urn:microsoft.com/office/officeart/2008/layout/HorizontalMultiLevelHierarchy"/>
    <dgm:cxn modelId="{27EFE2DF-EDA1-4607-B292-E7D4B967E7F5}" type="presParOf" srcId="{BEC7CE44-DA2A-4536-8667-4FF9C717CD81}" destId="{D2430767-25DB-4BE7-991B-D2035B812354}" srcOrd="0" destOrd="1" presId="urn:microsoft.com/office/officeart/2008/layout/HorizontalMultiLevelHierarchy"/>
    <dgm:cxn modelId="{4FF340D6-65BD-4490-BAC5-56093DC7F0F4}" type="presOf" srcId="{EE55191A-0E3C-4F88-B48B-9A391018E76E}" destId="{D2430767-25DB-4BE7-991B-D2035B812354}" srcOrd="0" destOrd="0" presId="urn:microsoft.com/office/officeart/2008/layout/HorizontalMultiLevelHierarchy"/>
    <dgm:cxn modelId="{69503C54-E645-4B36-B25A-3B9EAC901BA8}" type="presParOf" srcId="{D2430767-25DB-4BE7-991B-D2035B812354}" destId="{D95EF166-DDBE-44C6-AFAE-4E2BF1B62DA9}" srcOrd="0" destOrd="0" presId="urn:microsoft.com/office/officeart/2008/layout/HorizontalMultiLevelHierarchy"/>
    <dgm:cxn modelId="{2EE449B3-8842-412D-8036-05549C73B884}" type="presOf" srcId="{EE55191A-0E3C-4F88-B48B-9A391018E76E}" destId="{D95EF166-DDBE-44C6-AFAE-4E2BF1B62DA9}" srcOrd="1" destOrd="0" presId="urn:microsoft.com/office/officeart/2008/layout/HorizontalMultiLevelHierarchy"/>
    <dgm:cxn modelId="{BA084C83-15AD-4234-B463-A124AF1C6305}" type="presParOf" srcId="{BEC7CE44-DA2A-4536-8667-4FF9C717CD81}" destId="{F4863C51-8B4D-47FB-B6C3-0644464914EB}" srcOrd="1" destOrd="1" presId="urn:microsoft.com/office/officeart/2008/layout/HorizontalMultiLevelHierarchy"/>
    <dgm:cxn modelId="{C797A0D2-F913-4027-8679-B5B55D9B1390}" type="presParOf" srcId="{F4863C51-8B4D-47FB-B6C3-0644464914EB}" destId="{5D3EF5E5-95A5-4A25-9FB5-9A46F967528E}" srcOrd="0" destOrd="1" presId="urn:microsoft.com/office/officeart/2008/layout/HorizontalMultiLevelHierarchy"/>
    <dgm:cxn modelId="{37281CD9-3404-4219-ABA2-4A59B05994DE}" type="presOf" srcId="{0960E486-EEB2-413E-852B-BC4715557FF2}" destId="{5D3EF5E5-95A5-4A25-9FB5-9A46F967528E}" srcOrd="0" destOrd="0" presId="urn:microsoft.com/office/officeart/2008/layout/HorizontalMultiLevelHierarchy"/>
    <dgm:cxn modelId="{30FD5633-FF56-4C15-B433-3560804B03FC}" type="presParOf" srcId="{F4863C51-8B4D-47FB-B6C3-0644464914EB}" destId="{0CDFABD5-FE93-4A52-88F5-EF419688FF13}" srcOrd="1" destOrd="1" presId="urn:microsoft.com/office/officeart/2008/layout/HorizontalMultiLevelHierarchy"/>
    <dgm:cxn modelId="{F3217D8A-9F98-4530-97EF-0EBD1B222408}" type="presParOf" srcId="{BEC7CE44-DA2A-4536-8667-4FF9C717CD81}" destId="{3E3E8230-702B-410F-A9C0-D17585C0E4B6}" srcOrd="2" destOrd="1" presId="urn:microsoft.com/office/officeart/2008/layout/HorizontalMultiLevelHierarchy"/>
    <dgm:cxn modelId="{A0A12B9F-5C0F-42DD-91C9-5ED0498154D1}" type="presOf" srcId="{35F6A195-052E-4B03-963A-7C3069DEEF95}" destId="{3E3E8230-702B-410F-A9C0-D17585C0E4B6}" srcOrd="0" destOrd="0" presId="urn:microsoft.com/office/officeart/2008/layout/HorizontalMultiLevelHierarchy"/>
    <dgm:cxn modelId="{7AA456BE-8E64-4665-B807-F5561AC96D77}" type="presParOf" srcId="{3E3E8230-702B-410F-A9C0-D17585C0E4B6}" destId="{E01DC75C-EE52-403F-ACBF-879F6D0B8043}" srcOrd="0" destOrd="2" presId="urn:microsoft.com/office/officeart/2008/layout/HorizontalMultiLevelHierarchy"/>
    <dgm:cxn modelId="{7DB030CA-7993-48B1-908F-E3C596882EFD}" type="presOf" srcId="{35F6A195-052E-4B03-963A-7C3069DEEF95}" destId="{E01DC75C-EE52-403F-ACBF-879F6D0B8043}" srcOrd="1" destOrd="0" presId="urn:microsoft.com/office/officeart/2008/layout/HorizontalMultiLevelHierarchy"/>
    <dgm:cxn modelId="{EA00B996-CFE6-4AC3-8014-5AF909617476}" type="presParOf" srcId="{BEC7CE44-DA2A-4536-8667-4FF9C717CD81}" destId="{572FCE32-F761-42A4-B9C2-1C74E17623E3}" srcOrd="3" destOrd="1" presId="urn:microsoft.com/office/officeart/2008/layout/HorizontalMultiLevelHierarchy"/>
    <dgm:cxn modelId="{A1F590C3-5776-43A1-8500-8DBA63704E5D}" type="presParOf" srcId="{572FCE32-F761-42A4-B9C2-1C74E17623E3}" destId="{E7C47793-C648-4EB2-8F8C-95C18478AEEF}" srcOrd="0" destOrd="3" presId="urn:microsoft.com/office/officeart/2008/layout/HorizontalMultiLevelHierarchy"/>
    <dgm:cxn modelId="{9D6B08F8-D6E6-4816-9DB4-7D4364833BA8}" type="presOf" srcId="{7FD8249E-90DD-4F57-AD61-2614548443A9}" destId="{E7C47793-C648-4EB2-8F8C-95C18478AEEF}" srcOrd="0" destOrd="0" presId="urn:microsoft.com/office/officeart/2008/layout/HorizontalMultiLevelHierarchy"/>
    <dgm:cxn modelId="{98DA5C80-07BA-4887-BF0B-752CD6020AA7}" type="presParOf" srcId="{572FCE32-F761-42A4-B9C2-1C74E17623E3}" destId="{91B5A5B9-E4F1-4390-89A0-60E2A28AA3BE}" srcOrd="1" destOrd="3" presId="urn:microsoft.com/office/officeart/2008/layout/HorizontalMultiLevelHierarchy"/>
    <dgm:cxn modelId="{BEBAB285-D36F-4351-94B9-90D393C3243F}" type="presParOf" srcId="{BEC7CE44-DA2A-4536-8667-4FF9C717CD81}" destId="{3D20A979-0B3F-4803-8488-C326CCDCD2C5}" srcOrd="4" destOrd="1" presId="urn:microsoft.com/office/officeart/2008/layout/HorizontalMultiLevelHierarchy"/>
    <dgm:cxn modelId="{DA03C27A-AE01-4B0F-AE96-B01418C18FA7}" type="presOf" srcId="{493D646B-29AC-4332-A46E-CBFEBCD8C8B3}" destId="{3D20A979-0B3F-4803-8488-C326CCDCD2C5}" srcOrd="0" destOrd="0" presId="urn:microsoft.com/office/officeart/2008/layout/HorizontalMultiLevelHierarchy"/>
    <dgm:cxn modelId="{4E4B6F05-E491-483B-BB97-F0BA47462F2D}" type="presParOf" srcId="{3D20A979-0B3F-4803-8488-C326CCDCD2C5}" destId="{0E347037-E207-4F86-B577-5006DD8667F3}" srcOrd="0" destOrd="4" presId="urn:microsoft.com/office/officeart/2008/layout/HorizontalMultiLevelHierarchy"/>
    <dgm:cxn modelId="{EB0AE4BC-729B-47E2-8D40-540A5473163A}" type="presOf" srcId="{493D646B-29AC-4332-A46E-CBFEBCD8C8B3}" destId="{0E347037-E207-4F86-B577-5006DD8667F3}" srcOrd="1" destOrd="0" presId="urn:microsoft.com/office/officeart/2008/layout/HorizontalMultiLevelHierarchy"/>
    <dgm:cxn modelId="{FB4257D8-EB69-41C1-8011-C290F54243C4}" type="presParOf" srcId="{BEC7CE44-DA2A-4536-8667-4FF9C717CD81}" destId="{129E823E-52EB-4373-9FC1-739850769831}" srcOrd="5" destOrd="1" presId="urn:microsoft.com/office/officeart/2008/layout/HorizontalMultiLevelHierarchy"/>
    <dgm:cxn modelId="{5EE505E5-8C79-43CC-8C51-F3C1504B92EA}" type="presParOf" srcId="{129E823E-52EB-4373-9FC1-739850769831}" destId="{1E3CA210-C0D1-4E4A-9537-DDD378E003A7}" srcOrd="0" destOrd="5" presId="urn:microsoft.com/office/officeart/2008/layout/HorizontalMultiLevelHierarchy"/>
    <dgm:cxn modelId="{98785884-7A3F-4343-83EC-069E36B76B12}" type="presOf" srcId="{FD6EF28D-849E-4C2D-98BD-7D19E27584DC}" destId="{1E3CA210-C0D1-4E4A-9537-DDD378E003A7}" srcOrd="0" destOrd="0" presId="urn:microsoft.com/office/officeart/2008/layout/HorizontalMultiLevelHierarchy"/>
    <dgm:cxn modelId="{FD2B9486-F96D-4137-9574-32EF2BC94C23}" type="presParOf" srcId="{129E823E-52EB-4373-9FC1-739850769831}" destId="{E18E70B8-4F46-4CDB-8B32-5FDDF7B28920}" srcOrd="1" destOrd="5" presId="urn:microsoft.com/office/officeart/2008/layout/HorizontalMultiLevelHierarchy"/>
    <dgm:cxn modelId="{A67F0AC7-AD71-46DA-B997-05D2130E25DF}" type="presParOf" srcId="{BEC7CE44-DA2A-4536-8667-4FF9C717CD81}" destId="{AC2BA1A5-6D38-4A18-B2F4-B41C06D71083}" srcOrd="6" destOrd="1" presId="urn:microsoft.com/office/officeart/2008/layout/HorizontalMultiLevelHierarchy"/>
    <dgm:cxn modelId="{7322796C-E49A-48F4-BD5E-6574E403D5F2}" type="presOf" srcId="{319B7AA2-3338-4147-A6AB-0CF357D2B139}" destId="{AC2BA1A5-6D38-4A18-B2F4-B41C06D71083}" srcOrd="0" destOrd="0" presId="urn:microsoft.com/office/officeart/2008/layout/HorizontalMultiLevelHierarchy"/>
    <dgm:cxn modelId="{394DB0B2-5857-44B8-B806-0333280B8220}" type="presParOf" srcId="{AC2BA1A5-6D38-4A18-B2F4-B41C06D71083}" destId="{7795456E-2091-4C1A-8124-D9E10DEB6553}" srcOrd="0" destOrd="6" presId="urn:microsoft.com/office/officeart/2008/layout/HorizontalMultiLevelHierarchy"/>
    <dgm:cxn modelId="{967AC30F-0C40-4DB6-BAFB-F8B1DD454D22}" type="presOf" srcId="{319B7AA2-3338-4147-A6AB-0CF357D2B139}" destId="{7795456E-2091-4C1A-8124-D9E10DEB6553}" srcOrd="1" destOrd="0" presId="urn:microsoft.com/office/officeart/2008/layout/HorizontalMultiLevelHierarchy"/>
    <dgm:cxn modelId="{F8780914-6BCE-42DE-A9A6-F13CF2FF41CD}" type="presParOf" srcId="{BEC7CE44-DA2A-4536-8667-4FF9C717CD81}" destId="{8B1586E8-B611-4738-A13C-AC4D27E95B2A}" srcOrd="7" destOrd="1" presId="urn:microsoft.com/office/officeart/2008/layout/HorizontalMultiLevelHierarchy"/>
    <dgm:cxn modelId="{374086E9-7C4B-4AFF-8049-CBC8820D2FA5}" type="presParOf" srcId="{8B1586E8-B611-4738-A13C-AC4D27E95B2A}" destId="{A69C242B-777D-4D93-A505-EC5287DFEA14}" srcOrd="0" destOrd="7" presId="urn:microsoft.com/office/officeart/2008/layout/HorizontalMultiLevelHierarchy"/>
    <dgm:cxn modelId="{6FE72AC0-0A14-4E57-A8F6-89ABAFA7E645}" type="presOf" srcId="{6F947664-52F1-4CAE-9D34-3A4FAF90EC9A}" destId="{A69C242B-777D-4D93-A505-EC5287DFEA14}" srcOrd="0" destOrd="0" presId="urn:microsoft.com/office/officeart/2008/layout/HorizontalMultiLevelHierarchy"/>
    <dgm:cxn modelId="{E0BD80BC-9621-42BA-9BDE-732477A475E9}" type="presParOf" srcId="{8B1586E8-B611-4738-A13C-AC4D27E95B2A}" destId="{55521CE2-0233-43FC-9B4F-9299EB915DF0}" srcOrd="1" destOrd="7" presId="urn:microsoft.com/office/officeart/2008/layout/HorizontalMultiLevelHierarchy"/>
    <dgm:cxn modelId="{A8030CA7-A50B-4753-B23C-C8355C754074}" type="presParOf" srcId="{E13AF071-6500-47B6-9983-34EC51D3890B}" destId="{53E509D2-2CF2-4AA5-86C0-B66C697B1AB4}" srcOrd="4" destOrd="1" presId="urn:microsoft.com/office/officeart/2008/layout/HorizontalMultiLevelHierarchy"/>
    <dgm:cxn modelId="{8F0FAF71-18A0-4FB9-88B3-C2A70FADB79A}" type="presOf" srcId="{BAC85600-A7F1-4D65-9CF4-2CCD25504B1B}" destId="{53E509D2-2CF2-4AA5-86C0-B66C697B1AB4}" srcOrd="0" destOrd="0" presId="urn:microsoft.com/office/officeart/2008/layout/HorizontalMultiLevelHierarchy"/>
    <dgm:cxn modelId="{A11DB4F5-23FB-48CA-90DF-629EF413A807}" type="presParOf" srcId="{53E509D2-2CF2-4AA5-86C0-B66C697B1AB4}" destId="{09E6C611-BAB4-40F0-9977-4CA79410ADF3}" srcOrd="0" destOrd="4" presId="urn:microsoft.com/office/officeart/2008/layout/HorizontalMultiLevelHierarchy"/>
    <dgm:cxn modelId="{036841DF-21F6-4FF4-8993-BBB58BF6427A}" type="presOf" srcId="{BAC85600-A7F1-4D65-9CF4-2CCD25504B1B}" destId="{09E6C611-BAB4-40F0-9977-4CA79410ADF3}" srcOrd="1" destOrd="0" presId="urn:microsoft.com/office/officeart/2008/layout/HorizontalMultiLevelHierarchy"/>
    <dgm:cxn modelId="{CCCCB458-4ED5-4DED-8E2B-D6E716132229}" type="presParOf" srcId="{E13AF071-6500-47B6-9983-34EC51D3890B}" destId="{E11B9D4D-2D07-4F53-99C1-FEBCE0F633D9}" srcOrd="5" destOrd="1" presId="urn:microsoft.com/office/officeart/2008/layout/HorizontalMultiLevelHierarchy"/>
    <dgm:cxn modelId="{55CD3A65-B753-43C7-93B9-60BDF9B5D520}" type="presParOf" srcId="{E11B9D4D-2D07-4F53-99C1-FEBCE0F633D9}" destId="{57845CD0-0E40-45C9-88DD-B34C6CC0CA04}" srcOrd="0" destOrd="5" presId="urn:microsoft.com/office/officeart/2008/layout/HorizontalMultiLevelHierarchy"/>
    <dgm:cxn modelId="{989B94F4-BC2F-4B19-BCA5-C6A3760E820B}" type="presOf" srcId="{67136B35-FCC1-42E4-AC90-F3A61DD85246}" destId="{57845CD0-0E40-45C9-88DD-B34C6CC0CA04}" srcOrd="0" destOrd="0" presId="urn:microsoft.com/office/officeart/2008/layout/HorizontalMultiLevelHierarchy"/>
    <dgm:cxn modelId="{6BBF6723-CA09-480C-87D4-CD80F4E42C6C}" type="presParOf" srcId="{E11B9D4D-2D07-4F53-99C1-FEBCE0F633D9}" destId="{4E4EFD7D-D945-4503-9EEF-00B72A0AE893}" srcOrd="1" destOrd="5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96000" cy="4064000"/>
        <a:chOff x="0" y="0"/>
        <a:chExt cx="6096000" cy="4064000"/>
      </a:xfrm>
    </dsp:grpSpPr>
    <dsp:sp modelId="{F4E985A3-FCB8-48C3-A030-74FDFAA9A576}">
      <dsp:nvSpPr>
        <dsp:cNvPr id="4" name="任意多边形 3"/>
        <dsp:cNvSpPr/>
      </dsp:nvSpPr>
      <dsp:spPr bwMode="white">
        <a:xfrm>
          <a:off x="991201" y="630621"/>
          <a:ext cx="367722" cy="1401379"/>
        </a:xfrm>
        <a:custGeom>
          <a:avLst/>
          <a:gdLst/>
          <a:ahLst/>
          <a:cxnLst/>
          <a:pathLst>
            <a:path w="579" h="2207">
              <a:moveTo>
                <a:pt x="0" y="2207"/>
              </a:moveTo>
              <a:lnTo>
                <a:pt x="290" y="2207"/>
              </a:lnTo>
              <a:lnTo>
                <a:pt x="290" y="0"/>
              </a:lnTo>
              <a:lnTo>
                <a:pt x="579" y="0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>
        <a:off x="991201" y="630621"/>
        <a:ext cx="367722" cy="1401379"/>
      </dsp:txXfrm>
    </dsp:sp>
    <dsp:sp modelId="{DCC8A6C5-1D17-4607-8452-CDDB90E31E1A}">
      <dsp:nvSpPr>
        <dsp:cNvPr id="6" name="任意多边形 5"/>
        <dsp:cNvSpPr/>
      </dsp:nvSpPr>
      <dsp:spPr bwMode="white">
        <a:xfrm>
          <a:off x="3197532" y="280276"/>
          <a:ext cx="367722" cy="350345"/>
        </a:xfrm>
        <a:custGeom>
          <a:avLst/>
          <a:gdLst/>
          <a:ahLst/>
          <a:cxnLst/>
          <a:pathLst>
            <a:path w="579" h="552">
              <a:moveTo>
                <a:pt x="0" y="552"/>
              </a:moveTo>
              <a:lnTo>
                <a:pt x="290" y="552"/>
              </a:lnTo>
              <a:lnTo>
                <a:pt x="290" y="0"/>
              </a:lnTo>
              <a:lnTo>
                <a:pt x="579" y="0"/>
              </a:lnTo>
            </a:path>
          </a:pathLst>
        </a:custGeom>
      </dsp:spPr>
      <dsp:style>
        <a:lnRef idx="2">
          <a:schemeClr val="dk2">
            <a:shade val="8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>
        <a:off x="3197532" y="280276"/>
        <a:ext cx="367722" cy="350345"/>
      </dsp:txXfrm>
    </dsp:sp>
    <dsp:sp modelId="{786D7662-8944-4E21-BF6A-508D6732CEE8}">
      <dsp:nvSpPr>
        <dsp:cNvPr id="8" name="任意多边形 7"/>
        <dsp:cNvSpPr/>
      </dsp:nvSpPr>
      <dsp:spPr bwMode="white">
        <a:xfrm>
          <a:off x="3197532" y="630621"/>
          <a:ext cx="367722" cy="350345"/>
        </a:xfrm>
        <a:custGeom>
          <a:avLst/>
          <a:gdLst/>
          <a:ahLst/>
          <a:cxnLst/>
          <a:pathLst>
            <a:path w="579" h="552">
              <a:moveTo>
                <a:pt x="0" y="0"/>
              </a:moveTo>
              <a:lnTo>
                <a:pt x="290" y="0"/>
              </a:lnTo>
              <a:lnTo>
                <a:pt x="290" y="552"/>
              </a:lnTo>
              <a:lnTo>
                <a:pt x="579" y="552"/>
              </a:lnTo>
            </a:path>
          </a:pathLst>
        </a:custGeom>
      </dsp:spPr>
      <dsp:style>
        <a:lnRef idx="2">
          <a:schemeClr val="dk2">
            <a:shade val="8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>
        <a:off x="3197532" y="630621"/>
        <a:ext cx="367722" cy="350345"/>
      </dsp:txXfrm>
    </dsp:sp>
    <dsp:sp modelId="{095C6F8C-1363-44B7-ADD8-DDB589CE361C}">
      <dsp:nvSpPr>
        <dsp:cNvPr id="10" name="任意多边形 9"/>
        <dsp:cNvSpPr/>
      </dsp:nvSpPr>
      <dsp:spPr bwMode="white">
        <a:xfrm>
          <a:off x="991201" y="2032000"/>
          <a:ext cx="367722" cy="700690"/>
        </a:xfrm>
        <a:custGeom>
          <a:avLst/>
          <a:gdLst/>
          <a:ahLst/>
          <a:cxnLst/>
          <a:pathLst>
            <a:path w="579" h="1103">
              <a:moveTo>
                <a:pt x="0" y="0"/>
              </a:moveTo>
              <a:lnTo>
                <a:pt x="290" y="0"/>
              </a:lnTo>
              <a:lnTo>
                <a:pt x="290" y="1103"/>
              </a:lnTo>
              <a:lnTo>
                <a:pt x="579" y="1103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>
        <a:off x="991201" y="2032000"/>
        <a:ext cx="367722" cy="700690"/>
      </dsp:txXfrm>
    </dsp:sp>
    <dsp:sp modelId="{D2430767-25DB-4BE7-991B-D2035B812354}">
      <dsp:nvSpPr>
        <dsp:cNvPr id="12" name="任意多边形 11"/>
        <dsp:cNvSpPr/>
      </dsp:nvSpPr>
      <dsp:spPr bwMode="white">
        <a:xfrm>
          <a:off x="3197532" y="1681655"/>
          <a:ext cx="367722" cy="1051034"/>
        </a:xfrm>
        <a:custGeom>
          <a:avLst/>
          <a:gdLst/>
          <a:ahLst/>
          <a:cxnLst/>
          <a:pathLst>
            <a:path w="579" h="1655">
              <a:moveTo>
                <a:pt x="0" y="1655"/>
              </a:moveTo>
              <a:lnTo>
                <a:pt x="290" y="1655"/>
              </a:lnTo>
              <a:lnTo>
                <a:pt x="290" y="0"/>
              </a:lnTo>
              <a:lnTo>
                <a:pt x="579" y="0"/>
              </a:lnTo>
            </a:path>
          </a:pathLst>
        </a:custGeom>
      </dsp:spPr>
      <dsp:style>
        <a:lnRef idx="2">
          <a:schemeClr val="dk2">
            <a:shade val="8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>
        <a:off x="3197532" y="1681655"/>
        <a:ext cx="367722" cy="1051034"/>
      </dsp:txXfrm>
    </dsp:sp>
    <dsp:sp modelId="{3E3E8230-702B-410F-A9C0-D17585C0E4B6}">
      <dsp:nvSpPr>
        <dsp:cNvPr id="14" name="任意多边形 13"/>
        <dsp:cNvSpPr/>
      </dsp:nvSpPr>
      <dsp:spPr bwMode="white">
        <a:xfrm>
          <a:off x="3197532" y="2382345"/>
          <a:ext cx="367722" cy="350345"/>
        </a:xfrm>
        <a:custGeom>
          <a:avLst/>
          <a:gdLst/>
          <a:ahLst/>
          <a:cxnLst/>
          <a:pathLst>
            <a:path w="579" h="552">
              <a:moveTo>
                <a:pt x="0" y="552"/>
              </a:moveTo>
              <a:lnTo>
                <a:pt x="290" y="552"/>
              </a:lnTo>
              <a:lnTo>
                <a:pt x="290" y="0"/>
              </a:lnTo>
              <a:lnTo>
                <a:pt x="579" y="0"/>
              </a:lnTo>
            </a:path>
          </a:pathLst>
        </a:custGeom>
      </dsp:spPr>
      <dsp:style>
        <a:lnRef idx="2">
          <a:schemeClr val="dk2">
            <a:shade val="8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>
        <a:off x="3197532" y="2382345"/>
        <a:ext cx="367722" cy="350345"/>
      </dsp:txXfrm>
    </dsp:sp>
    <dsp:sp modelId="{3D20A979-0B3F-4803-8488-C326CCDCD2C5}">
      <dsp:nvSpPr>
        <dsp:cNvPr id="16" name="任意多边形 15"/>
        <dsp:cNvSpPr/>
      </dsp:nvSpPr>
      <dsp:spPr bwMode="white">
        <a:xfrm>
          <a:off x="3197532" y="2732690"/>
          <a:ext cx="367722" cy="350345"/>
        </a:xfrm>
        <a:custGeom>
          <a:avLst/>
          <a:gdLst/>
          <a:ahLst/>
          <a:cxnLst/>
          <a:pathLst>
            <a:path w="579" h="552">
              <a:moveTo>
                <a:pt x="0" y="0"/>
              </a:moveTo>
              <a:lnTo>
                <a:pt x="290" y="0"/>
              </a:lnTo>
              <a:lnTo>
                <a:pt x="290" y="552"/>
              </a:lnTo>
              <a:lnTo>
                <a:pt x="579" y="552"/>
              </a:lnTo>
            </a:path>
          </a:pathLst>
        </a:custGeom>
      </dsp:spPr>
      <dsp:style>
        <a:lnRef idx="2">
          <a:schemeClr val="dk2">
            <a:shade val="8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>
        <a:off x="3197532" y="2732690"/>
        <a:ext cx="367722" cy="350345"/>
      </dsp:txXfrm>
    </dsp:sp>
    <dsp:sp modelId="{AC2BA1A5-6D38-4A18-B2F4-B41C06D71083}">
      <dsp:nvSpPr>
        <dsp:cNvPr id="18" name="任意多边形 17"/>
        <dsp:cNvSpPr/>
      </dsp:nvSpPr>
      <dsp:spPr bwMode="white">
        <a:xfrm>
          <a:off x="3197532" y="2732690"/>
          <a:ext cx="367722" cy="1051034"/>
        </a:xfrm>
        <a:custGeom>
          <a:avLst/>
          <a:gdLst/>
          <a:ahLst/>
          <a:cxnLst/>
          <a:pathLst>
            <a:path w="579" h="1655">
              <a:moveTo>
                <a:pt x="0" y="0"/>
              </a:moveTo>
              <a:lnTo>
                <a:pt x="290" y="0"/>
              </a:lnTo>
              <a:lnTo>
                <a:pt x="290" y="1655"/>
              </a:lnTo>
              <a:lnTo>
                <a:pt x="579" y="1655"/>
              </a:lnTo>
            </a:path>
          </a:pathLst>
        </a:custGeom>
      </dsp:spPr>
      <dsp:style>
        <a:lnRef idx="2">
          <a:schemeClr val="dk2">
            <a:shade val="8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>
        <a:off x="3197532" y="2732690"/>
        <a:ext cx="367722" cy="1051034"/>
      </dsp:txXfrm>
    </dsp:sp>
    <dsp:sp modelId="{53E509D2-2CF2-4AA5-86C0-B66C697B1AB4}">
      <dsp:nvSpPr>
        <dsp:cNvPr id="20" name="任意多边形 19"/>
        <dsp:cNvSpPr/>
      </dsp:nvSpPr>
      <dsp:spPr bwMode="white">
        <a:xfrm>
          <a:off x="991201" y="2032000"/>
          <a:ext cx="367722" cy="1401379"/>
        </a:xfrm>
        <a:custGeom>
          <a:avLst/>
          <a:gdLst/>
          <a:ahLst/>
          <a:cxnLst/>
          <a:pathLst>
            <a:path w="579" h="2207">
              <a:moveTo>
                <a:pt x="0" y="0"/>
              </a:moveTo>
              <a:lnTo>
                <a:pt x="290" y="0"/>
              </a:lnTo>
              <a:lnTo>
                <a:pt x="290" y="2207"/>
              </a:lnTo>
              <a:lnTo>
                <a:pt x="579" y="2207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>
        <a:off x="991201" y="2032000"/>
        <a:ext cx="367722" cy="1401379"/>
      </dsp:txXfrm>
    </dsp:sp>
    <dsp:sp modelId="{376B8EED-CEE5-44E2-B279-1D413D54B77F}">
      <dsp:nvSpPr>
        <dsp:cNvPr id="3" name="矩形 2"/>
        <dsp:cNvSpPr/>
      </dsp:nvSpPr>
      <dsp:spPr bwMode="white">
        <a:xfrm rot="16200000">
          <a:off x="-764211" y="1751724"/>
          <a:ext cx="2950272" cy="560552"/>
        </a:xfrm>
        <a:prstGeom prst="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0955" tIns="20955" rIns="20955" bIns="20955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dk2"/>
              </a:solidFill>
            </a:rPr>
            <a:t>异常处理</a:t>
          </a:r>
          <a:endParaRPr>
            <a:solidFill>
              <a:schemeClr val="dk2"/>
            </a:solidFill>
          </a:endParaRPr>
        </a:p>
      </dsp:txBody>
      <dsp:txXfrm rot="16200000">
        <a:off x="-764211" y="1751724"/>
        <a:ext cx="2950272" cy="560552"/>
      </dsp:txXfrm>
    </dsp:sp>
    <dsp:sp modelId="{847A79CC-316E-469E-9A7A-3617491E5E28}">
      <dsp:nvSpPr>
        <dsp:cNvPr id="5" name="矩形 4"/>
        <dsp:cNvSpPr/>
      </dsp:nvSpPr>
      <dsp:spPr bwMode="white">
        <a:xfrm>
          <a:off x="1358923" y="350345"/>
          <a:ext cx="1838610" cy="560552"/>
        </a:xfrm>
        <a:prstGeom prst="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2"/>
              </a:solidFill>
            </a:rPr>
            <a:t>5</a:t>
          </a:r>
          <a:r>
            <a:rPr lang="en-US" altLang="zh-CN" dirty="0">
              <a:solidFill>
                <a:schemeClr val="dk2"/>
              </a:solidFill>
            </a:rPr>
            <a:t>.1</a:t>
          </a:r>
          <a:r>
            <a:rPr lang="zh-CN" altLang="en-US" dirty="0">
              <a:solidFill>
                <a:schemeClr val="dk2"/>
              </a:solidFill>
            </a:rPr>
            <a:t>异常</a:t>
          </a:r>
          <a:endParaRPr>
            <a:solidFill>
              <a:schemeClr val="dk2"/>
            </a:solidFill>
          </a:endParaRPr>
        </a:p>
      </dsp:txBody>
      <dsp:txXfrm>
        <a:off x="1358923" y="350345"/>
        <a:ext cx="1838610" cy="560552"/>
      </dsp:txXfrm>
    </dsp:sp>
    <dsp:sp modelId="{6933D761-40E5-46A0-9354-4C97077FDDF9}">
      <dsp:nvSpPr>
        <dsp:cNvPr id="7" name="矩形 6"/>
        <dsp:cNvSpPr/>
      </dsp:nvSpPr>
      <dsp:spPr bwMode="white">
        <a:xfrm>
          <a:off x="3565254" y="0"/>
          <a:ext cx="2100097" cy="560552"/>
        </a:xfrm>
        <a:prstGeom prst="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2"/>
              </a:solidFill>
            </a:rPr>
            <a:t>5</a:t>
          </a:r>
          <a:r>
            <a:rPr lang="en-US" altLang="zh-CN" dirty="0">
              <a:solidFill>
                <a:schemeClr val="dk2"/>
              </a:solidFill>
            </a:rPr>
            <a:t>.1.1</a:t>
          </a:r>
          <a:r>
            <a:rPr lang="zh-CN" altLang="en-US" dirty="0">
              <a:solidFill>
                <a:schemeClr val="dk2"/>
              </a:solidFill>
            </a:rPr>
            <a:t>异常的概念</a:t>
          </a:r>
          <a:endParaRPr>
            <a:solidFill>
              <a:schemeClr val="dk2"/>
            </a:solidFill>
          </a:endParaRPr>
        </a:p>
      </dsp:txBody>
      <dsp:txXfrm>
        <a:off x="3565254" y="0"/>
        <a:ext cx="2100097" cy="560552"/>
      </dsp:txXfrm>
    </dsp:sp>
    <dsp:sp modelId="{4374FAA7-A89A-4ABE-B79D-155626CACD16}">
      <dsp:nvSpPr>
        <dsp:cNvPr id="9" name="矩形 8"/>
        <dsp:cNvSpPr/>
      </dsp:nvSpPr>
      <dsp:spPr bwMode="white">
        <a:xfrm>
          <a:off x="3565254" y="700690"/>
          <a:ext cx="2100097" cy="560552"/>
        </a:xfrm>
        <a:prstGeom prst="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2"/>
              </a:solidFill>
            </a:rPr>
            <a:t>5</a:t>
          </a:r>
          <a:r>
            <a:rPr lang="en-US" altLang="zh-CN" dirty="0">
              <a:solidFill>
                <a:schemeClr val="dk2"/>
              </a:solidFill>
            </a:rPr>
            <a:t>.1.2</a:t>
          </a:r>
          <a:r>
            <a:rPr lang="zh-CN" altLang="en-US" dirty="0">
              <a:solidFill>
                <a:schemeClr val="dk2"/>
              </a:solidFill>
            </a:rPr>
            <a:t>异常类</a:t>
          </a:r>
          <a:endParaRPr>
            <a:solidFill>
              <a:schemeClr val="dk2"/>
            </a:solidFill>
          </a:endParaRPr>
        </a:p>
      </dsp:txBody>
      <dsp:txXfrm>
        <a:off x="3565254" y="700690"/>
        <a:ext cx="2100097" cy="560552"/>
      </dsp:txXfrm>
    </dsp:sp>
    <dsp:sp modelId="{CD695A98-5B12-42FA-83EE-038840EF6E32}">
      <dsp:nvSpPr>
        <dsp:cNvPr id="11" name="矩形 10"/>
        <dsp:cNvSpPr/>
      </dsp:nvSpPr>
      <dsp:spPr bwMode="white">
        <a:xfrm>
          <a:off x="1358923" y="2452414"/>
          <a:ext cx="1838610" cy="560552"/>
        </a:xfrm>
        <a:prstGeom prst="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2"/>
              </a:solidFill>
            </a:rPr>
            <a:t>5</a:t>
          </a:r>
          <a:r>
            <a:rPr lang="en-US" altLang="zh-CN" dirty="0">
              <a:solidFill>
                <a:schemeClr val="dk2"/>
              </a:solidFill>
            </a:rPr>
            <a:t>.2</a:t>
          </a:r>
          <a:r>
            <a:rPr lang="zh-CN" altLang="en-US" dirty="0">
              <a:solidFill>
                <a:schemeClr val="dk2"/>
              </a:solidFill>
            </a:rPr>
            <a:t>异常处理</a:t>
          </a:r>
          <a:endParaRPr>
            <a:solidFill>
              <a:schemeClr val="dk2"/>
            </a:solidFill>
          </a:endParaRPr>
        </a:p>
      </dsp:txBody>
      <dsp:txXfrm>
        <a:off x="1358923" y="2452414"/>
        <a:ext cx="1838610" cy="560552"/>
      </dsp:txXfrm>
    </dsp:sp>
    <dsp:sp modelId="{5D3EF5E5-95A5-4A25-9FB5-9A46F967528E}">
      <dsp:nvSpPr>
        <dsp:cNvPr id="13" name="矩形 12"/>
        <dsp:cNvSpPr/>
      </dsp:nvSpPr>
      <dsp:spPr bwMode="white">
        <a:xfrm>
          <a:off x="3565254" y="1401379"/>
          <a:ext cx="2100097" cy="560552"/>
        </a:xfrm>
        <a:prstGeom prst="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2"/>
              </a:solidFill>
            </a:rPr>
            <a:t>5.</a:t>
          </a:r>
          <a:r>
            <a:rPr lang="en-US" altLang="zh-CN" dirty="0">
              <a:solidFill>
                <a:schemeClr val="dk2"/>
              </a:solidFill>
            </a:rPr>
            <a:t>2.1</a:t>
          </a:r>
          <a:r>
            <a:rPr lang="zh-CN" altLang="en-US" dirty="0">
              <a:solidFill>
                <a:schemeClr val="dk2"/>
              </a:solidFill>
            </a:rPr>
            <a:t>异常处理机制</a:t>
          </a:r>
          <a:endParaRPr>
            <a:solidFill>
              <a:schemeClr val="dk2"/>
            </a:solidFill>
          </a:endParaRPr>
        </a:p>
      </dsp:txBody>
      <dsp:txXfrm>
        <a:off x="3565254" y="1401379"/>
        <a:ext cx="2100097" cy="560552"/>
      </dsp:txXfrm>
    </dsp:sp>
    <dsp:sp modelId="{E7C47793-C648-4EB2-8F8C-95C18478AEEF}">
      <dsp:nvSpPr>
        <dsp:cNvPr id="15" name="矩形 14"/>
        <dsp:cNvSpPr/>
      </dsp:nvSpPr>
      <dsp:spPr bwMode="white">
        <a:xfrm>
          <a:off x="3565254" y="2102069"/>
          <a:ext cx="2100097" cy="560552"/>
        </a:xfrm>
        <a:prstGeom prst="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2"/>
              </a:solidFill>
            </a:rPr>
            <a:t>5</a:t>
          </a:r>
          <a:r>
            <a:rPr lang="en-US" altLang="zh-CN" dirty="0">
              <a:solidFill>
                <a:schemeClr val="dk2"/>
              </a:solidFill>
            </a:rPr>
            <a:t>.2.2</a:t>
          </a:r>
          <a:r>
            <a:rPr lang="zh-CN" altLang="en-US" dirty="0">
              <a:solidFill>
                <a:schemeClr val="dk2"/>
              </a:solidFill>
            </a:rPr>
            <a:t>捕获处理异常</a:t>
          </a:r>
          <a:endParaRPr>
            <a:solidFill>
              <a:schemeClr val="dk2"/>
            </a:solidFill>
          </a:endParaRPr>
        </a:p>
      </dsp:txBody>
      <dsp:txXfrm>
        <a:off x="3565254" y="2102069"/>
        <a:ext cx="2100097" cy="560552"/>
      </dsp:txXfrm>
    </dsp:sp>
    <dsp:sp modelId="{1E3CA210-C0D1-4E4A-9537-DDD378E003A7}">
      <dsp:nvSpPr>
        <dsp:cNvPr id="17" name="矩形 16"/>
        <dsp:cNvSpPr/>
      </dsp:nvSpPr>
      <dsp:spPr bwMode="white">
        <a:xfrm>
          <a:off x="3565254" y="2802759"/>
          <a:ext cx="2100097" cy="560552"/>
        </a:xfrm>
        <a:prstGeom prst="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2"/>
              </a:solidFill>
            </a:rPr>
            <a:t>5</a:t>
          </a:r>
          <a:r>
            <a:rPr lang="en-US" altLang="zh-CN" dirty="0">
              <a:solidFill>
                <a:schemeClr val="dk2"/>
              </a:solidFill>
            </a:rPr>
            <a:t>.2.3</a:t>
          </a:r>
          <a:r>
            <a:rPr lang="zh-CN" altLang="en-US" dirty="0">
              <a:solidFill>
                <a:schemeClr val="dk2"/>
              </a:solidFill>
            </a:rPr>
            <a:t>带资源的</a:t>
          </a:r>
          <a:r>
            <a:rPr lang="en-US" altLang="zh-CN" dirty="0">
              <a:solidFill>
                <a:schemeClr val="dk2"/>
              </a:solidFill>
            </a:rPr>
            <a:t>try</a:t>
          </a:r>
          <a:endParaRPr lang="zh-CN" altLang="en-US" dirty="0">
            <a:solidFill>
              <a:schemeClr val="dk2"/>
            </a:solidFill>
          </a:endParaRPr>
        </a:p>
      </dsp:txBody>
      <dsp:txXfrm>
        <a:off x="3565254" y="2802759"/>
        <a:ext cx="2100097" cy="560552"/>
      </dsp:txXfrm>
    </dsp:sp>
    <dsp:sp modelId="{A69C242B-777D-4D93-A505-EC5287DFEA14}">
      <dsp:nvSpPr>
        <dsp:cNvPr id="19" name="矩形 18"/>
        <dsp:cNvSpPr/>
      </dsp:nvSpPr>
      <dsp:spPr bwMode="white">
        <a:xfrm>
          <a:off x="3565254" y="3503448"/>
          <a:ext cx="2100097" cy="560552"/>
        </a:xfrm>
        <a:prstGeom prst="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2"/>
              </a:solidFill>
            </a:rPr>
            <a:t>5</a:t>
          </a:r>
          <a:r>
            <a:rPr lang="en-US" altLang="zh-CN" dirty="0">
              <a:solidFill>
                <a:schemeClr val="dk2"/>
              </a:solidFill>
            </a:rPr>
            <a:t>.2.4throw</a:t>
          </a:r>
          <a:r>
            <a:rPr lang="zh-CN" altLang="en-US" dirty="0">
              <a:solidFill>
                <a:schemeClr val="dk2"/>
              </a:solidFill>
            </a:rPr>
            <a:t>抛出异常和</a:t>
          </a:r>
          <a:r>
            <a:rPr lang="en-US" altLang="zh-CN" dirty="0">
              <a:solidFill>
                <a:schemeClr val="dk2"/>
              </a:solidFill>
            </a:rPr>
            <a:t>throws </a:t>
          </a:r>
          <a:r>
            <a:rPr lang="zh-CN" altLang="en-US" dirty="0">
              <a:solidFill>
                <a:schemeClr val="dk2"/>
              </a:solidFill>
            </a:rPr>
            <a:t>声明异常</a:t>
          </a:r>
          <a:endParaRPr>
            <a:solidFill>
              <a:schemeClr val="dk2"/>
            </a:solidFill>
          </a:endParaRPr>
        </a:p>
      </dsp:txBody>
      <dsp:txXfrm>
        <a:off x="3565254" y="3503448"/>
        <a:ext cx="2100097" cy="560552"/>
      </dsp:txXfrm>
    </dsp:sp>
    <dsp:sp modelId="{57845CD0-0E40-45C9-88DD-B34C6CC0CA04}">
      <dsp:nvSpPr>
        <dsp:cNvPr id="21" name="矩形 20"/>
        <dsp:cNvSpPr/>
      </dsp:nvSpPr>
      <dsp:spPr bwMode="white">
        <a:xfrm>
          <a:off x="1358923" y="3153103"/>
          <a:ext cx="1838610" cy="560552"/>
        </a:xfrm>
        <a:prstGeom prst="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2"/>
              </a:solidFill>
            </a:rPr>
            <a:t>5</a:t>
          </a:r>
          <a:r>
            <a:rPr lang="en-US" altLang="zh-CN" dirty="0">
              <a:solidFill>
                <a:schemeClr val="dk2"/>
              </a:solidFill>
            </a:rPr>
            <a:t>.3</a:t>
          </a:r>
          <a:r>
            <a:rPr lang="zh-CN" altLang="en-US" dirty="0">
              <a:solidFill>
                <a:schemeClr val="dk2"/>
              </a:solidFill>
            </a:rPr>
            <a:t>自定义异常</a:t>
          </a:r>
          <a:endParaRPr>
            <a:solidFill>
              <a:schemeClr val="dk2"/>
            </a:solidFill>
          </a:endParaRPr>
        </a:p>
      </dsp:txBody>
      <dsp:txXfrm>
        <a:off x="1358923" y="3153103"/>
        <a:ext cx="1838610" cy="560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4685854-30F3-4BDA-863B-88C70E20BAD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685854-30F3-4BDA-863B-88C70E20BAD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685854-30F3-4BDA-863B-88C70E20BAD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685854-30F3-4BDA-863B-88C70E20BAD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685854-30F3-4BDA-863B-88C70E20BAD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出现了两类运行时异常：</a:t>
            </a:r>
            <a:r>
              <a:rPr lang="en-US" altLang="zh-CN" dirty="0" err="1"/>
              <a:t>NullPointerException</a:t>
            </a:r>
            <a:r>
              <a:rPr lang="zh-CN" altLang="en-US" dirty="0"/>
              <a:t>和</a:t>
            </a:r>
            <a:r>
              <a:rPr lang="en-US" altLang="zh-CN" dirty="0" err="1"/>
              <a:t>ArrayIndexOutofBoundsException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685854-30F3-4BDA-863B-88C70E20BAD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FileInputStream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("text.txt")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和对文件进行读（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in.read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）操作，这些操作可能会抛出受检查异常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FileNotFoundException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IOException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685854-30F3-4BDA-863B-88C70E20BAD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/*</a:t>
            </a:r>
            <a:endParaRPr lang="en-US" altLang="zh-CN" sz="1200" dirty="0"/>
          </a:p>
          <a:p>
            <a:r>
              <a:rPr lang="en-US" altLang="zh-CN" sz="1200" dirty="0"/>
              <a:t>* </a:t>
            </a:r>
            <a:r>
              <a:rPr lang="en-US" altLang="zh-CN" sz="1200" dirty="0" err="1"/>
              <a:t>nextDouble</a:t>
            </a:r>
            <a:r>
              <a:rPr lang="en-US" altLang="zh-CN" sz="1200" dirty="0"/>
              <a:t>()</a:t>
            </a:r>
            <a:r>
              <a:rPr lang="zh-CN" altLang="en-US" sz="1200" dirty="0"/>
              <a:t>方法可能抛出以下三个异常：</a:t>
            </a:r>
            <a:endParaRPr lang="zh-CN" altLang="en-US" sz="1200" dirty="0"/>
          </a:p>
          <a:p>
            <a:r>
              <a:rPr lang="zh-CN" altLang="en-US" sz="1200" dirty="0"/>
              <a:t>* </a:t>
            </a:r>
            <a:r>
              <a:rPr lang="en-US" altLang="zh-CN" sz="1200" dirty="0" err="1"/>
              <a:t>InputMismatchException</a:t>
            </a:r>
            <a:r>
              <a:rPr lang="en-US" altLang="zh-CN" sz="1200" dirty="0"/>
              <a:t>:</a:t>
            </a:r>
            <a:r>
              <a:rPr lang="zh-CN" altLang="en-US" sz="1200" dirty="0"/>
              <a:t>输入数据不符合浮点数表达，则抛出该异常</a:t>
            </a:r>
            <a:endParaRPr lang="zh-CN" altLang="en-US" sz="1200" dirty="0"/>
          </a:p>
          <a:p>
            <a:r>
              <a:rPr lang="zh-CN" altLang="en-US" sz="1200" dirty="0"/>
              <a:t>* </a:t>
            </a:r>
            <a:r>
              <a:rPr lang="en-US" altLang="zh-CN" sz="1200" dirty="0" err="1"/>
              <a:t>NoSuchElementException</a:t>
            </a:r>
            <a:r>
              <a:rPr lang="zh-CN" altLang="en-US" sz="1200" dirty="0"/>
              <a:t>：如果没有输入数据，则抛出该异常</a:t>
            </a:r>
            <a:endParaRPr lang="zh-CN" altLang="en-US" sz="1200" dirty="0"/>
          </a:p>
          <a:p>
            <a:r>
              <a:rPr lang="zh-CN" altLang="en-US" sz="1200" dirty="0"/>
              <a:t>* </a:t>
            </a:r>
            <a:r>
              <a:rPr lang="en-US" altLang="zh-CN" sz="1200" dirty="0" err="1"/>
              <a:t>IllegalStateException</a:t>
            </a:r>
            <a:r>
              <a:rPr lang="en-US" altLang="zh-CN" sz="1200" dirty="0"/>
              <a:t> </a:t>
            </a:r>
            <a:r>
              <a:rPr lang="zh-CN" altLang="en-US" sz="1200" dirty="0"/>
              <a:t>：如果</a:t>
            </a:r>
            <a:r>
              <a:rPr lang="en-US" altLang="zh-CN" sz="1200" dirty="0"/>
              <a:t>scanner</a:t>
            </a:r>
            <a:r>
              <a:rPr lang="zh-CN" altLang="en-US" sz="1200" dirty="0"/>
              <a:t>关闭，抛出该异常</a:t>
            </a:r>
            <a:endParaRPr lang="zh-CN" altLang="en-US" sz="1200" dirty="0"/>
          </a:p>
          <a:p>
            <a:r>
              <a:rPr lang="zh-CN" altLang="en-US" sz="1200" dirty="0"/>
              <a:t>* *</a:t>
            </a:r>
            <a:r>
              <a:rPr lang="en-US" altLang="zh-CN" sz="1200" dirty="0"/>
              <a:t>/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685854-30F3-4BDA-863B-88C70E20BAD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NoSuchElementException</a:t>
            </a:r>
            <a:r>
              <a:rPr lang="en-US" altLang="zh-CN" sz="1200" kern="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kern="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是</a:t>
            </a:r>
            <a:r>
              <a:rPr lang="en-US" altLang="zh-CN" sz="1200" kern="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IllegalStateException</a:t>
            </a:r>
            <a:r>
              <a:rPr lang="zh-CN" altLang="en-US" sz="1200" kern="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的子类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685854-30F3-4BDA-863B-88C70E20BAD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kumimoji="1" lang="zh-CN" altLang="en-US"/>
            </a:p>
          </p:txBody>
        </p:sp>
        <p:grpSp>
          <p:nvGrpSpPr>
            <p:cNvPr id="6" name="Group 4"/>
            <p:cNvGrpSpPr/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8"/>
              <p:cNvSpPr>
                <a:spLocks noChangeShapeType="1"/>
              </p:cNvSpPr>
              <p:nvPr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6"/>
              <p:cNvSpPr>
                <a:spLocks noChangeShapeType="1"/>
              </p:cNvSpPr>
              <p:nvPr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8"/>
              <p:cNvSpPr>
                <a:spLocks noChangeShapeType="1"/>
              </p:cNvSpPr>
              <p:nvPr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9"/>
              <p:cNvSpPr>
                <a:spLocks noChangeShapeType="1"/>
              </p:cNvSpPr>
              <p:nvPr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50"/>
              <p:cNvSpPr>
                <a:spLocks noChangeShapeType="1"/>
              </p:cNvSpPr>
              <p:nvPr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1"/>
              <p:cNvSpPr>
                <a:spLocks noChangeShapeType="1"/>
              </p:cNvSpPr>
              <p:nvPr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2"/>
              <p:cNvSpPr>
                <a:spLocks noChangeShapeType="1"/>
              </p:cNvSpPr>
              <p:nvPr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3"/>
              <p:cNvSpPr>
                <a:spLocks noChangeShapeType="1"/>
              </p:cNvSpPr>
              <p:nvPr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7"/>
              <p:cNvSpPr>
                <a:spLocks noChangeShapeType="1"/>
              </p:cNvSpPr>
              <p:nvPr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8"/>
              <p:cNvSpPr>
                <a:spLocks noChangeShapeType="1"/>
              </p:cNvSpPr>
              <p:nvPr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59"/>
              <p:cNvSpPr>
                <a:spLocks noChangeShapeType="1"/>
              </p:cNvSpPr>
              <p:nvPr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60"/>
              <p:cNvSpPr>
                <a:spLocks noChangeShapeType="1"/>
              </p:cNvSpPr>
              <p:nvPr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61"/>
              <p:cNvSpPr>
                <a:spLocks noChangeShapeType="1"/>
              </p:cNvSpPr>
              <p:nvPr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62"/>
              <p:cNvSpPr>
                <a:spLocks noChangeShapeType="1"/>
              </p:cNvSpPr>
              <p:nvPr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63"/>
              <p:cNvSpPr>
                <a:spLocks noChangeShapeType="1"/>
              </p:cNvSpPr>
              <p:nvPr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64"/>
              <p:cNvSpPr>
                <a:spLocks noChangeShapeType="1"/>
              </p:cNvSpPr>
              <p:nvPr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65"/>
              <p:cNvSpPr>
                <a:spLocks noChangeShapeType="1"/>
              </p:cNvSpPr>
              <p:nvPr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66"/>
              <p:cNvSpPr>
                <a:spLocks noChangeShapeType="1"/>
              </p:cNvSpPr>
              <p:nvPr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67"/>
              <p:cNvSpPr>
                <a:spLocks noChangeShapeType="1"/>
              </p:cNvSpPr>
              <p:nvPr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68"/>
              <p:cNvSpPr>
                <a:spLocks noChangeShapeType="1"/>
              </p:cNvSpPr>
              <p:nvPr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69"/>
              <p:cNvSpPr>
                <a:spLocks noChangeShapeType="1"/>
              </p:cNvSpPr>
              <p:nvPr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70"/>
              <p:cNvSpPr>
                <a:spLocks noChangeShapeType="1"/>
              </p:cNvSpPr>
              <p:nvPr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71"/>
              <p:cNvSpPr>
                <a:spLocks noChangeShapeType="1"/>
              </p:cNvSpPr>
              <p:nvPr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72"/>
              <p:cNvSpPr>
                <a:spLocks noChangeShapeType="1"/>
              </p:cNvSpPr>
              <p:nvPr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73"/>
              <p:cNvSpPr>
                <a:spLocks noChangeShapeType="1"/>
              </p:cNvSpPr>
              <p:nvPr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74"/>
              <p:cNvSpPr>
                <a:spLocks noChangeShapeType="1"/>
              </p:cNvSpPr>
              <p:nvPr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75"/>
              <p:cNvSpPr>
                <a:spLocks noChangeShapeType="1"/>
              </p:cNvSpPr>
              <p:nvPr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Line 76"/>
              <p:cNvSpPr>
                <a:spLocks noChangeShapeType="1"/>
              </p:cNvSpPr>
              <p:nvPr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77"/>
              <p:cNvSpPr>
                <a:spLocks noChangeShapeType="1"/>
              </p:cNvSpPr>
              <p:nvPr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Line 78"/>
              <p:cNvSpPr>
                <a:spLocks noChangeShapeType="1"/>
              </p:cNvSpPr>
              <p:nvPr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79"/>
              <p:cNvSpPr>
                <a:spLocks noChangeShapeType="1"/>
              </p:cNvSpPr>
              <p:nvPr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80"/>
              <p:cNvSpPr>
                <a:spLocks noChangeShapeType="1"/>
              </p:cNvSpPr>
              <p:nvPr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Line 81"/>
              <p:cNvSpPr>
                <a:spLocks noChangeShapeType="1"/>
              </p:cNvSpPr>
              <p:nvPr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82"/>
              <p:cNvSpPr>
                <a:spLocks noChangeShapeType="1"/>
              </p:cNvSpPr>
              <p:nvPr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83"/>
              <p:cNvSpPr>
                <a:spLocks noChangeShapeType="1"/>
              </p:cNvSpPr>
              <p:nvPr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Line 84"/>
              <p:cNvSpPr>
                <a:spLocks noChangeShapeType="1"/>
              </p:cNvSpPr>
              <p:nvPr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85"/>
              <p:cNvSpPr>
                <a:spLocks noChangeShapeType="1"/>
              </p:cNvSpPr>
              <p:nvPr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Line 86"/>
              <p:cNvSpPr>
                <a:spLocks noChangeShapeType="1"/>
              </p:cNvSpPr>
              <p:nvPr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87"/>
              <p:cNvSpPr>
                <a:spLocks noChangeShapeType="1"/>
              </p:cNvSpPr>
              <p:nvPr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Line 88"/>
              <p:cNvSpPr>
                <a:spLocks noChangeShapeType="1"/>
              </p:cNvSpPr>
              <p:nvPr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Line 89"/>
              <p:cNvSpPr>
                <a:spLocks noChangeShapeType="1"/>
              </p:cNvSpPr>
              <p:nvPr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90"/>
              <p:cNvSpPr>
                <a:spLocks noChangeShapeType="1"/>
              </p:cNvSpPr>
              <p:nvPr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91"/>
              <p:cNvSpPr>
                <a:spLocks noChangeShapeType="1"/>
              </p:cNvSpPr>
              <p:nvPr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Line 92"/>
              <p:cNvSpPr>
                <a:spLocks noChangeShapeType="1"/>
              </p:cNvSpPr>
              <p:nvPr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Line 93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94"/>
              <p:cNvSpPr>
                <a:spLocks noChangeShapeType="1"/>
              </p:cNvSpPr>
              <p:nvPr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95"/>
              <p:cNvSpPr>
                <a:spLocks noChangeShapeType="1"/>
              </p:cNvSpPr>
              <p:nvPr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96"/>
              <p:cNvSpPr>
                <a:spLocks noChangeShapeType="1"/>
              </p:cNvSpPr>
              <p:nvPr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Line 97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Line 98"/>
              <p:cNvSpPr>
                <a:spLocks noChangeShapeType="1"/>
              </p:cNvSpPr>
              <p:nvPr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Line 99"/>
              <p:cNvSpPr>
                <a:spLocks noChangeShapeType="1"/>
              </p:cNvSpPr>
              <p:nvPr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100"/>
              <p:cNvSpPr>
                <a:spLocks noChangeShapeType="1"/>
              </p:cNvSpPr>
              <p:nvPr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101"/>
              <p:cNvSpPr>
                <a:spLocks noChangeShapeType="1"/>
              </p:cNvSpPr>
              <p:nvPr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Line 102"/>
              <p:cNvSpPr>
                <a:spLocks noChangeShapeType="1"/>
              </p:cNvSpPr>
              <p:nvPr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5" name="Rectangle 108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kumimoji="1" lang="zh-CN" altLang="zh-CN"/>
          </a:p>
        </p:txBody>
      </p:sp>
      <p:sp>
        <p:nvSpPr>
          <p:cNvPr id="106" name="Rectangle 109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kumimoji="1" lang="zh-CN" altLang="zh-CN"/>
          </a:p>
        </p:txBody>
      </p:sp>
      <p:sp>
        <p:nvSpPr>
          <p:cNvPr id="4202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203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07" name="Rectangle 103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2022/10/19</a:t>
            </a:r>
            <a:endParaRPr lang="en-US" altLang="zh-CN"/>
          </a:p>
        </p:txBody>
      </p:sp>
      <p:sp>
        <p:nvSpPr>
          <p:cNvPr id="108" name="Rectangle 104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中国矿业大学信息安全系</a:t>
            </a:r>
            <a:endParaRPr lang="en-US" altLang="zh-CN"/>
          </a:p>
        </p:txBody>
      </p:sp>
      <p:sp>
        <p:nvSpPr>
          <p:cNvPr id="109" name="Rectangle 10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A40E-05D6-4B4E-BB81-EABE28F60D0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2022/10/19</a:t>
            </a:r>
            <a:endParaRPr lang="en-US" altLang="zh-CN" dirty="0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中国矿业大学信息安全系</a:t>
            </a:r>
            <a:endParaRPr lang="en-US" altLang="zh-CN" dirty="0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29CEC-8C5E-4543-906D-04B2DAC588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D0AE3-9619-4994-B2AF-E8CE70722B4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32" name="Group 3"/>
            <p:cNvGrpSpPr/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1038" name="Line 4"/>
              <p:cNvSpPr>
                <a:spLocks noChangeShapeType="1"/>
              </p:cNvSpPr>
              <p:nvPr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9" name="Line 5"/>
              <p:cNvSpPr>
                <a:spLocks noChangeShapeType="1"/>
              </p:cNvSpPr>
              <p:nvPr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" name="Line 6"/>
              <p:cNvSpPr>
                <a:spLocks noChangeShapeType="1"/>
              </p:cNvSpPr>
              <p:nvPr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Line 7"/>
              <p:cNvSpPr>
                <a:spLocks noChangeShapeType="1"/>
              </p:cNvSpPr>
              <p:nvPr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Line 8"/>
              <p:cNvSpPr>
                <a:spLocks noChangeShapeType="1"/>
              </p:cNvSpPr>
              <p:nvPr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Line 9"/>
              <p:cNvSpPr>
                <a:spLocks noChangeShapeType="1"/>
              </p:cNvSpPr>
              <p:nvPr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Line 10"/>
              <p:cNvSpPr>
                <a:spLocks noChangeShapeType="1"/>
              </p:cNvSpPr>
              <p:nvPr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Line 11"/>
              <p:cNvSpPr>
                <a:spLocks noChangeShapeType="1"/>
              </p:cNvSpPr>
              <p:nvPr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Line 12"/>
              <p:cNvSpPr>
                <a:spLocks noChangeShapeType="1"/>
              </p:cNvSpPr>
              <p:nvPr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Line 13"/>
              <p:cNvSpPr>
                <a:spLocks noChangeShapeType="1"/>
              </p:cNvSpPr>
              <p:nvPr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Line 14"/>
              <p:cNvSpPr>
                <a:spLocks noChangeShapeType="1"/>
              </p:cNvSpPr>
              <p:nvPr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Line 15"/>
              <p:cNvSpPr>
                <a:spLocks noChangeShapeType="1"/>
              </p:cNvSpPr>
              <p:nvPr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" name="Line 16"/>
              <p:cNvSpPr>
                <a:spLocks noChangeShapeType="1"/>
              </p:cNvSpPr>
              <p:nvPr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" name="Line 17"/>
              <p:cNvSpPr>
                <a:spLocks noChangeShapeType="1"/>
              </p:cNvSpPr>
              <p:nvPr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2" name="Line 18"/>
              <p:cNvSpPr>
                <a:spLocks noChangeShapeType="1"/>
              </p:cNvSpPr>
              <p:nvPr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Line 19"/>
              <p:cNvSpPr>
                <a:spLocks noChangeShapeType="1"/>
              </p:cNvSpPr>
              <p:nvPr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" name="Line 20"/>
              <p:cNvSpPr>
                <a:spLocks noChangeShapeType="1"/>
              </p:cNvSpPr>
              <p:nvPr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Line 21"/>
              <p:cNvSpPr>
                <a:spLocks noChangeShapeType="1"/>
              </p:cNvSpPr>
              <p:nvPr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6" name="Line 22"/>
              <p:cNvSpPr>
                <a:spLocks noChangeShapeType="1"/>
              </p:cNvSpPr>
              <p:nvPr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7" name="Line 23"/>
              <p:cNvSpPr>
                <a:spLocks noChangeShapeType="1"/>
              </p:cNvSpPr>
              <p:nvPr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8" name="Line 24"/>
              <p:cNvSpPr>
                <a:spLocks noChangeShapeType="1"/>
              </p:cNvSpPr>
              <p:nvPr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9" name="Line 25"/>
              <p:cNvSpPr>
                <a:spLocks noChangeShapeType="1"/>
              </p:cNvSpPr>
              <p:nvPr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0" name="Line 26"/>
              <p:cNvSpPr>
                <a:spLocks noChangeShapeType="1"/>
              </p:cNvSpPr>
              <p:nvPr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Line 27"/>
              <p:cNvSpPr>
                <a:spLocks noChangeShapeType="1"/>
              </p:cNvSpPr>
              <p:nvPr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Line 28"/>
              <p:cNvSpPr>
                <a:spLocks noChangeShapeType="1"/>
              </p:cNvSpPr>
              <p:nvPr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Line 29"/>
              <p:cNvSpPr>
                <a:spLocks noChangeShapeType="1"/>
              </p:cNvSpPr>
              <p:nvPr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4" name="Line 30"/>
              <p:cNvSpPr>
                <a:spLocks noChangeShapeType="1"/>
              </p:cNvSpPr>
              <p:nvPr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" name="Line 31"/>
              <p:cNvSpPr>
                <a:spLocks noChangeShapeType="1"/>
              </p:cNvSpPr>
              <p:nvPr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Line 32"/>
              <p:cNvSpPr>
                <a:spLocks noChangeShapeType="1"/>
              </p:cNvSpPr>
              <p:nvPr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" name="Line 33"/>
              <p:cNvSpPr>
                <a:spLocks noChangeShapeType="1"/>
              </p:cNvSpPr>
              <p:nvPr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8" name="Line 34"/>
              <p:cNvSpPr>
                <a:spLocks noChangeShapeType="1"/>
              </p:cNvSpPr>
              <p:nvPr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9" name="Line 35"/>
              <p:cNvSpPr>
                <a:spLocks noChangeShapeType="1"/>
              </p:cNvSpPr>
              <p:nvPr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" name="Line 36"/>
              <p:cNvSpPr>
                <a:spLocks noChangeShapeType="1"/>
              </p:cNvSpPr>
              <p:nvPr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1" name="Line 37"/>
              <p:cNvSpPr>
                <a:spLocks noChangeShapeType="1"/>
              </p:cNvSpPr>
              <p:nvPr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2" name="Line 38"/>
              <p:cNvSpPr>
                <a:spLocks noChangeShapeType="1"/>
              </p:cNvSpPr>
              <p:nvPr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3" name="Line 39"/>
              <p:cNvSpPr>
                <a:spLocks noChangeShapeType="1"/>
              </p:cNvSpPr>
              <p:nvPr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4" name="Line 40"/>
              <p:cNvSpPr>
                <a:spLocks noChangeShapeType="1"/>
              </p:cNvSpPr>
              <p:nvPr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" name="Line 41"/>
              <p:cNvSpPr>
                <a:spLocks noChangeShapeType="1"/>
              </p:cNvSpPr>
              <p:nvPr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" name="Line 42"/>
              <p:cNvSpPr>
                <a:spLocks noChangeShapeType="1"/>
              </p:cNvSpPr>
              <p:nvPr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7" name="Line 43"/>
              <p:cNvSpPr>
                <a:spLocks noChangeShapeType="1"/>
              </p:cNvSpPr>
              <p:nvPr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8" name="Line 44"/>
              <p:cNvSpPr>
                <a:spLocks noChangeShapeType="1"/>
              </p:cNvSpPr>
              <p:nvPr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Line 45"/>
              <p:cNvSpPr>
                <a:spLocks noChangeShapeType="1"/>
              </p:cNvSpPr>
              <p:nvPr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0" name="Line 46"/>
              <p:cNvSpPr>
                <a:spLocks noChangeShapeType="1"/>
              </p:cNvSpPr>
              <p:nvPr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Line 47"/>
              <p:cNvSpPr>
                <a:spLocks noChangeShapeType="1"/>
              </p:cNvSpPr>
              <p:nvPr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" name="Line 48"/>
              <p:cNvSpPr>
                <a:spLocks noChangeShapeType="1"/>
              </p:cNvSpPr>
              <p:nvPr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3" name="Line 49"/>
              <p:cNvSpPr>
                <a:spLocks noChangeShapeType="1"/>
              </p:cNvSpPr>
              <p:nvPr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4" name="Line 50"/>
              <p:cNvSpPr>
                <a:spLocks noChangeShapeType="1"/>
              </p:cNvSpPr>
              <p:nvPr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" name="Line 51"/>
              <p:cNvSpPr>
                <a:spLocks noChangeShapeType="1"/>
              </p:cNvSpPr>
              <p:nvPr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" name="Line 52"/>
              <p:cNvSpPr>
                <a:spLocks noChangeShapeType="1"/>
              </p:cNvSpPr>
              <p:nvPr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7" name="Line 53"/>
              <p:cNvSpPr>
                <a:spLocks noChangeShapeType="1"/>
              </p:cNvSpPr>
              <p:nvPr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8" name="Line 54"/>
              <p:cNvSpPr>
                <a:spLocks noChangeShapeType="1"/>
              </p:cNvSpPr>
              <p:nvPr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9" name="Line 55"/>
              <p:cNvSpPr>
                <a:spLocks noChangeShapeType="1"/>
              </p:cNvSpPr>
              <p:nvPr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0" name="Line 56"/>
              <p:cNvSpPr>
                <a:spLocks noChangeShapeType="1"/>
              </p:cNvSpPr>
              <p:nvPr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1" name="Line 57"/>
              <p:cNvSpPr>
                <a:spLocks noChangeShapeType="1"/>
              </p:cNvSpPr>
              <p:nvPr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2" name="Line 58"/>
              <p:cNvSpPr>
                <a:spLocks noChangeShapeType="1"/>
              </p:cNvSpPr>
              <p:nvPr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3" name="Line 59"/>
              <p:cNvSpPr>
                <a:spLocks noChangeShapeType="1"/>
              </p:cNvSpPr>
              <p:nvPr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4" name="Line 60"/>
              <p:cNvSpPr>
                <a:spLocks noChangeShapeType="1"/>
              </p:cNvSpPr>
              <p:nvPr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" name="Line 61"/>
              <p:cNvSpPr>
                <a:spLocks noChangeShapeType="1"/>
              </p:cNvSpPr>
              <p:nvPr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" name="Line 62"/>
              <p:cNvSpPr>
                <a:spLocks noChangeShapeType="1"/>
              </p:cNvSpPr>
              <p:nvPr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" name="Line 63"/>
              <p:cNvSpPr>
                <a:spLocks noChangeShapeType="1"/>
              </p:cNvSpPr>
              <p:nvPr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" name="Line 64"/>
              <p:cNvSpPr>
                <a:spLocks noChangeShapeType="1"/>
              </p:cNvSpPr>
              <p:nvPr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9" name="Line 65"/>
              <p:cNvSpPr>
                <a:spLocks noChangeShapeType="1"/>
              </p:cNvSpPr>
              <p:nvPr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0" name="Line 66"/>
              <p:cNvSpPr>
                <a:spLocks noChangeShapeType="1"/>
              </p:cNvSpPr>
              <p:nvPr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1" name="Line 67"/>
              <p:cNvSpPr>
                <a:spLocks noChangeShapeType="1"/>
              </p:cNvSpPr>
              <p:nvPr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2" name="Line 68"/>
              <p:cNvSpPr>
                <a:spLocks noChangeShapeType="1"/>
              </p:cNvSpPr>
              <p:nvPr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3" name="Line 69"/>
              <p:cNvSpPr>
                <a:spLocks noChangeShapeType="1"/>
              </p:cNvSpPr>
              <p:nvPr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4" name="Line 70"/>
              <p:cNvSpPr>
                <a:spLocks noChangeShapeType="1"/>
              </p:cNvSpPr>
              <p:nvPr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5" name="Line 71"/>
              <p:cNvSpPr>
                <a:spLocks noChangeShapeType="1"/>
              </p:cNvSpPr>
              <p:nvPr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" name="Line 72"/>
              <p:cNvSpPr>
                <a:spLocks noChangeShapeType="1"/>
              </p:cNvSpPr>
              <p:nvPr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" name="Line 73"/>
              <p:cNvSpPr>
                <a:spLocks noChangeShapeType="1"/>
              </p:cNvSpPr>
              <p:nvPr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8" name="Line 74"/>
              <p:cNvSpPr>
                <a:spLocks noChangeShapeType="1"/>
              </p:cNvSpPr>
              <p:nvPr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9" name="Line 75"/>
              <p:cNvSpPr>
                <a:spLocks noChangeShapeType="1"/>
              </p:cNvSpPr>
              <p:nvPr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0" name="Line 76"/>
              <p:cNvSpPr>
                <a:spLocks noChangeShapeType="1"/>
              </p:cNvSpPr>
              <p:nvPr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1" name="Line 77"/>
              <p:cNvSpPr>
                <a:spLocks noChangeShapeType="1"/>
              </p:cNvSpPr>
              <p:nvPr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2" name="Line 78"/>
              <p:cNvSpPr>
                <a:spLocks noChangeShapeType="1"/>
              </p:cNvSpPr>
              <p:nvPr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3" name="Line 79"/>
              <p:cNvSpPr>
                <a:spLocks noChangeShapeType="1"/>
              </p:cNvSpPr>
              <p:nvPr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4" name="Line 80"/>
              <p:cNvSpPr>
                <a:spLocks noChangeShapeType="1"/>
              </p:cNvSpPr>
              <p:nvPr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5" name="Line 81"/>
              <p:cNvSpPr>
                <a:spLocks noChangeShapeType="1"/>
              </p:cNvSpPr>
              <p:nvPr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" name="Line 82"/>
              <p:cNvSpPr>
                <a:spLocks noChangeShapeType="1"/>
              </p:cNvSpPr>
              <p:nvPr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7" name="Line 83"/>
              <p:cNvSpPr>
                <a:spLocks noChangeShapeType="1"/>
              </p:cNvSpPr>
              <p:nvPr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8" name="Line 84"/>
              <p:cNvSpPr>
                <a:spLocks noChangeShapeType="1"/>
              </p:cNvSpPr>
              <p:nvPr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9" name="Line 85"/>
              <p:cNvSpPr>
                <a:spLocks noChangeShapeType="1"/>
              </p:cNvSpPr>
              <p:nvPr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0" name="Line 86"/>
              <p:cNvSpPr>
                <a:spLocks noChangeShapeType="1"/>
              </p:cNvSpPr>
              <p:nvPr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1" name="Line 87"/>
              <p:cNvSpPr>
                <a:spLocks noChangeShapeType="1"/>
              </p:cNvSpPr>
              <p:nvPr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2" name="Line 88"/>
              <p:cNvSpPr>
                <a:spLocks noChangeShapeType="1"/>
              </p:cNvSpPr>
              <p:nvPr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3" name="Line 89"/>
              <p:cNvSpPr>
                <a:spLocks noChangeShapeType="1"/>
              </p:cNvSpPr>
              <p:nvPr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4" name="Line 90"/>
              <p:cNvSpPr>
                <a:spLocks noChangeShapeType="1"/>
              </p:cNvSpPr>
              <p:nvPr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5" name="Line 91"/>
              <p:cNvSpPr>
                <a:spLocks noChangeShapeType="1"/>
              </p:cNvSpPr>
              <p:nvPr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" name="Line 92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" name="Line 93"/>
              <p:cNvSpPr>
                <a:spLocks noChangeShapeType="1"/>
              </p:cNvSpPr>
              <p:nvPr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" name="Line 94"/>
              <p:cNvSpPr>
                <a:spLocks noChangeShapeType="1"/>
              </p:cNvSpPr>
              <p:nvPr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" name="Line 95"/>
              <p:cNvSpPr>
                <a:spLocks noChangeShapeType="1"/>
              </p:cNvSpPr>
              <p:nvPr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" name="Line 9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" name="Line 97"/>
              <p:cNvSpPr>
                <a:spLocks noChangeShapeType="1"/>
              </p:cNvSpPr>
              <p:nvPr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" name="Line 98"/>
              <p:cNvSpPr>
                <a:spLocks noChangeShapeType="1"/>
              </p:cNvSpPr>
              <p:nvPr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" name="Line 99"/>
              <p:cNvSpPr>
                <a:spLocks noChangeShapeType="1"/>
              </p:cNvSpPr>
              <p:nvPr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" name="Line 100"/>
              <p:cNvSpPr>
                <a:spLocks noChangeShapeType="1"/>
              </p:cNvSpPr>
              <p:nvPr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" name="Line 101"/>
              <p:cNvSpPr>
                <a:spLocks noChangeShapeType="1"/>
              </p:cNvSpPr>
              <p:nvPr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102"/>
            <p:cNvGrpSpPr/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1034" name="Rectangle 103"/>
              <p:cNvSpPr>
                <a:spLocks noChangeArrowheads="1"/>
              </p:cNvSpPr>
              <p:nvPr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  <a:defRPr/>
                </a:pPr>
                <a:endParaRPr kumimoji="1" lang="zh-CN" altLang="en-US"/>
              </a:p>
            </p:txBody>
          </p:sp>
          <p:sp>
            <p:nvSpPr>
              <p:cNvPr id="1035" name="Rectangle 104"/>
              <p:cNvSpPr>
                <a:spLocks noChangeArrowheads="1"/>
              </p:cNvSpPr>
              <p:nvPr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  <a:defRPr/>
                </a:pPr>
                <a:endParaRPr kumimoji="1" lang="zh-CN" altLang="en-US"/>
              </a:p>
            </p:txBody>
          </p:sp>
          <p:sp>
            <p:nvSpPr>
              <p:cNvPr id="1036" name="Rectangle 105"/>
              <p:cNvSpPr>
                <a:spLocks noChangeArrowheads="1"/>
              </p:cNvSpPr>
              <p:nvPr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  <a:defRPr/>
                </a:pPr>
                <a:endParaRPr kumimoji="1" lang="zh-CN" altLang="en-US"/>
              </a:p>
            </p:txBody>
          </p:sp>
          <p:sp>
            <p:nvSpPr>
              <p:cNvPr id="1037" name="Rectangle 106"/>
              <p:cNvSpPr>
                <a:spLocks noChangeArrowheads="1"/>
              </p:cNvSpPr>
              <p:nvPr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  <a:defRPr/>
                </a:pPr>
                <a:endParaRPr kumimoji="1" lang="zh-CN" altLang="en-US"/>
              </a:p>
            </p:txBody>
          </p:sp>
        </p:grpSp>
      </p:grpSp>
      <p:sp>
        <p:nvSpPr>
          <p:cNvPr id="1027" name="Rectangle 10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180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0"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2022/10/19</a:t>
            </a:r>
            <a:endParaRPr lang="en-US" altLang="zh-CN"/>
          </a:p>
        </p:txBody>
      </p:sp>
      <p:sp>
        <p:nvSpPr>
          <p:cNvPr id="3181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buFontTx/>
              <a:buNone/>
              <a:defRPr kumimoji="0"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中国矿业大学信息安全系</a:t>
            </a:r>
            <a:endParaRPr lang="en-US" altLang="zh-CN"/>
          </a:p>
        </p:txBody>
      </p:sp>
      <p:sp>
        <p:nvSpPr>
          <p:cNvPr id="3182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fld id="{9E63653B-D3E2-407F-A7C4-350981CDE8B7}" type="slidenum">
              <a:rPr lang="en-US" altLang="zh-CN"/>
            </a:fld>
            <a:endParaRPr lang="en-US" altLang="zh-CN"/>
          </a:p>
        </p:txBody>
      </p:sp>
      <p:sp>
        <p:nvSpPr>
          <p:cNvPr id="1031" name="Rectangle 11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016732"/>
            <a:ext cx="7685856" cy="4824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/>
              <a:t>第</a:t>
            </a:r>
            <a:r>
              <a:rPr lang="en-US" altLang="zh-CN" sz="3600" dirty="0"/>
              <a:t>5</a:t>
            </a:r>
            <a:r>
              <a:rPr lang="zh-CN" altLang="en-US" sz="3600" dirty="0"/>
              <a:t>章 异常处理</a:t>
            </a:r>
            <a:br>
              <a:rPr lang="en-US" altLang="zh-CN" sz="4800" dirty="0"/>
            </a:br>
            <a:br>
              <a:rPr lang="en-US" altLang="zh-CN" sz="4800" dirty="0"/>
            </a:br>
            <a:br>
              <a:rPr lang="en-US" altLang="zh-CN" sz="4800" dirty="0"/>
            </a:br>
            <a:br>
              <a:rPr lang="en-US" altLang="zh-CN" sz="4800" dirty="0">
                <a:solidFill>
                  <a:schemeClr val="tx1"/>
                </a:solidFill>
              </a:rPr>
            </a:br>
            <a:br>
              <a:rPr lang="en-US" altLang="zh-CN" sz="4800" dirty="0">
                <a:solidFill>
                  <a:schemeClr val="tx1"/>
                </a:solidFill>
              </a:rPr>
            </a:br>
            <a:r>
              <a:rPr lang="en-US" altLang="zh-CN" sz="4800" dirty="0">
                <a:solidFill>
                  <a:schemeClr val="tx1"/>
                </a:solidFill>
              </a:rPr>
              <a:t>                              </a:t>
            </a:r>
            <a:br>
              <a:rPr lang="en-US" altLang="zh-CN" sz="4800" dirty="0">
                <a:solidFill>
                  <a:schemeClr val="tx1"/>
                </a:solidFill>
              </a:rPr>
            </a:br>
            <a:r>
              <a:rPr lang="en-US" altLang="zh-CN" sz="4800" dirty="0">
                <a:solidFill>
                  <a:schemeClr val="tx1"/>
                </a:solidFill>
              </a:rPr>
              <a:t>				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864939"/>
            <a:ext cx="741682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【例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.3】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受检查异常如果不处理，编译无法通过。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96" y="2276872"/>
            <a:ext cx="90730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NonRuntimeExceptionDemo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[]){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b="1" kern="0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"text.txt"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2000" kern="100" dirty="0">
              <a:highlight>
                <a:srgbClr val="FFFF00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	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	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kern="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())!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=-1)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		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20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	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zh-CN" sz="2000" kern="100" dirty="0">
              <a:highlight>
                <a:srgbClr val="FFFF00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5301208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必须对异常进行用户定义的处理，否则编译无法通过。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548680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5.2.1	</a:t>
            </a:r>
            <a:r>
              <a:rPr lang="zh-CN" altLang="en-US" dirty="0"/>
              <a:t>异常处理机制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5064" y="2060847"/>
            <a:ext cx="8153400" cy="446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kern="0" dirty="0">
                <a:latin typeface="宋体" panose="02010600030101010101" pitchFamily="2" charset="-122"/>
              </a:rPr>
              <a:t>1</a:t>
            </a:r>
            <a:r>
              <a:rPr lang="zh-CN" altLang="en-US" kern="0" dirty="0">
                <a:latin typeface="宋体" panose="02010600030101010101" pitchFamily="2" charset="-122"/>
              </a:rPr>
              <a:t>、传统语言处理异常（比如</a:t>
            </a:r>
            <a:r>
              <a:rPr lang="en-US" altLang="zh-CN" kern="0" dirty="0">
                <a:latin typeface="宋体" panose="02010600030101010101" pitchFamily="2" charset="-122"/>
              </a:rPr>
              <a:t>C</a:t>
            </a:r>
            <a:r>
              <a:rPr lang="zh-CN" altLang="en-US" kern="0" dirty="0">
                <a:latin typeface="宋体" panose="02010600030101010101" pitchFamily="2" charset="-122"/>
              </a:rPr>
              <a:t>语言）</a:t>
            </a:r>
            <a:endParaRPr lang="zh-CN" altLang="en-US" kern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kern="0" dirty="0">
                <a:latin typeface="宋体" panose="02010600030101010101" pitchFamily="2" charset="-122"/>
              </a:rPr>
              <a:t>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openFiles</a:t>
            </a:r>
            <a:r>
              <a:rPr lang="en-US" altLang="zh-CN" sz="2000" kern="0" dirty="0">
                <a:latin typeface="宋体" panose="02010600030101010101" pitchFamily="2" charset="-122"/>
              </a:rPr>
              <a:t>;</a:t>
            </a:r>
            <a:endParaRPr lang="en-US" altLang="zh-CN" sz="2000" kern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if (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theFilesOpen</a:t>
            </a:r>
            <a:r>
              <a:rPr lang="en-US" altLang="zh-CN" sz="2000" kern="0" dirty="0">
                <a:latin typeface="宋体" panose="02010600030101010101" pitchFamily="2" charset="-122"/>
              </a:rPr>
              <a:t>) {</a:t>
            </a:r>
            <a:endParaRPr lang="en-US" altLang="zh-CN" sz="2000" kern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determine the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lenth</a:t>
            </a:r>
            <a:r>
              <a:rPr lang="en-US" altLang="zh-CN" sz="2000" kern="0" dirty="0">
                <a:latin typeface="宋体" panose="02010600030101010101" pitchFamily="2" charset="-122"/>
              </a:rPr>
              <a:t> of the file;</a:t>
            </a:r>
            <a:endParaRPr lang="en-US" altLang="zh-CN" sz="2000" kern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if (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gotTheFileLength</a:t>
            </a:r>
            <a:r>
              <a:rPr lang="en-US" altLang="zh-CN" sz="2000" kern="0" dirty="0">
                <a:latin typeface="宋体" panose="02010600030101010101" pitchFamily="2" charset="-122"/>
              </a:rPr>
              <a:t>){</a:t>
            </a:r>
            <a:endParaRPr lang="en-US" altLang="zh-CN" sz="2000" kern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  allocate that much memory;</a:t>
            </a:r>
            <a:endParaRPr lang="en-US" altLang="zh-CN" sz="2000" kern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  if (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gotEnoughMemory</a:t>
            </a:r>
            <a:r>
              <a:rPr lang="en-US" altLang="zh-CN" sz="2000" kern="0" dirty="0">
                <a:latin typeface="宋体" panose="02010600030101010101" pitchFamily="2" charset="-122"/>
              </a:rPr>
              <a:t>) {</a:t>
            </a:r>
            <a:endParaRPr lang="en-US" altLang="zh-CN" sz="2000" kern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     read the file into memory;</a:t>
            </a:r>
            <a:endParaRPr lang="en-US" altLang="zh-CN" sz="2000" kern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     if (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readFailed</a:t>
            </a:r>
            <a:r>
              <a:rPr lang="en-US" altLang="zh-CN" sz="2000" kern="0" dirty="0">
                <a:latin typeface="宋体" panose="02010600030101010101" pitchFamily="2" charset="-122"/>
              </a:rPr>
              <a:t>)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errorCode</a:t>
            </a:r>
            <a:r>
              <a:rPr lang="en-US" altLang="zh-CN" sz="2000" kern="0" dirty="0">
                <a:latin typeface="宋体" panose="02010600030101010101" pitchFamily="2" charset="-122"/>
              </a:rPr>
              <a:t>=-1;</a:t>
            </a:r>
            <a:endParaRPr lang="en-US" altLang="zh-CN" sz="2000" kern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     else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errorCode</a:t>
            </a:r>
            <a:r>
              <a:rPr lang="en-US" altLang="zh-CN" sz="2000" kern="0" dirty="0">
                <a:latin typeface="宋体" panose="02010600030101010101" pitchFamily="2" charset="-122"/>
              </a:rPr>
              <a:t>=1;</a:t>
            </a:r>
            <a:endParaRPr lang="en-US" altLang="zh-CN" sz="2000" kern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  }else 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errorCode</a:t>
            </a:r>
            <a:r>
              <a:rPr lang="en-US" altLang="zh-CN" sz="2000" kern="0" dirty="0">
                <a:latin typeface="宋体" panose="02010600030101010101" pitchFamily="2" charset="-122"/>
              </a:rPr>
              <a:t>=-3;</a:t>
            </a:r>
            <a:endParaRPr lang="en-US" altLang="zh-CN" sz="2000" kern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}else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errorCode</a:t>
            </a:r>
            <a:r>
              <a:rPr lang="en-US" altLang="zh-CN" sz="2000" kern="0" dirty="0">
                <a:latin typeface="宋体" panose="02010600030101010101" pitchFamily="2" charset="-122"/>
              </a:rPr>
              <a:t>=-5 ;</a:t>
            </a:r>
            <a:endParaRPr lang="en-US" altLang="zh-CN" sz="2000" kern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}else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errorCode</a:t>
            </a:r>
            <a:r>
              <a:rPr lang="en-US" altLang="zh-CN" sz="2000" kern="0" dirty="0">
                <a:latin typeface="宋体" panose="02010600030101010101" pitchFamily="2" charset="-122"/>
              </a:rPr>
              <a:t>=-5;}</a:t>
            </a:r>
            <a:endParaRPr lang="en-US" altLang="zh-CN" sz="2000" kern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2132856"/>
            <a:ext cx="842493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000" b="1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处理方法：</a:t>
            </a:r>
            <a:endParaRPr lang="en-US" altLang="zh-CN" sz="2000" b="1" kern="100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一般是用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语句进行测试，如果有错误，则返回一个特定的错误码，然后据此来处理各种错误情况。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000" b="1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存在的问题：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业务代码与异常处理代码混合在一起，</a:t>
            </a:r>
            <a:r>
              <a:rPr lang="zh-CN" altLang="zh-CN" sz="2000" kern="1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其可读性低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返回的出错信息往往是一些整数编码，</a:t>
            </a:r>
            <a:r>
              <a:rPr lang="zh-CN" altLang="zh-CN" sz="2000" kern="1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携带的信息量有限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且标准化困难。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每次调用一个方法时都进行全面细致的检查，使得程序结构极其复杂，可维护性降低，而且，当程序存在多个分支时，往往</a:t>
            </a:r>
            <a:r>
              <a:rPr lang="zh-CN" altLang="zh-CN" sz="2000" kern="1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会</a:t>
            </a:r>
            <a:r>
              <a:rPr lang="zh-CN" altLang="zh-CN" sz="2000" b="1" kern="1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有</a:t>
            </a:r>
            <a:r>
              <a:rPr lang="zh-CN" altLang="zh-CN" sz="2000" kern="1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遗漏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某些错误的情况出现。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由谁来处理错误的职责不清晰。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548680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5.2.1	</a:t>
            </a:r>
            <a:r>
              <a:rPr lang="zh-CN" altLang="en-US" dirty="0"/>
              <a:t>异常处理机制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556792"/>
            <a:ext cx="6048672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zh-CN" kern="0" dirty="0">
                <a:latin typeface="宋体" panose="02010600030101010101" pitchFamily="2" charset="-122"/>
              </a:rPr>
              <a:t>1</a:t>
            </a:r>
            <a:r>
              <a:rPr lang="zh-CN" altLang="en-US" kern="0" dirty="0">
                <a:latin typeface="宋体" panose="02010600030101010101" pitchFamily="2" charset="-122"/>
              </a:rPr>
              <a:t>、传统语言处理异常（比如</a:t>
            </a:r>
            <a:r>
              <a:rPr lang="en-US" altLang="zh-CN" kern="0" dirty="0">
                <a:latin typeface="宋体" panose="02010600030101010101" pitchFamily="2" charset="-122"/>
              </a:rPr>
              <a:t>C</a:t>
            </a:r>
            <a:r>
              <a:rPr lang="zh-CN" altLang="en-US" kern="0" dirty="0">
                <a:latin typeface="宋体" panose="02010600030101010101" pitchFamily="2" charset="-122"/>
              </a:rPr>
              <a:t>语言）</a:t>
            </a:r>
            <a:endParaRPr lang="zh-CN" altLang="en-US" kern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132856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提供了专门的异常处理机制。一个方法如果可能抛出（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）异常，可以有两种处理方法；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000" b="1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2000" b="1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声明异常</a:t>
            </a:r>
            <a:endParaRPr lang="zh-CN" altLang="zh-CN" sz="2000" b="1" kern="100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000" kern="0" dirty="0">
                <a:latin typeface="Calibri" panose="020F0502020204030204" pitchFamily="34" charset="0"/>
                <a:cs typeface="宋体" panose="02010600030101010101" pitchFamily="2" charset="-122"/>
              </a:rPr>
              <a:t>不捕获异常，而只是声明方法有可能抛出的异常，从而让该方法的上层调用方法捕获异常。</a:t>
            </a:r>
            <a:endParaRPr lang="en-US" altLang="zh-CN" sz="2000" kern="0" dirty="0">
              <a:latin typeface="Calibri" panose="020F0502020204030204" pitchFamily="34" charset="0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000" b="1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2000" b="1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捕获处理异常</a:t>
            </a:r>
            <a:endParaRPr lang="en-US" altLang="zh-CN" sz="2000" b="1" kern="100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266700" algn="just">
              <a:spcAft>
                <a:spcPts val="0"/>
              </a:spcAft>
            </a:pPr>
            <a:r>
              <a:rPr lang="en-US" altLang="zh-CN" sz="2000" kern="0" dirty="0">
                <a:latin typeface="Calibri" panose="020F0502020204030204" pitchFamily="34" charset="0"/>
              </a:rPr>
              <a:t>Java</a:t>
            </a:r>
            <a:r>
              <a:rPr lang="zh-CN" altLang="zh-CN" sz="2000" kern="0" dirty="0">
                <a:latin typeface="Calibri" panose="020F0502020204030204" pitchFamily="34" charset="0"/>
              </a:rPr>
              <a:t>运行时系统</a:t>
            </a:r>
            <a:r>
              <a:rPr lang="zh-CN" altLang="en-US" sz="2000" kern="0" dirty="0">
                <a:latin typeface="Calibri" panose="020F0502020204030204" pitchFamily="34" charset="0"/>
              </a:rPr>
              <a:t>捕获异常并</a:t>
            </a:r>
            <a:r>
              <a:rPr lang="zh-CN" altLang="zh-CN" sz="2000" kern="0" dirty="0">
                <a:latin typeface="Calibri" panose="020F0502020204030204" pitchFamily="34" charset="0"/>
              </a:rPr>
              <a:t>找到相应异常的捕获处理代码</a:t>
            </a:r>
            <a:r>
              <a:rPr lang="zh-CN" altLang="en-US" sz="2000" kern="0" dirty="0">
                <a:latin typeface="Calibri" panose="020F0502020204030204" pitchFamily="34" charset="0"/>
              </a:rPr>
              <a:t>并运行</a:t>
            </a:r>
            <a:r>
              <a:rPr lang="zh-CN" altLang="zh-CN" sz="2000" kern="0" dirty="0">
                <a:latin typeface="Calibri" panose="020F0502020204030204" pitchFamily="34" charset="0"/>
              </a:rPr>
              <a:t>，这一过程称为捕获处理异常。如果系统找不到捕获异常代码，程序将终止。</a:t>
            </a:r>
            <a:endParaRPr lang="zh-CN" altLang="zh-CN" sz="2000" kern="0" dirty="0">
              <a:latin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548680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5.2.1	</a:t>
            </a:r>
            <a:r>
              <a:rPr lang="zh-CN" altLang="en-US" dirty="0"/>
              <a:t>异常处理机制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556792"/>
            <a:ext cx="6048672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zh-CN" kern="0" dirty="0">
                <a:latin typeface="宋体" panose="02010600030101010101" pitchFamily="2" charset="-122"/>
              </a:rPr>
              <a:t>2</a:t>
            </a:r>
            <a:r>
              <a:rPr lang="zh-CN" altLang="en-US" kern="0" dirty="0">
                <a:latin typeface="宋体" panose="02010600030101010101" pitchFamily="2" charset="-122"/>
              </a:rPr>
              <a:t>、</a:t>
            </a:r>
            <a:r>
              <a:rPr lang="en-US" altLang="zh-CN" kern="0" dirty="0">
                <a:latin typeface="宋体" panose="02010600030101010101" pitchFamily="2" charset="-122"/>
              </a:rPr>
              <a:t>Java</a:t>
            </a:r>
            <a:r>
              <a:rPr lang="zh-CN" altLang="en-US" kern="0" dirty="0">
                <a:latin typeface="宋体" panose="02010600030101010101" pitchFamily="2" charset="-122"/>
              </a:rPr>
              <a:t>异常处理方法</a:t>
            </a:r>
            <a:endParaRPr lang="zh-CN" altLang="en-US" kern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548680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5.2.2	</a:t>
            </a:r>
            <a:r>
              <a:rPr lang="zh-CN" altLang="en-US" dirty="0"/>
              <a:t>捕获处理异常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1988840"/>
            <a:ext cx="80339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下面是</a:t>
            </a:r>
            <a:r>
              <a:rPr lang="en-US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try-catch-finally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结构的形式：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CN" sz="1800" b="1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zh-CN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调用可能产生异常的方法及其它语句；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CN" sz="1800" b="1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异常类</a:t>
            </a: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altLang="zh-CN" sz="1800" b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zh-CN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异常处理语句块；</a:t>
            </a: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en-US" altLang="zh-CN" sz="1800" b="1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异常类</a:t>
            </a: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e){</a:t>
            </a:r>
            <a:endParaRPr lang="en-US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zh-CN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异常处理语句块；</a:t>
            </a: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endParaRPr lang="en-US" altLang="zh-CN" sz="1800" b="1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127635">
              <a:spcAft>
                <a:spcPts val="0"/>
              </a:spcAft>
            </a:pPr>
            <a:r>
              <a:rPr lang="en-US" altLang="zh-CN" sz="1800" b="1" kern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[finally</a:t>
            </a: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CN" sz="1800" b="1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最终处理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302" y="2060848"/>
            <a:ext cx="5240160" cy="43924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5576" y="548680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5.2.2	</a:t>
            </a:r>
            <a:r>
              <a:rPr lang="zh-CN" altLang="en-US" dirty="0"/>
              <a:t>捕获处理异常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1042363"/>
            <a:ext cx="903649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/>
              <a:t>说明：</a:t>
            </a:r>
            <a:endParaRPr lang="zh-CN" altLang="en-US" sz="1800" dirty="0"/>
          </a:p>
          <a:p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try</a:t>
            </a:r>
            <a:r>
              <a:rPr lang="zh-CN" altLang="en-US" sz="1800" dirty="0"/>
              <a:t>语句：发生异常时，将跳过</a:t>
            </a:r>
            <a:r>
              <a:rPr lang="en-US" altLang="zh-CN" sz="1800" dirty="0"/>
              <a:t>try</a:t>
            </a:r>
            <a:r>
              <a:rPr lang="zh-CN" altLang="en-US" sz="1800" dirty="0"/>
              <a:t>块中异常点后面的语句，且异常处理需要更多的时间和资源。因此，应当仔细分析代码，尽量缩减</a:t>
            </a:r>
            <a:r>
              <a:rPr lang="en-US" altLang="zh-CN" sz="1800" dirty="0"/>
              <a:t>try</a:t>
            </a:r>
            <a:r>
              <a:rPr lang="zh-CN" altLang="en-US" sz="1800" dirty="0"/>
              <a:t>代码块。</a:t>
            </a:r>
            <a:endParaRPr lang="en-US" altLang="zh-CN" sz="1800" dirty="0"/>
          </a:p>
          <a:p>
            <a:endParaRPr lang="zh-CN" altLang="en-US" sz="1800" dirty="0"/>
          </a:p>
          <a:p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catch</a:t>
            </a:r>
            <a:r>
              <a:rPr lang="zh-CN" altLang="en-US" sz="1800" dirty="0"/>
              <a:t>语句可以</a:t>
            </a:r>
            <a:r>
              <a:rPr lang="zh-CN" altLang="en-US" sz="1800" dirty="0">
                <a:highlight>
                  <a:srgbClr val="FFFF00"/>
                </a:highlight>
              </a:rPr>
              <a:t>有零个或多个</a:t>
            </a:r>
            <a:r>
              <a:rPr lang="zh-CN" altLang="en-US" sz="1800" dirty="0"/>
              <a:t>，</a:t>
            </a:r>
            <a:r>
              <a:rPr lang="en-US" altLang="zh-CN" sz="1800" dirty="0"/>
              <a:t>finally</a:t>
            </a:r>
            <a:r>
              <a:rPr lang="zh-CN" altLang="en-US" sz="1800" dirty="0"/>
              <a:t>语句可以</a:t>
            </a:r>
            <a:r>
              <a:rPr lang="zh-CN" altLang="en-US" sz="1800" dirty="0">
                <a:highlight>
                  <a:srgbClr val="FFFF00"/>
                </a:highlight>
              </a:rPr>
              <a:t>有零个或一个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zh-CN" altLang="en-US" sz="1800" dirty="0"/>
          </a:p>
          <a:p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en-US" altLang="zh-CN" sz="1800" dirty="0"/>
              <a:t>catch</a:t>
            </a:r>
            <a:r>
              <a:rPr lang="zh-CN" altLang="en-US" sz="1800" dirty="0"/>
              <a:t>语句：设计捕获异常代码要注意其顺序，按照从“特殊到一般”的顺序来设计。将子类的</a:t>
            </a:r>
            <a:r>
              <a:rPr lang="en-US" altLang="zh-CN" sz="1800" dirty="0"/>
              <a:t>catch</a:t>
            </a:r>
            <a:r>
              <a:rPr lang="zh-CN" altLang="en-US" sz="1800" dirty="0"/>
              <a:t>块放在前面，父类的</a:t>
            </a:r>
            <a:r>
              <a:rPr lang="en-US" altLang="zh-CN" sz="1800" dirty="0"/>
              <a:t>catch</a:t>
            </a:r>
            <a:r>
              <a:rPr lang="zh-CN" altLang="en-US" sz="1800" dirty="0"/>
              <a:t>块放在后面。</a:t>
            </a:r>
            <a:endParaRPr lang="en-US" altLang="zh-CN" sz="1800" dirty="0"/>
          </a:p>
          <a:p>
            <a:endParaRPr lang="zh-CN" altLang="en-US" sz="1800" dirty="0"/>
          </a:p>
          <a:p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）从</a:t>
            </a:r>
            <a:r>
              <a:rPr lang="en-US" altLang="zh-CN" sz="1800" dirty="0"/>
              <a:t>java7</a:t>
            </a:r>
            <a:r>
              <a:rPr lang="zh-CN" altLang="en-US" sz="1800" dirty="0"/>
              <a:t>开始，</a:t>
            </a:r>
            <a:r>
              <a:rPr lang="zh-CN" altLang="en-US" sz="1800" dirty="0">
                <a:highlight>
                  <a:srgbClr val="FFFF00"/>
                </a:highlight>
              </a:rPr>
              <a:t>多个异常可以写在一个</a:t>
            </a:r>
            <a:r>
              <a:rPr lang="en-US" altLang="zh-CN" sz="1800" dirty="0">
                <a:highlight>
                  <a:srgbClr val="FFFF00"/>
                </a:highlight>
              </a:rPr>
              <a:t>catch </a:t>
            </a:r>
            <a:r>
              <a:rPr lang="zh-CN" altLang="en-US" sz="1800" dirty="0"/>
              <a:t>中，它们之间用竖线隔开，例如：</a:t>
            </a:r>
            <a:endParaRPr lang="zh-CN" altLang="en-US" sz="1800" dirty="0"/>
          </a:p>
          <a:p>
            <a:pPr lvl="2"/>
            <a:r>
              <a:rPr lang="en-US" altLang="zh-CN" sz="1800" b="1" dirty="0"/>
              <a:t>try{</a:t>
            </a:r>
            <a:endParaRPr lang="en-US" altLang="zh-CN" sz="1800" b="1" dirty="0"/>
          </a:p>
          <a:p>
            <a:pPr lvl="2"/>
            <a:r>
              <a:rPr lang="en-US" altLang="zh-CN" sz="1800" b="1" dirty="0"/>
              <a:t>      ……</a:t>
            </a:r>
            <a:endParaRPr lang="en-US" altLang="zh-CN" sz="1800" b="1" dirty="0"/>
          </a:p>
          <a:p>
            <a:pPr lvl="2"/>
            <a:r>
              <a:rPr lang="en-US" altLang="zh-CN" sz="1800" b="1" dirty="0"/>
              <a:t>} catch( </a:t>
            </a:r>
            <a:r>
              <a:rPr lang="zh-CN" altLang="en-US" sz="1800" b="1" dirty="0"/>
              <a:t>异常类</a:t>
            </a:r>
            <a:r>
              <a:rPr lang="en-US" altLang="zh-CN" sz="1800" b="1" dirty="0"/>
              <a:t>A |</a:t>
            </a:r>
            <a:r>
              <a:rPr lang="zh-CN" altLang="en-US" sz="1800" b="1" dirty="0"/>
              <a:t>异常类</a:t>
            </a:r>
            <a:r>
              <a:rPr lang="en-US" altLang="zh-CN" sz="1800" b="1" dirty="0"/>
              <a:t>B |</a:t>
            </a:r>
            <a:r>
              <a:rPr lang="zh-CN" altLang="en-US" sz="1800" b="1" dirty="0"/>
              <a:t>异常类 </a:t>
            </a:r>
            <a:r>
              <a:rPr lang="en-US" altLang="zh-CN" sz="1800" b="1" dirty="0"/>
              <a:t>C  ex) {</a:t>
            </a:r>
            <a:endParaRPr lang="en-US" altLang="zh-CN" sz="1800" b="1" dirty="0"/>
          </a:p>
          <a:p>
            <a:pPr lvl="2"/>
            <a:r>
              <a:rPr lang="en-US" altLang="zh-CN" sz="1800" b="1" dirty="0"/>
              <a:t>… }</a:t>
            </a:r>
            <a:endParaRPr lang="en-US" altLang="zh-CN" sz="1800" b="1" dirty="0"/>
          </a:p>
          <a:p>
            <a:pPr lvl="2"/>
            <a:r>
              <a:rPr lang="zh-CN" altLang="zh-CN" sz="1800" dirty="0">
                <a:highlight>
                  <a:srgbClr val="FFFF00"/>
                </a:highlight>
              </a:rPr>
              <a:t>但需要注意，用“</a:t>
            </a:r>
            <a:r>
              <a:rPr lang="en-US" altLang="zh-CN" sz="1800" dirty="0">
                <a:highlight>
                  <a:srgbClr val="FFFF00"/>
                </a:highlight>
              </a:rPr>
              <a:t>|</a:t>
            </a:r>
            <a:r>
              <a:rPr lang="zh-CN" altLang="zh-CN" sz="1800" dirty="0">
                <a:highlight>
                  <a:srgbClr val="FFFF00"/>
                </a:highlight>
              </a:rPr>
              <a:t>”操作符合并的异常不要出现互为父子的关系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pPr lvl="2"/>
            <a:endParaRPr lang="en-US" altLang="zh-CN" sz="1800" b="1" dirty="0"/>
          </a:p>
          <a:p>
            <a:r>
              <a:rPr lang="zh-CN" altLang="en-US" sz="1800" dirty="0"/>
              <a:t>（</a:t>
            </a:r>
            <a:r>
              <a:rPr lang="en-US" altLang="zh-CN" sz="1800" dirty="0"/>
              <a:t>5</a:t>
            </a:r>
            <a:r>
              <a:rPr lang="zh-CN" altLang="en-US" sz="1800" dirty="0"/>
              <a:t>）</a:t>
            </a:r>
            <a:r>
              <a:rPr lang="en-US" altLang="zh-CN" sz="1800" dirty="0"/>
              <a:t>finally</a:t>
            </a:r>
            <a:r>
              <a:rPr lang="zh-CN" altLang="en-US" sz="1800" dirty="0"/>
              <a:t>语句是可选项。如果有该语句，无论是否捕获或处理异常，即使</a:t>
            </a:r>
            <a:r>
              <a:rPr lang="en-US" altLang="zh-CN" sz="1800" dirty="0"/>
              <a:t>try</a:t>
            </a:r>
            <a:r>
              <a:rPr lang="zh-CN" altLang="en-US" sz="1800" dirty="0"/>
              <a:t>或者</a:t>
            </a:r>
            <a:r>
              <a:rPr lang="en-US" altLang="zh-CN" sz="1800" dirty="0"/>
              <a:t>catch</a:t>
            </a:r>
            <a:r>
              <a:rPr lang="zh-CN" altLang="en-US" sz="1800" dirty="0"/>
              <a:t>块中包含</a:t>
            </a:r>
            <a:r>
              <a:rPr lang="en-US" altLang="zh-CN" sz="1800" dirty="0"/>
              <a:t>break</a:t>
            </a:r>
            <a:r>
              <a:rPr lang="zh-CN" altLang="en-US" sz="1800" dirty="0"/>
              <a:t>或</a:t>
            </a:r>
            <a:r>
              <a:rPr lang="en-US" altLang="zh-CN" sz="1800" dirty="0"/>
              <a:t>return</a:t>
            </a:r>
            <a:r>
              <a:rPr lang="zh-CN" altLang="en-US" sz="1800" dirty="0"/>
              <a:t>语句，</a:t>
            </a:r>
            <a:r>
              <a:rPr lang="en-US" altLang="zh-CN" sz="1800" dirty="0"/>
              <a:t>finally</a:t>
            </a:r>
            <a:r>
              <a:rPr lang="zh-CN" altLang="en-US" sz="1800" dirty="0"/>
              <a:t>块里的语句也会被执行。</a:t>
            </a:r>
            <a:endParaRPr lang="en-US" altLang="zh-CN" sz="1800" dirty="0"/>
          </a:p>
          <a:p>
            <a:r>
              <a:rPr lang="en-US" altLang="zh-CN" sz="1800" dirty="0"/>
              <a:t>         finally</a:t>
            </a:r>
            <a:r>
              <a:rPr lang="zh-CN" altLang="en-US" sz="1800" dirty="0"/>
              <a:t>语句一般用来在最后做一些资源回收工作，比如在</a:t>
            </a:r>
            <a:r>
              <a:rPr lang="en-US" altLang="zh-CN" sz="1800" dirty="0"/>
              <a:t>try</a:t>
            </a:r>
            <a:r>
              <a:rPr lang="zh-CN" altLang="en-US" sz="1800" dirty="0"/>
              <a:t>语句中打开了文件流，可以在</a:t>
            </a:r>
            <a:r>
              <a:rPr lang="en-US" altLang="zh-CN" sz="1800" dirty="0"/>
              <a:t>finally</a:t>
            </a:r>
            <a:r>
              <a:rPr lang="zh-CN" altLang="en-US" sz="1800" dirty="0"/>
              <a:t>中确保文件被有效关闭。</a:t>
            </a:r>
            <a:endParaRPr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755576" y="548680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5.2.2	</a:t>
            </a:r>
            <a:r>
              <a:rPr lang="zh-CN" altLang="en-US" dirty="0"/>
              <a:t>捕获处理异常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2276872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应用实例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：需要实现如下功能：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从键盘上读取一个整数，如果读取的不是整数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请提示重新输入，直到获取正确的数字为止，最后进行除法运算。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下面给出几个例子，各实例通过调用不同的方法实现上述功能，因为不同的方法抛出的异常不同，因此每个实例处理的异常也不尽相同。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548680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5.2.2	</a:t>
            </a:r>
            <a:r>
              <a:rPr lang="zh-CN" altLang="en-US" dirty="0"/>
              <a:t>捕获处理异常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8985"/>
            <a:ext cx="8784976" cy="69088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java.io.IOException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ReadBySystem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lang="en-US" altLang="zh-CN" sz="17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[]){  </a:t>
            </a:r>
            <a:endParaRPr lang="en-US" altLang="zh-CN" sz="17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zh-CN" sz="1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7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</a:t>
            </a:r>
            <a:r>
              <a:rPr lang="en-US" altLang="zh-CN" sz="1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7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7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"please input an int digital"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{ </a:t>
            </a:r>
            <a:r>
              <a:rPr lang="en-US" altLang="zh-CN" sz="1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[5];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7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700" b="1" i="1" kern="0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7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altLang="zh-CN" sz="17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700" kern="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sz="17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altLang="zh-CN" sz="17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zh-CN" sz="17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可能抛出</a:t>
            </a:r>
            <a:r>
              <a:rPr lang="en-US" altLang="zh-CN" sz="1700" kern="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zh-CN" altLang="zh-CN" sz="17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异常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US" altLang="zh-CN" sz="17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zh-CN" sz="17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可能抛出</a:t>
            </a:r>
            <a:r>
              <a:rPr lang="en-US" altLang="zh-CN" sz="1700" kern="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NumberFormatException</a:t>
            </a:r>
            <a:r>
              <a:rPr lang="zh-CN" altLang="zh-CN" sz="17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异常</a:t>
            </a:r>
            <a:endParaRPr lang="en-US" altLang="zh-CN" sz="17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Integer.</a:t>
            </a:r>
            <a:r>
              <a:rPr lang="en-US" altLang="zh-CN" sz="1700" i="1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zh-CN" sz="17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zh-CN" sz="1700" b="1" kern="0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7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zh-CN" sz="1700" kern="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sz="17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).trim()));</a:t>
            </a:r>
            <a:endParaRPr lang="zh-CN" altLang="zh-CN" sz="1700" kern="100" dirty="0">
              <a:highlight>
                <a:srgbClr val="FFFF00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altLang="zh-CN" sz="1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1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             </a:t>
            </a:r>
            <a:r>
              <a:rPr lang="en-US" altLang="zh-CN" sz="1700" kern="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zh-CN" sz="17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=25/</a:t>
            </a:r>
            <a:r>
              <a:rPr lang="en-US" altLang="zh-CN" sz="1700" kern="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7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CN" sz="1700" kern="0" dirty="0">
                <a:solidFill>
                  <a:srgbClr val="3F7F5F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zh-CN" sz="17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可能抛出</a:t>
            </a:r>
            <a:r>
              <a:rPr lang="en-US" altLang="zh-CN" sz="1700" kern="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ArithmeticException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7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7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"25/</a:t>
            </a:r>
            <a:r>
              <a:rPr lang="en-US" altLang="zh-CN" sz="1700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7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is:"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1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</a:t>
            </a: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}</a:t>
            </a: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	 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7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7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700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en-US" altLang="zh-CN" sz="17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error"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</a:t>
            </a: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}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NumberFormatException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e1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7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7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 an exact int digital.."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}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446405">
              <a:spcAft>
                <a:spcPts val="0"/>
              </a:spcAft>
            </a:pPr>
            <a:r>
              <a:rPr lang="en-US" altLang="zh-CN" sz="17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catch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ArithmeticException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7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e1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7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7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7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</a:t>
            </a:r>
            <a:r>
              <a:rPr lang="en-US" altLang="zh-CN" sz="1700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Non_zero</a:t>
            </a:r>
            <a:r>
              <a:rPr lang="en-US" altLang="zh-CN" sz="17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digital"</a:t>
            </a: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7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}</a:t>
            </a:r>
            <a:endParaRPr lang="zh-CN" altLang="zh-CN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 }}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5976" y="28985"/>
            <a:ext cx="4536504" cy="40011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用</a:t>
            </a:r>
            <a:r>
              <a:rPr lang="en-US" altLang="zh-CN" sz="2000" kern="1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System.in.read</a:t>
            </a:r>
            <a:r>
              <a:rPr lang="en-US" altLang="zh-CN" sz="2000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(byte[] b)</a:t>
            </a:r>
            <a:r>
              <a:rPr lang="zh-CN" altLang="zh-CN" sz="2000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输入数据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988840"/>
            <a:ext cx="5832648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【运行】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33350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please input an int digital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33350">
              <a:spcAft>
                <a:spcPts val="0"/>
              </a:spcAft>
            </a:pPr>
            <a:r>
              <a:rPr lang="en-US" altLang="zh-CN" kern="0" dirty="0">
                <a:solidFill>
                  <a:srgbClr val="00C8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3e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33350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an exact int digital..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33350">
              <a:spcAft>
                <a:spcPts val="0"/>
              </a:spcAft>
            </a:pPr>
            <a:r>
              <a:rPr lang="en-US" altLang="zh-CN" kern="0" dirty="0">
                <a:solidFill>
                  <a:srgbClr val="00C8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35.5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33350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an exact int digital..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33350">
              <a:spcAft>
                <a:spcPts val="0"/>
              </a:spcAft>
            </a:pPr>
            <a:r>
              <a:rPr lang="en-US" altLang="zh-CN" kern="0" dirty="0">
                <a:solidFill>
                  <a:srgbClr val="00C8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33350"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25/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is:5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016732"/>
            <a:ext cx="7685856" cy="9001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/>
              <a:t>第</a:t>
            </a:r>
            <a:r>
              <a:rPr lang="en-US" altLang="zh-CN" sz="3600" dirty="0"/>
              <a:t>5</a:t>
            </a:r>
            <a:r>
              <a:rPr lang="zh-CN" altLang="en-US" sz="3600" dirty="0"/>
              <a:t>章 异常处理</a:t>
            </a:r>
            <a:r>
              <a:rPr lang="en-US" altLang="zh-CN" sz="4800" dirty="0">
                <a:solidFill>
                  <a:schemeClr val="tx1"/>
                </a:solidFill>
              </a:rPr>
              <a:t>                         	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524000" y="22048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0746" y="692696"/>
            <a:ext cx="7507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、用</a:t>
            </a:r>
            <a:r>
              <a:rPr lang="en-US" altLang="zh-CN" dirty="0"/>
              <a:t>finally</a:t>
            </a:r>
            <a:r>
              <a:rPr lang="zh-CN" altLang="en-US" dirty="0"/>
              <a:t>回收资源</a:t>
            </a:r>
            <a:r>
              <a:rPr lang="en-US" altLang="zh-CN" dirty="0"/>
              <a:t>. </a:t>
            </a:r>
            <a:r>
              <a:rPr lang="zh-CN" altLang="en-US" dirty="0"/>
              <a:t>用</a:t>
            </a:r>
            <a:r>
              <a:rPr lang="en-US" altLang="zh-CN" dirty="0"/>
              <a:t>Scanner</a:t>
            </a:r>
            <a:r>
              <a:rPr lang="zh-CN" altLang="en-US" dirty="0"/>
              <a:t>（</a:t>
            </a:r>
            <a:r>
              <a:rPr lang="en-US" altLang="zh-CN" dirty="0"/>
              <a:t>System.in</a:t>
            </a:r>
            <a:r>
              <a:rPr lang="zh-CN" altLang="en-US" dirty="0"/>
              <a:t>）输入数据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1844824"/>
            <a:ext cx="7992888" cy="5323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ReadByScanner</a:t>
            </a:r>
            <a:r>
              <a:rPr lang="en-US" altLang="zh-CN" sz="2000" dirty="0"/>
              <a:t> {</a:t>
            </a:r>
            <a:endParaRPr lang="en-US" altLang="zh-CN" sz="2000" dirty="0"/>
          </a:p>
          <a:p>
            <a:r>
              <a:rPr lang="en-US" altLang="zh-CN" sz="2000" dirty="0"/>
              <a:t>     public static void main(String </a:t>
            </a:r>
            <a:r>
              <a:rPr lang="en-US" altLang="zh-CN" sz="2000" dirty="0" err="1"/>
              <a:t>arg</a:t>
            </a:r>
            <a:r>
              <a:rPr lang="en-US" altLang="zh-CN" sz="2000" dirty="0"/>
              <a:t>[]){</a:t>
            </a:r>
            <a:endParaRPr lang="en-US" altLang="zh-CN" sz="2000" dirty="0"/>
          </a:p>
          <a:p>
            <a:r>
              <a:rPr lang="en-US" altLang="zh-CN" sz="2000" dirty="0"/>
              <a:t>          Scanner scanner=null; </a:t>
            </a:r>
            <a:endParaRPr lang="en-US" altLang="zh-CN" sz="2000" dirty="0"/>
          </a:p>
          <a:p>
            <a:r>
              <a:rPr lang="en-US" altLang="zh-CN" sz="2000" dirty="0"/>
              <a:t>         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flag=false;</a:t>
            </a:r>
            <a:endParaRPr lang="en-US" altLang="zh-CN" sz="2000" dirty="0"/>
          </a:p>
          <a:p>
            <a:r>
              <a:rPr lang="en-US" altLang="zh-CN" sz="2000" dirty="0"/>
              <a:t>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("1</a:t>
            </a:r>
            <a:r>
              <a:rPr lang="zh-CN" altLang="en-US" sz="2000" dirty="0"/>
              <a:t>、请输入一个数值型数据</a:t>
            </a:r>
            <a:r>
              <a:rPr lang="en-US" altLang="zh-CN" sz="2000" dirty="0"/>
              <a:t>");</a:t>
            </a:r>
            <a:endParaRPr lang="en-US" altLang="zh-CN" sz="2000" dirty="0"/>
          </a:p>
          <a:p>
            <a:r>
              <a:rPr lang="en-US" altLang="zh-CN" sz="2000" dirty="0"/>
              <a:t>          while(true) {</a:t>
            </a:r>
            <a:endParaRPr lang="en-US" altLang="zh-CN" sz="2000" dirty="0"/>
          </a:p>
          <a:p>
            <a:r>
              <a:rPr lang="en-US" altLang="zh-CN" sz="2000" dirty="0"/>
              <a:t>             try{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>
                <a:highlight>
                  <a:srgbClr val="FFFF00"/>
                </a:highlight>
              </a:rPr>
              <a:t>   scanner=new Scanner(System.in);</a:t>
            </a:r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/>
              <a:t>	   double </a:t>
            </a:r>
            <a:r>
              <a:rPr lang="en-US" altLang="zh-CN" sz="2000" dirty="0" err="1"/>
              <a:t>tempV</a:t>
            </a:r>
            <a:r>
              <a:rPr lang="en-US" altLang="zh-CN" sz="2000" dirty="0"/>
              <a:t>=0;</a:t>
            </a:r>
            <a:endParaRPr lang="en-US" altLang="zh-CN" sz="2000" dirty="0"/>
          </a:p>
          <a:p>
            <a:r>
              <a:rPr lang="en-US" altLang="zh-CN" sz="2000" dirty="0"/>
              <a:t>	   </a:t>
            </a:r>
            <a:r>
              <a:rPr lang="en-US" altLang="zh-CN" sz="2000" dirty="0" err="1">
                <a:highlight>
                  <a:srgbClr val="FFFF00"/>
                </a:highlight>
              </a:rPr>
              <a:t>tempV</a:t>
            </a:r>
            <a:r>
              <a:rPr lang="en-US" altLang="zh-CN" sz="2000" dirty="0">
                <a:highlight>
                  <a:srgbClr val="FFFF00"/>
                </a:highlight>
              </a:rPr>
              <a:t>=</a:t>
            </a:r>
            <a:r>
              <a:rPr lang="en-US" altLang="zh-CN" sz="2000" dirty="0" err="1">
                <a:highlight>
                  <a:srgbClr val="FFFF00"/>
                </a:highlight>
              </a:rPr>
              <a:t>scanner.nextDouble</a:t>
            </a:r>
            <a:r>
              <a:rPr lang="en-US" altLang="zh-CN" sz="2000" dirty="0">
                <a:highlight>
                  <a:srgbClr val="FFFF00"/>
                </a:highlight>
              </a:rPr>
              <a:t>();</a:t>
            </a:r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/>
              <a:t>	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("result is:"+2.5/</a:t>
            </a:r>
            <a:r>
              <a:rPr lang="en-US" altLang="zh-CN" sz="2000" dirty="0" err="1"/>
              <a:t>tempV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r>
              <a:rPr lang="en-US" altLang="zh-CN" sz="2000" dirty="0"/>
              <a:t>	   flag=true;</a:t>
            </a:r>
            <a:endParaRPr lang="en-US" altLang="zh-CN" sz="2000" dirty="0"/>
          </a:p>
          <a:p>
            <a:r>
              <a:rPr lang="en-US" altLang="zh-CN" sz="2000" dirty="0"/>
              <a:t>	   break;</a:t>
            </a:r>
            <a:endParaRPr lang="en-US" altLang="zh-CN" sz="2000" dirty="0"/>
          </a:p>
          <a:p>
            <a:r>
              <a:rPr lang="en-US" altLang="zh-CN" sz="2000" dirty="0"/>
              <a:t>                </a:t>
            </a:r>
            <a:r>
              <a:rPr lang="en-US" altLang="zh-CN" sz="2000" dirty="0" err="1">
                <a:solidFill>
                  <a:srgbClr val="003366"/>
                </a:solidFill>
                <a:sym typeface="+mn-ea"/>
              </a:rPr>
              <a:t>scanner.close</a:t>
            </a:r>
            <a:r>
              <a:rPr lang="en-US" altLang="zh-CN" sz="2000" dirty="0">
                <a:solidFill>
                  <a:srgbClr val="003366"/>
                </a:solidFill>
                <a:sym typeface="+mn-ea"/>
              </a:rPr>
              <a:t>();</a:t>
            </a:r>
            <a:endParaRPr lang="en-US" altLang="zh-CN" sz="2000" dirty="0">
              <a:solidFill>
                <a:srgbClr val="003366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	     }</a:t>
            </a:r>
            <a:endParaRPr lang="en-US" altLang="zh-CN" sz="2000" dirty="0"/>
          </a:p>
          <a:p>
            <a:r>
              <a:rPr lang="en-US" altLang="zh-CN" sz="2000" dirty="0"/>
              <a:t>             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548680"/>
            <a:ext cx="8640960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catch(</a:t>
            </a:r>
            <a:r>
              <a:rPr lang="en-US" altLang="zh-CN" sz="1800" dirty="0" err="1">
                <a:solidFill>
                  <a:srgbClr val="003366"/>
                </a:solidFill>
              </a:rPr>
              <a:t>InputMismatchException</a:t>
            </a:r>
            <a:r>
              <a:rPr lang="en-US" altLang="zh-CN" sz="1800" dirty="0">
                <a:solidFill>
                  <a:srgbClr val="003366"/>
                </a:solidFill>
              </a:rPr>
              <a:t> e1){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	     </a:t>
            </a:r>
            <a:r>
              <a:rPr lang="en-US" altLang="zh-CN" sz="1800" dirty="0" err="1">
                <a:solidFill>
                  <a:srgbClr val="003366"/>
                </a:solidFill>
              </a:rPr>
              <a:t>System.out.println</a:t>
            </a:r>
            <a:r>
              <a:rPr lang="en-US" altLang="zh-CN" sz="1800" dirty="0">
                <a:solidFill>
                  <a:srgbClr val="003366"/>
                </a:solidFill>
              </a:rPr>
              <a:t>("2</a:t>
            </a:r>
            <a:r>
              <a:rPr lang="zh-CN" altLang="en-US" sz="1800" dirty="0">
                <a:solidFill>
                  <a:srgbClr val="003366"/>
                </a:solidFill>
              </a:rPr>
              <a:t>、请输入数值类型</a:t>
            </a:r>
            <a:r>
              <a:rPr lang="en-US" altLang="zh-CN" sz="1800" dirty="0">
                <a:solidFill>
                  <a:srgbClr val="003366"/>
                </a:solidFill>
              </a:rPr>
              <a:t>");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				}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 catch(</a:t>
            </a:r>
            <a:r>
              <a:rPr lang="en-US" altLang="zh-CN" sz="1800" dirty="0" err="1">
                <a:solidFill>
                  <a:srgbClr val="003366"/>
                </a:solidFill>
              </a:rPr>
              <a:t>NoSuchElementException</a:t>
            </a:r>
            <a:r>
              <a:rPr lang="en-US" altLang="zh-CN" sz="1800" dirty="0">
                <a:solidFill>
                  <a:srgbClr val="003366"/>
                </a:solidFill>
              </a:rPr>
              <a:t> e2){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	     </a:t>
            </a:r>
            <a:r>
              <a:rPr lang="en-US" altLang="zh-CN" sz="1800" dirty="0" err="1">
                <a:solidFill>
                  <a:srgbClr val="003366"/>
                </a:solidFill>
              </a:rPr>
              <a:t>System.out.println</a:t>
            </a:r>
            <a:r>
              <a:rPr lang="en-US" altLang="zh-CN" sz="1800" dirty="0">
                <a:solidFill>
                  <a:srgbClr val="003366"/>
                </a:solidFill>
              </a:rPr>
              <a:t>("3</a:t>
            </a:r>
            <a:r>
              <a:rPr lang="zh-CN" altLang="en-US" sz="1800" dirty="0">
                <a:solidFill>
                  <a:srgbClr val="003366"/>
                </a:solidFill>
              </a:rPr>
              <a:t>、请输入数据</a:t>
            </a:r>
            <a:r>
              <a:rPr lang="en-US" altLang="zh-CN" sz="1800" dirty="0">
                <a:solidFill>
                  <a:srgbClr val="003366"/>
                </a:solidFill>
              </a:rPr>
              <a:t>");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			}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  catch(</a:t>
            </a:r>
            <a:r>
              <a:rPr lang="en-US" altLang="zh-CN" sz="1800" dirty="0" err="1">
                <a:solidFill>
                  <a:srgbClr val="003366"/>
                </a:solidFill>
              </a:rPr>
              <a:t>IllegalStateException</a:t>
            </a:r>
            <a:r>
              <a:rPr lang="en-US" altLang="zh-CN" sz="1800" dirty="0">
                <a:solidFill>
                  <a:srgbClr val="003366"/>
                </a:solidFill>
              </a:rPr>
              <a:t> e3){//</a:t>
            </a:r>
            <a:r>
              <a:rPr lang="zh-CN" altLang="en-US" sz="1800" dirty="0">
                <a:solidFill>
                  <a:srgbClr val="003366"/>
                </a:solidFill>
              </a:rPr>
              <a:t>如果</a:t>
            </a:r>
            <a:r>
              <a:rPr lang="en-US" altLang="zh-CN" sz="1800" dirty="0">
                <a:solidFill>
                  <a:srgbClr val="003366"/>
                </a:solidFill>
              </a:rPr>
              <a:t>scanner</a:t>
            </a:r>
            <a:r>
              <a:rPr lang="zh-CN" altLang="en-US" sz="1800" dirty="0">
                <a:solidFill>
                  <a:srgbClr val="003366"/>
                </a:solidFill>
              </a:rPr>
              <a:t>被关闭了，抛出异常</a:t>
            </a:r>
            <a:endParaRPr lang="zh-CN" altLang="en-US" sz="1800" dirty="0">
              <a:solidFill>
                <a:srgbClr val="003366"/>
              </a:solidFill>
            </a:endParaRPr>
          </a:p>
          <a:p>
            <a:pPr lvl="0"/>
            <a:r>
              <a:rPr lang="zh-CN" altLang="en-US" sz="1800" dirty="0">
                <a:solidFill>
                  <a:srgbClr val="003366"/>
                </a:solidFill>
              </a:rPr>
              <a:t>	   </a:t>
            </a:r>
            <a:r>
              <a:rPr lang="en-US" altLang="zh-CN" sz="1800" dirty="0">
                <a:solidFill>
                  <a:srgbClr val="003366"/>
                </a:solidFill>
              </a:rPr>
              <a:t>e3.printStackTrace();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	    break;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                     }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finally{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         try{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	if(flag&amp;&amp;scanner!=null) {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		</a:t>
            </a:r>
            <a:r>
              <a:rPr lang="en-US" altLang="zh-CN" sz="1800" dirty="0" err="1">
                <a:solidFill>
                  <a:srgbClr val="003366"/>
                </a:solidFill>
              </a:rPr>
              <a:t>scanner.close</a:t>
            </a:r>
            <a:r>
              <a:rPr lang="en-US" altLang="zh-CN" sz="1800" dirty="0">
                <a:solidFill>
                  <a:srgbClr val="003366"/>
                </a:solidFill>
              </a:rPr>
              <a:t>();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		</a:t>
            </a:r>
            <a:r>
              <a:rPr lang="en-US" altLang="zh-CN" sz="1800" dirty="0" err="1">
                <a:solidFill>
                  <a:srgbClr val="003366"/>
                </a:solidFill>
              </a:rPr>
              <a:t>System.out.print</a:t>
            </a:r>
            <a:r>
              <a:rPr lang="en-US" altLang="zh-CN" sz="1800" dirty="0">
                <a:solidFill>
                  <a:srgbClr val="003366"/>
                </a:solidFill>
              </a:rPr>
              <a:t>("</a:t>
            </a:r>
            <a:r>
              <a:rPr lang="en-US" altLang="zh-CN" sz="1800" dirty="0" err="1">
                <a:solidFill>
                  <a:srgbClr val="003366"/>
                </a:solidFill>
              </a:rPr>
              <a:t>scanner.close</a:t>
            </a:r>
            <a:r>
              <a:rPr lang="en-US" altLang="zh-CN" sz="1800" dirty="0">
                <a:solidFill>
                  <a:srgbClr val="003366"/>
                </a:solidFill>
              </a:rPr>
              <a:t>() in finally block");	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	}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          }catch(Exception e1){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	e1.printStackTrace();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	}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           }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}// end of while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0"/>
            <a:r>
              <a:rPr lang="en-US" altLang="zh-CN" sz="1800" dirty="0">
                <a:solidFill>
                  <a:srgbClr val="003366"/>
                </a:solidFill>
              </a:rPr>
              <a:t>}}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6183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、多异常的处理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500" y="616034"/>
            <a:ext cx="9001000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java.util.NoSuchElementException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MultiException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Scanner 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tempV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Scanner(System.</a:t>
            </a:r>
            <a:r>
              <a:rPr lang="en-US" altLang="zh-CN" sz="18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tempV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.nextInt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8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(2.5/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tempV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zh-CN" sz="1800" kern="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NoSuchElementException</a:t>
            </a:r>
            <a:r>
              <a:rPr lang="en-US" altLang="zh-CN" sz="1800" kern="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lang="en-US" altLang="zh-CN" sz="1800" kern="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ArithmeticException</a:t>
            </a:r>
            <a:r>
              <a:rPr lang="en-US" altLang="zh-CN" sz="1800" kern="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e){</a:t>
            </a:r>
            <a:endParaRPr lang="zh-CN" altLang="zh-CN" sz="1800" kern="100" dirty="0">
              <a:solidFill>
                <a:srgbClr val="FF0000"/>
              </a:solidFill>
              <a:highlight>
                <a:srgbClr val="FFFF00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8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请输入非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数值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IllegalStateException</a:t>
            </a:r>
            <a:r>
              <a:rPr lang="en-US" altLang="zh-CN" sz="1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.printStackTrace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zh-CN" sz="18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	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	    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(Exception 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}}}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980728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、从异常中获取信息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877" y="2276872"/>
            <a:ext cx="8038018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2708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、从异常中获取信息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496" y="505117"/>
            <a:ext cx="9001000" cy="64633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MessageException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100" dirty="0">
                <a:solidFill>
                  <a:srgbClr val="7F005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main(String[] 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800" i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(-1);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8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圆的面积是：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IllegalArgumentException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8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</a:t>
            </a:r>
            <a:r>
              <a:rPr lang="zh-CN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US" altLang="zh-CN" sz="1800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printStackTrace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.printStackTrace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8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</a:t>
            </a:r>
            <a:r>
              <a:rPr lang="zh-CN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8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</a:t>
            </a:r>
            <a:r>
              <a:rPr lang="zh-CN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.getMessage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8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</a:t>
            </a:r>
            <a:r>
              <a:rPr lang="zh-CN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Trace Info "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StackTraceElement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tElem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.getStackTrace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StackTraceElement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tElem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333500">
              <a:spcAft>
                <a:spcPts val="0"/>
              </a:spcAft>
            </a:pP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8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.printf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 (%s:%d)\n"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.getMethodName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.getClassName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                                                   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.getLineNumber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area(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&lt;0)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IllegalArgumentException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"radius&lt;0!"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3.14*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539552" y="2348880"/>
            <a:ext cx="8352928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780667"/>
            <a:ext cx="2654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5.2.3	</a:t>
            </a:r>
            <a:r>
              <a:rPr lang="zh-CN" altLang="en-US" dirty="0"/>
              <a:t>带资源的</a:t>
            </a:r>
            <a:r>
              <a:rPr lang="en-US" altLang="zh-CN" dirty="0"/>
              <a:t>try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2060848"/>
            <a:ext cx="83529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Java7</a:t>
            </a:r>
            <a:r>
              <a:rPr lang="zh-CN" altLang="en-US" sz="2000" dirty="0"/>
              <a:t>之后，为了简化资源清理工作，允许在</a:t>
            </a:r>
            <a:r>
              <a:rPr lang="en-US" altLang="zh-CN" sz="2000" dirty="0"/>
              <a:t>try</a:t>
            </a:r>
            <a:r>
              <a:rPr lang="zh-CN" altLang="en-US" sz="2000" dirty="0"/>
              <a:t>关键字后声明并初始化资源，当</a:t>
            </a:r>
            <a:r>
              <a:rPr lang="en-US" altLang="zh-CN" sz="2000" dirty="0"/>
              <a:t>try</a:t>
            </a:r>
            <a:r>
              <a:rPr lang="zh-CN" altLang="en-US" sz="2000" dirty="0"/>
              <a:t>语句执行结束，系统会自动调用资源的</a:t>
            </a:r>
            <a:r>
              <a:rPr lang="en-US" altLang="zh-CN" sz="2000" dirty="0"/>
              <a:t>close()</a:t>
            </a:r>
            <a:r>
              <a:rPr lang="zh-CN" altLang="en-US" sz="2000" dirty="0"/>
              <a:t>方法关闭这些资源，不需要再显式地用</a:t>
            </a:r>
            <a:r>
              <a:rPr lang="en-US" altLang="zh-CN" sz="2000" dirty="0"/>
              <a:t>finally</a:t>
            </a:r>
            <a:r>
              <a:rPr lang="zh-CN" altLang="en-US" sz="2000" dirty="0"/>
              <a:t>关闭。其基本用法如下所示：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try</a:t>
            </a:r>
            <a:r>
              <a:rPr lang="zh-CN" altLang="en-US" sz="2000" dirty="0">
                <a:highlight>
                  <a:srgbClr val="FFFF00"/>
                </a:highlight>
              </a:rPr>
              <a:t>（类型名</a:t>
            </a:r>
            <a:r>
              <a:rPr lang="en-US" altLang="zh-CN" sz="2000" dirty="0">
                <a:highlight>
                  <a:srgbClr val="FFFF00"/>
                </a:highlight>
              </a:rPr>
              <a:t>1 </a:t>
            </a:r>
            <a:r>
              <a:rPr lang="zh-CN" altLang="en-US" sz="2000" dirty="0">
                <a:highlight>
                  <a:srgbClr val="FFFF00"/>
                </a:highlight>
              </a:rPr>
              <a:t>资源变量</a:t>
            </a:r>
            <a:r>
              <a:rPr lang="en-US" altLang="zh-CN" sz="2000" dirty="0">
                <a:highlight>
                  <a:srgbClr val="FFFF00"/>
                </a:highlight>
              </a:rPr>
              <a:t>1= </a:t>
            </a:r>
            <a:r>
              <a:rPr lang="zh-CN" altLang="en-US" sz="2000" dirty="0">
                <a:highlight>
                  <a:srgbClr val="FFFF00"/>
                </a:highlight>
              </a:rPr>
              <a:t>表达式</a:t>
            </a:r>
            <a:r>
              <a:rPr lang="en-US" altLang="zh-CN" sz="2000" dirty="0">
                <a:highlight>
                  <a:srgbClr val="FFFF00"/>
                </a:highlight>
              </a:rPr>
              <a:t>1;  </a:t>
            </a:r>
            <a:r>
              <a:rPr lang="zh-CN" altLang="en-US" sz="2000" dirty="0">
                <a:highlight>
                  <a:srgbClr val="FFFF00"/>
                </a:highlight>
              </a:rPr>
              <a:t>类型名</a:t>
            </a:r>
            <a:r>
              <a:rPr lang="en-US" altLang="zh-CN" sz="2000" dirty="0">
                <a:highlight>
                  <a:srgbClr val="FFFF00"/>
                </a:highlight>
              </a:rPr>
              <a:t>2  </a:t>
            </a:r>
            <a:r>
              <a:rPr lang="zh-CN" altLang="en-US" sz="2000" dirty="0">
                <a:highlight>
                  <a:srgbClr val="FFFF00"/>
                </a:highlight>
              </a:rPr>
              <a:t>资源变量</a:t>
            </a:r>
            <a:r>
              <a:rPr lang="en-US" altLang="zh-CN" sz="2000" dirty="0">
                <a:highlight>
                  <a:srgbClr val="FFFF00"/>
                </a:highlight>
              </a:rPr>
              <a:t>2=</a:t>
            </a:r>
            <a:r>
              <a:rPr lang="zh-CN" altLang="en-US" sz="2000" dirty="0">
                <a:highlight>
                  <a:srgbClr val="FFFF00"/>
                </a:highlight>
              </a:rPr>
              <a:t>表达式</a:t>
            </a:r>
            <a:r>
              <a:rPr lang="en-US" altLang="zh-CN" sz="2000" dirty="0">
                <a:highlight>
                  <a:srgbClr val="FFFF00"/>
                </a:highlight>
              </a:rPr>
              <a:t>2; …</a:t>
            </a:r>
            <a:r>
              <a:rPr lang="zh-CN" altLang="en-US" sz="2000" dirty="0">
                <a:highlight>
                  <a:srgbClr val="FFFF00"/>
                </a:highlight>
              </a:rPr>
              <a:t>）</a:t>
            </a:r>
            <a:r>
              <a:rPr lang="en-US" altLang="zh-CN" sz="2000" dirty="0">
                <a:highlight>
                  <a:srgbClr val="FFFF00"/>
                </a:highlight>
              </a:rPr>
              <a:t>{</a:t>
            </a:r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  </a:t>
            </a:r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 </a:t>
            </a:r>
            <a:r>
              <a:rPr lang="zh-CN" altLang="en-US" sz="2000" dirty="0">
                <a:highlight>
                  <a:srgbClr val="FFFF00"/>
                </a:highlight>
              </a:rPr>
              <a:t>使用资源，不需要考虑关闭资源</a:t>
            </a:r>
            <a:r>
              <a:rPr lang="en-US" altLang="zh-CN" sz="2000" dirty="0">
                <a:highlight>
                  <a:srgbClr val="FFFF00"/>
                </a:highlight>
              </a:rPr>
              <a:t>res</a:t>
            </a:r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}</a:t>
            </a:r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/>
              <a:t> </a:t>
            </a:r>
            <a:r>
              <a:rPr lang="zh-CN" altLang="en-US" sz="2000" dirty="0"/>
              <a:t>注意：</a:t>
            </a:r>
            <a:endParaRPr lang="zh-CN" altLang="en-US" sz="2000" dirty="0"/>
          </a:p>
          <a:p>
            <a:r>
              <a:rPr lang="zh-CN" altLang="en-US" sz="2000" dirty="0"/>
              <a:t>        可以被自动关闭的资源有一个前提，这个资源的类已经实现了</a:t>
            </a:r>
            <a:r>
              <a:rPr lang="en-US" altLang="zh-CN" sz="2000" dirty="0" err="1"/>
              <a:t>java.lang.AutoCloseable</a:t>
            </a:r>
            <a:r>
              <a:rPr lang="zh-CN" altLang="en-US" sz="2000" dirty="0"/>
              <a:t>接口，这个接口有一个方法：</a:t>
            </a:r>
            <a:r>
              <a:rPr lang="en-US" altLang="zh-CN" sz="2000" dirty="0"/>
              <a:t>void close()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548680"/>
            <a:ext cx="864096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java.util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.*;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u="sng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java.io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.*;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resourceTry1 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static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main(String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[]){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Scanner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Scanner(System.</a:t>
            </a:r>
            <a:r>
              <a:rPr lang="en-US" altLang="zh-CN" sz="1800" i="1" kern="0" dirty="0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try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{d=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sc.nextInt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</a:t>
            </a:r>
            <a:r>
              <a:rPr lang="en-US" altLang="zh-CN" sz="1800" i="1" kern="0" dirty="0" err="1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(25/d);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}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catch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InputMismatchException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e1){  </a:t>
            </a: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e1.printStackTrace();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}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catch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NoSuchElementException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e2){ </a:t>
            </a: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		e2.printStackTrace();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}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catch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ArithmeticException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e3){</a:t>
            </a: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e3.printStackTrace();</a:t>
            </a: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}</a:t>
            </a:r>
            <a:r>
              <a:rPr lang="en-US" altLang="zh-CN" sz="1800" b="1" kern="0" dirty="0">
                <a:solidFill>
                  <a:srgbClr val="7F0055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finally</a:t>
            </a:r>
            <a:r>
              <a:rPr lang="en-US" altLang="zh-CN" sz="18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 </a:t>
            </a:r>
            <a:endParaRPr lang="zh-CN" altLang="zh-CN" sz="1800" kern="100" dirty="0">
              <a:highlight>
                <a:srgbClr val="FFFF00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	 </a:t>
            </a:r>
            <a:r>
              <a:rPr lang="en-US" altLang="zh-CN" sz="1800" b="1" kern="0" dirty="0">
                <a:solidFill>
                  <a:srgbClr val="7F0055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sz="18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</a:t>
            </a:r>
            <a:r>
              <a:rPr lang="en-US" altLang="zh-CN" sz="18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!=</a:t>
            </a:r>
            <a:r>
              <a:rPr lang="en-US" altLang="zh-CN" sz="1800" b="1" kern="0" dirty="0">
                <a:solidFill>
                  <a:srgbClr val="7F0055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null</a:t>
            </a:r>
            <a:r>
              <a:rPr lang="en-US" altLang="zh-CN" sz="18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   </a:t>
            </a:r>
            <a:endParaRPr lang="en-US" altLang="zh-CN" sz="1800" kern="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 </a:t>
            </a:r>
            <a:r>
              <a:rPr lang="en-US" altLang="zh-CN" sz="1800" kern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sc.close</a:t>
            </a:r>
            <a:r>
              <a:rPr lang="en-US" altLang="zh-CN" sz="18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800" kern="100" dirty="0">
              <a:highlight>
                <a:srgbClr val="FFFF00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		}</a:t>
            </a:r>
            <a:endParaRPr lang="zh-CN" altLang="zh-CN" sz="1800" kern="100" dirty="0">
              <a:highlight>
                <a:srgbClr val="FFFF00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620688"/>
            <a:ext cx="8784976" cy="59400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带资源的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语句，使的代码更加简洁。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代码：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resourceTry2.java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java.util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.*;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u="sng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java.io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.*;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resourceTry2 {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main(String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[]){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try</a:t>
            </a:r>
            <a:r>
              <a:rPr lang="en-US" altLang="zh-CN" sz="2000" b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(Scanner </a:t>
            </a:r>
            <a:r>
              <a:rPr lang="en-US" altLang="zh-CN" sz="2000" b="1" kern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</a:t>
            </a:r>
            <a:r>
              <a:rPr lang="en-US" altLang="zh-CN" sz="2000" b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b="1" kern="0" dirty="0">
                <a:solidFill>
                  <a:srgbClr val="7F0055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sz="2000" b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Scanner(System.</a:t>
            </a:r>
            <a:r>
              <a:rPr lang="en-US" altLang="zh-CN" sz="2000" b="1" i="1" kern="0" dirty="0">
                <a:solidFill>
                  <a:srgbClr val="000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2000" b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highlight>
                <a:srgbClr val="FFFF00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d=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sc.nextInt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.println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(25/d);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r>
              <a:rPr lang="en-US" altLang="zh-CN" sz="20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catch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InputMismatchException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e1){   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e1.printStackTrace();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}</a:t>
            </a:r>
            <a:r>
              <a:rPr lang="en-US" altLang="zh-CN" sz="20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catch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NoSuchElementException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e2){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e2.printStackTrace();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r>
              <a:rPr lang="en-US" altLang="zh-CN" sz="20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catch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(ArithmeticExceptione3){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e3.printStackTrace();}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620688"/>
            <a:ext cx="669674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5.2.4	throw</a:t>
            </a:r>
            <a:r>
              <a:rPr lang="zh-CN" altLang="en-US" sz="2800" b="1" dirty="0"/>
              <a:t>抛出异常及</a:t>
            </a:r>
            <a:r>
              <a:rPr lang="en-US" altLang="zh-CN" sz="2800" b="1" dirty="0"/>
              <a:t>throws</a:t>
            </a:r>
            <a:r>
              <a:rPr lang="zh-CN" altLang="en-US" sz="2800" b="1" dirty="0"/>
              <a:t>声明异常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395536" y="1857013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、抛出异常</a:t>
            </a:r>
            <a:endParaRPr lang="zh-CN" altLang="en-US" dirty="0"/>
          </a:p>
          <a:p>
            <a:r>
              <a:rPr lang="zh-CN" altLang="en-US" dirty="0"/>
              <a:t>检测到错误的程序可以创建一个合适的异常对象并抛出它，这就称为抛出一个异常。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中有两种方法抛出异常。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Java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运行时环境自动抛出异常</a:t>
            </a:r>
            <a:r>
              <a:rPr lang="zh-CN" altLang="en-US" dirty="0"/>
              <a:t>：系统定义的</a:t>
            </a:r>
            <a:r>
              <a:rPr lang="en-US" altLang="zh-CN" dirty="0"/>
              <a:t>Runtime Exception</a:t>
            </a:r>
            <a:r>
              <a:rPr lang="zh-CN" altLang="en-US" dirty="0"/>
              <a:t>类及其子类和</a:t>
            </a:r>
            <a:r>
              <a:rPr lang="en-US" altLang="zh-CN" dirty="0"/>
              <a:t>Error</a:t>
            </a:r>
            <a:r>
              <a:rPr lang="zh-CN" altLang="en-US" dirty="0"/>
              <a:t>都可以由系统自动抛出。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语句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throw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抛出异常</a:t>
            </a:r>
            <a:r>
              <a:rPr lang="zh-CN" altLang="en-US" dirty="0"/>
              <a:t>：用户程序想在一定条件下显式抛出异常，这必须借助于</a:t>
            </a:r>
            <a:r>
              <a:rPr lang="en-US" altLang="zh-CN" dirty="0"/>
              <a:t>throw</a:t>
            </a:r>
            <a:r>
              <a:rPr lang="zh-CN" altLang="en-US" dirty="0"/>
              <a:t>语句抛出。</a:t>
            </a:r>
            <a:r>
              <a:rPr lang="en-US" altLang="zh-CN" dirty="0"/>
              <a:t>Java</a:t>
            </a:r>
            <a:r>
              <a:rPr lang="zh-CN" altLang="en-US" dirty="0"/>
              <a:t>用</a:t>
            </a:r>
            <a:r>
              <a:rPr lang="en-US" altLang="zh-CN" dirty="0"/>
              <a:t>throw</a:t>
            </a:r>
            <a:r>
              <a:rPr lang="zh-CN" altLang="en-US" dirty="0"/>
              <a:t>语句抛出异常。</a:t>
            </a:r>
            <a:r>
              <a:rPr lang="en-US" altLang="zh-CN" dirty="0"/>
              <a:t>throw</a:t>
            </a:r>
            <a:r>
              <a:rPr lang="zh-CN" altLang="en-US" dirty="0"/>
              <a:t>语句的格式如下：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en-US" altLang="zh-CN" dirty="0">
                <a:highlight>
                  <a:srgbClr val="FFFF00"/>
                </a:highlight>
              </a:rPr>
              <a:t>throw </a:t>
            </a:r>
            <a:r>
              <a:rPr lang="zh-CN" altLang="en-US" dirty="0">
                <a:highlight>
                  <a:srgbClr val="FFFF00"/>
                </a:highlight>
              </a:rPr>
              <a:t>异常对象                    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2348880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好的软件应该考虑到程序的健壮性，能够处理各种错误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采用了面向对象的方法来表示程序中的各种运行错误，即异常，并提供了一套标准化的异常处理机制，实现了声明异常、抛出异常、捕获异常的操作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016732"/>
            <a:ext cx="7685856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</a:pPr>
            <a:r>
              <a:rPr lang="zh-CN" altLang="en-US" sz="3600" kern="0" dirty="0"/>
              <a:t>第五章 异常处理</a:t>
            </a:r>
            <a:r>
              <a:rPr lang="en-US" altLang="zh-CN" sz="4800" kern="0" dirty="0">
                <a:solidFill>
                  <a:schemeClr val="tx1"/>
                </a:solidFill>
              </a:rPr>
              <a:t>                         	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1772816"/>
            <a:ext cx="88569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useThrow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main(String[] 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8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请输入圆的半径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:"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(Scanner 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Scanner(System.</a:t>
            </a:r>
            <a:r>
              <a:rPr lang="en-US" altLang="zh-CN" sz="18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.nextInt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800" i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8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圆的面积是：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r>
              <a:rPr lang="en-US" altLang="zh-CN" sz="1800" b="1" kern="0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zh-CN" sz="1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(Exception </a:t>
            </a:r>
            <a:r>
              <a:rPr lang="en-US" altLang="zh-CN" sz="1800" kern="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1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zh-CN" altLang="zh-CN" sz="1800" kern="100" dirty="0">
              <a:highlight>
                <a:srgbClr val="FFFF00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18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.getMessage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r>
              <a:rPr lang="en-US" altLang="zh-CN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area(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&lt;0){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1800" b="1" kern="0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CN" sz="1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Exception(</a:t>
            </a:r>
            <a:r>
              <a:rPr lang="en-US" altLang="zh-CN" sz="1800" kern="0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"The radius &lt;0"</a:t>
            </a:r>
            <a:r>
              <a:rPr lang="en-US" altLang="zh-CN" sz="1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zh-CN" altLang="zh-CN" sz="1800" kern="100" dirty="0">
              <a:highlight>
                <a:srgbClr val="FFFF00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3.14*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r>
              <a:rPr lang="en-US" altLang="zh-CN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8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240" y="908720"/>
            <a:ext cx="8635519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设计一个方法，输入半径求圆的面积，如果输入的半径小于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，则抛出异常。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91242" y="2551837"/>
            <a:ext cx="2301535" cy="17532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1800" kern="0" dirty="0">
                <a:latin typeface="Calibri" panose="020F0502020204030204" pitchFamily="34" charset="0"/>
                <a:cs typeface="宋体" panose="02010600030101010101" pitchFamily="2" charset="-122"/>
              </a:rPr>
              <a:t>【运行结果】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zh-CN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请输入圆的半径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800" kern="0" dirty="0">
                <a:solidFill>
                  <a:srgbClr val="00C87D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-5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The radius can't be negative!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980728"/>
            <a:ext cx="2715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throws</a:t>
            </a:r>
            <a:r>
              <a:rPr lang="zh-CN" altLang="en-US" dirty="0"/>
              <a:t>声明异常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2090172"/>
            <a:ext cx="83529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定义方法时，如果方法可能出现异常，但该方法不想或不能自己捕获处理这种异常，那就必须在声明方法时用</a:t>
            </a:r>
            <a:r>
              <a:rPr lang="en-US" altLang="zh-CN" dirty="0"/>
              <a:t>throws</a:t>
            </a:r>
            <a:r>
              <a:rPr lang="zh-CN" altLang="en-US" dirty="0"/>
              <a:t>声明可能发生的异常。</a:t>
            </a:r>
            <a:r>
              <a:rPr lang="en-US" altLang="zh-CN" dirty="0"/>
              <a:t>throws</a:t>
            </a:r>
            <a:r>
              <a:rPr lang="zh-CN" altLang="en-US" dirty="0"/>
              <a:t>语句的格式如下：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返回类型 方法名（</a:t>
            </a:r>
            <a:r>
              <a:rPr lang="en-US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[</a:t>
            </a:r>
            <a:r>
              <a:rPr lang="zh-CN" alt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参数列表</a:t>
            </a:r>
            <a:r>
              <a:rPr lang="en-US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]</a:t>
            </a:r>
            <a:r>
              <a:rPr lang="zh-CN" alt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） </a:t>
            </a:r>
            <a:r>
              <a:rPr lang="en-US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throws </a:t>
            </a:r>
            <a:r>
              <a:rPr lang="zh-CN" alt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异常类</a:t>
            </a:r>
            <a:r>
              <a:rPr lang="en-US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1, </a:t>
            </a:r>
            <a:r>
              <a:rPr lang="zh-CN" alt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异常类</a:t>
            </a:r>
            <a:r>
              <a:rPr lang="en-US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2...</a:t>
            </a:r>
            <a:endParaRPr lang="en-US" altLang="zh-CN" sz="22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{ … //</a:t>
            </a:r>
            <a:r>
              <a:rPr lang="zh-CN" alt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方法体</a:t>
            </a:r>
            <a:r>
              <a:rPr lang="en-US" altLang="zh-C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}</a:t>
            </a:r>
            <a:endParaRPr lang="en-US" altLang="zh-CN" sz="22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endParaRPr lang="zh-CN" altLang="en-US" dirty="0"/>
          </a:p>
          <a:p>
            <a:r>
              <a:rPr lang="zh-CN" altLang="en-US" sz="2200" dirty="0"/>
              <a:t>        对于不受查异常（</a:t>
            </a:r>
            <a:r>
              <a:rPr lang="en-US" altLang="zh-CN" sz="2200" dirty="0"/>
              <a:t>Runtime Exception</a:t>
            </a:r>
            <a:r>
              <a:rPr lang="zh-CN" altLang="en-US" sz="2200" dirty="0"/>
              <a:t>和</a:t>
            </a:r>
            <a:r>
              <a:rPr lang="en-US" altLang="zh-CN" sz="2200" dirty="0"/>
              <a:t>Error</a:t>
            </a:r>
            <a:r>
              <a:rPr lang="zh-CN" altLang="en-US" sz="2200" dirty="0"/>
              <a:t>），</a:t>
            </a:r>
            <a:r>
              <a:rPr lang="en-US" altLang="zh-CN" sz="2200" dirty="0"/>
              <a:t>Java</a:t>
            </a:r>
            <a:r>
              <a:rPr lang="zh-CN" altLang="en-US" sz="2200" dirty="0"/>
              <a:t>不要求在方法头中显示声明，但是，其它异常就一定要在方法头中显示声明。</a:t>
            </a:r>
            <a:endParaRPr lang="zh-CN" altLang="en-US" sz="22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980728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方法</a:t>
            </a:r>
            <a:r>
              <a:rPr lang="en-US" altLang="zh-CN" dirty="0" err="1"/>
              <a:t>IOcopy</a:t>
            </a:r>
            <a:r>
              <a:rPr lang="zh-CN" altLang="en-US" dirty="0"/>
              <a:t>对输入流和输出流做数据复制工作。在方法定义中声明可能出现的异常，并由调用方法</a:t>
            </a:r>
            <a:r>
              <a:rPr lang="en-US" altLang="zh-CN" dirty="0"/>
              <a:t>main</a:t>
            </a:r>
            <a:r>
              <a:rPr lang="zh-CN" altLang="en-US" dirty="0"/>
              <a:t>进行捕获处理。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504" y="1916832"/>
            <a:ext cx="9036496" cy="46462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java.io.*;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ThrowsDemo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0025">
              <a:spcAft>
                <a:spcPts val="0"/>
              </a:spcAft>
            </a:pPr>
            <a:r>
              <a:rPr lang="en-US" altLang="zh-CN" sz="16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IOcopy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zh-CN" sz="16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())!=-1) { </a:t>
            </a:r>
            <a:r>
              <a:rPr lang="en-US" altLang="zh-CN" sz="16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zh-CN" sz="16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可能抛出</a:t>
            </a:r>
            <a:r>
              <a:rPr lang="en-US" altLang="zh-CN" sz="1600" kern="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		</a:t>
            </a:r>
            <a:r>
              <a:rPr lang="en-US" altLang="zh-CN" sz="16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zh-CN" sz="16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zh-CN" sz="16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可能抛出</a:t>
            </a:r>
            <a:r>
              <a:rPr lang="en-US" altLang="zh-CN" sz="1600" kern="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zh-CN" sz="16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public static void left()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throws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IOException</a:t>
            </a:r>
            <a:endParaRPr lang="en-US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	   </a:t>
            </a:r>
            <a:r>
              <a:rPr lang="en-US" altLang="zh-CN" sz="1600" i="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IOcopy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System.</a:t>
            </a:r>
            <a:r>
              <a:rPr lang="en-US" altLang="zh-CN" sz="16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in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,System.</a:t>
            </a:r>
            <a:r>
              <a:rPr lang="en-US" altLang="zh-CN" sz="16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out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     </a:t>
            </a:r>
            <a:endParaRPr lang="en-US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lang="en-US" altLang="zh-CN" sz="16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[]){</a:t>
            </a:r>
            <a:endParaRPr lang="en-US" altLang="zh-CN" sz="16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try{left();}catch(Exception ex){e.toString();}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}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6480" y="3717032"/>
            <a:ext cx="2430016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运行结果</a:t>
            </a:r>
            <a:r>
              <a:rPr lang="en-US" altLang="zh-CN" dirty="0"/>
              <a:t>】</a:t>
            </a:r>
            <a:endParaRPr lang="en-US" altLang="zh-CN" dirty="0"/>
          </a:p>
          <a:p>
            <a:r>
              <a:rPr lang="en-US" altLang="zh-CN" dirty="0"/>
              <a:t>THIS IS A TEST</a:t>
            </a:r>
            <a:endParaRPr lang="en-US" altLang="zh-CN" dirty="0"/>
          </a:p>
          <a:p>
            <a:r>
              <a:rPr lang="en-US" altLang="zh-CN" dirty="0"/>
              <a:t>THIS IS A TEST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548680"/>
            <a:ext cx="8928992" cy="60631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 注意：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）当异常需要被方法的调用者处理时，方法应该声明异常。如果能在发生异常的方法中捕获处理异常，那么就不需要声明异常。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）在继承结构中，当子类方法覆盖父类方法时，子类方法声明的异常集应该属于父类的异常集，或与父类方法的异常兼容。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zh-CN" altLang="en-US" dirty="0"/>
          </a:p>
          <a:p>
            <a:r>
              <a:rPr lang="en-US" altLang="zh-CN" sz="2000" dirty="0"/>
              <a:t>class </a:t>
            </a:r>
            <a:r>
              <a:rPr lang="en-US" altLang="zh-CN" sz="2000" dirty="0" err="1"/>
              <a:t>SuperClass</a:t>
            </a:r>
            <a:r>
              <a:rPr lang="en-US" altLang="zh-CN" sz="2000" dirty="0"/>
              <a:t> {</a:t>
            </a:r>
            <a:endParaRPr lang="en-US" altLang="zh-CN" sz="2000" dirty="0"/>
          </a:p>
          <a:p>
            <a:r>
              <a:rPr lang="en-US" altLang="zh-CN" sz="2000" dirty="0"/>
              <a:t>	public void method() throws </a:t>
            </a:r>
            <a:r>
              <a:rPr lang="en-US" altLang="zh-CN" sz="2000" dirty="0" err="1">
                <a:highlight>
                  <a:srgbClr val="FFFF00"/>
                </a:highlight>
              </a:rPr>
              <a:t>IOException</a:t>
            </a:r>
            <a:r>
              <a:rPr lang="en-US" altLang="zh-CN" sz="2000" dirty="0">
                <a:highlight>
                  <a:srgbClr val="FFFF00"/>
                </a:highlight>
              </a:rPr>
              <a:t>, </a:t>
            </a:r>
            <a:r>
              <a:rPr lang="en-US" altLang="zh-CN" sz="2000" dirty="0" err="1">
                <a:highlight>
                  <a:srgbClr val="FFFF00"/>
                </a:highlight>
              </a:rPr>
              <a:t>ClassNotFoundException</a:t>
            </a:r>
            <a:r>
              <a:rPr lang="en-US" altLang="zh-CN" sz="2000" dirty="0"/>
              <a:t>{</a:t>
            </a:r>
            <a:endParaRPr lang="en-US" altLang="zh-CN" sz="2000" dirty="0"/>
          </a:p>
          <a:p>
            <a:r>
              <a:rPr lang="en-US" altLang="zh-CN" sz="2000" dirty="0"/>
              <a:t>	  //</a:t>
            </a:r>
            <a:r>
              <a:rPr lang="zh-CN" altLang="en-US" sz="2000" dirty="0"/>
              <a:t>方法体</a:t>
            </a:r>
            <a:endParaRPr lang="zh-CN" altLang="en-US" sz="2000" dirty="0"/>
          </a:p>
          <a:p>
            <a:r>
              <a:rPr lang="zh-CN" altLang="en-US" sz="2000" dirty="0"/>
              <a:t>	 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/>
              <a:t>	}</a:t>
            </a:r>
            <a:endParaRPr lang="en-US" altLang="zh-CN" sz="2000" dirty="0"/>
          </a:p>
          <a:p>
            <a:r>
              <a:rPr lang="en-US" altLang="zh-CN" sz="2000" dirty="0"/>
              <a:t>class </a:t>
            </a:r>
            <a:r>
              <a:rPr lang="en-US" altLang="zh-CN" sz="2000" dirty="0" err="1"/>
              <a:t>SubClass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SuperClass</a:t>
            </a:r>
            <a:r>
              <a:rPr lang="en-US" altLang="zh-CN" sz="2000" dirty="0"/>
              <a:t> {</a:t>
            </a:r>
            <a:endParaRPr lang="en-US" altLang="zh-CN" sz="2000" dirty="0"/>
          </a:p>
          <a:p>
            <a:r>
              <a:rPr lang="en-US" altLang="zh-CN" sz="2000" dirty="0"/>
              <a:t>	public void method() throws </a:t>
            </a:r>
            <a:r>
              <a:rPr lang="en-US" altLang="zh-CN" sz="2000" dirty="0" err="1">
                <a:highlight>
                  <a:srgbClr val="FFFF00"/>
                </a:highlight>
              </a:rPr>
              <a:t>FileNotFoundException</a:t>
            </a:r>
            <a:r>
              <a:rPr lang="en-US" altLang="zh-CN" sz="2000" dirty="0"/>
              <a:t> {</a:t>
            </a:r>
            <a:endParaRPr lang="en-US" altLang="zh-CN" sz="2000" dirty="0"/>
          </a:p>
          <a:p>
            <a:r>
              <a:rPr lang="en-US" altLang="zh-CN" sz="2000" dirty="0"/>
              <a:t>	 //</a:t>
            </a:r>
            <a:r>
              <a:rPr lang="zh-CN" altLang="en-US" sz="2000" dirty="0"/>
              <a:t>方法体</a:t>
            </a:r>
            <a:endParaRPr lang="zh-CN" altLang="en-US" sz="2000" dirty="0"/>
          </a:p>
          <a:p>
            <a:r>
              <a:rPr lang="zh-CN" altLang="en-US" sz="2000" dirty="0"/>
              <a:t>	 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sz="2000" dirty="0"/>
              <a:t>	}</a:t>
            </a:r>
            <a:endParaRPr lang="en-US" altLang="zh-CN" sz="2000" dirty="0"/>
          </a:p>
          <a:p>
            <a:r>
              <a:rPr lang="zh-CN" altLang="en-US" sz="2000" dirty="0"/>
              <a:t>上述代码成立，因为</a:t>
            </a:r>
            <a:r>
              <a:rPr lang="en-US" altLang="zh-CN" sz="2000" dirty="0" err="1"/>
              <a:t>FileNotFoundException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IOException</a:t>
            </a:r>
            <a:r>
              <a:rPr lang="zh-CN" altLang="en-US" sz="2000" dirty="0"/>
              <a:t>的子类。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214563"/>
            <a:ext cx="8156203" cy="38814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编程人员有时需要在满足一定条件的情况下抛出异常。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如果现有的异常类能满足需求，这不存在问题，否则，用户需要自己定义异常类并创建对象。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2676" y="620688"/>
            <a:ext cx="3129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5.3	</a:t>
            </a:r>
            <a:r>
              <a:rPr lang="zh-CN" altLang="en-US" sz="3200" dirty="0"/>
              <a:t>自定义异常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71538" y="2349500"/>
            <a:ext cx="7408862" cy="3776663"/>
          </a:xfrm>
          <a:ln>
            <a:solidFill>
              <a:schemeClr val="tx2"/>
            </a:solidFill>
            <a:miter lim="800000"/>
          </a:ln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Exception()</a:t>
            </a:r>
            <a:endParaRPr lang="en-US" altLang="zh-CN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Exception(String s):</a:t>
            </a:r>
            <a:endParaRPr lang="en-US" altLang="zh-CN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zh-CN" alt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该参数一般表示该异常对应的错误的描述。</a:t>
            </a:r>
            <a:r>
              <a:rPr lang="zh-CN" alt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en-US" sz="2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-US" altLang="zh-CN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zh-CN" alt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返回描述当前异常对象信息的字符串。</a:t>
            </a:r>
            <a:endParaRPr lang="zh-CN" altLang="en-US" sz="2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-US" altLang="zh-CN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zh-CN" alt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返回描述当前异常对象信息的详细信息。</a:t>
            </a:r>
            <a:endParaRPr lang="zh-CN" altLang="en-US" sz="2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printStackTrace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-US" altLang="zh-CN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zh-CN" alt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打印当前异常对象使用栈的轨迹。</a:t>
            </a:r>
            <a:endParaRPr lang="zh-CN" alt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异常类</a:t>
            </a:r>
            <a:r>
              <a:rPr lang="en-US" altLang="zh-CN" dirty="0"/>
              <a:t>Exception</a:t>
            </a:r>
            <a:r>
              <a:rPr lang="zh-CN" altLang="en-US" dirty="0"/>
              <a:t>中的常见方法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569076" cy="4942210"/>
          </a:xfrm>
        </p:spPr>
        <p:txBody>
          <a:bodyPr/>
          <a:lstStyle/>
          <a:p>
            <a:pPr eaLnBrk="1" hangingPunct="1"/>
            <a:r>
              <a:rPr lang="zh-CN" altLang="en-US" sz="2600" b="1" dirty="0"/>
              <a:t>定义自己的异常</a:t>
            </a:r>
            <a:endParaRPr lang="zh-CN" altLang="en-US" sz="2600" b="1" dirty="0"/>
          </a:p>
          <a:p>
            <a:pPr lvl="1" eaLnBrk="1" hangingPunct="1"/>
            <a:r>
              <a:rPr lang="zh-CN" altLang="en-US" dirty="0"/>
              <a:t>扩展  </a:t>
            </a:r>
            <a:r>
              <a:rPr lang="en-US" altLang="zh-CN" dirty="0" err="1"/>
              <a:t>Throwable</a:t>
            </a:r>
            <a:r>
              <a:rPr lang="en-US" altLang="zh-CN" dirty="0"/>
              <a:t> </a:t>
            </a:r>
            <a:r>
              <a:rPr lang="zh-CN" altLang="en-US" dirty="0"/>
              <a:t>或者 </a:t>
            </a:r>
            <a:r>
              <a:rPr lang="en-US" altLang="zh-CN" dirty="0"/>
              <a:t>Exception</a:t>
            </a:r>
            <a:r>
              <a:rPr lang="zh-CN" altLang="en-US" dirty="0"/>
              <a:t>及其子类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sz="2600" b="1" dirty="0"/>
              <a:t>抛出自己的异常</a:t>
            </a:r>
            <a:endParaRPr lang="zh-CN" altLang="en-US" sz="2600" b="1" dirty="0"/>
          </a:p>
          <a:p>
            <a:pPr lvl="1" eaLnBrk="1" hangingPunct="1"/>
            <a:r>
              <a:rPr lang="en-US" altLang="zh-CN" dirty="0"/>
              <a:t>throw  new  </a:t>
            </a:r>
            <a:r>
              <a:rPr lang="en-US" altLang="zh-CN" dirty="0" err="1"/>
              <a:t>aExcep</a:t>
            </a:r>
            <a:r>
              <a:rPr lang="en-US" altLang="zh-CN" dirty="0"/>
              <a:t> (“a exception”);</a:t>
            </a:r>
            <a:endParaRPr lang="en-US" altLang="zh-CN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21258" y="692696"/>
            <a:ext cx="8229600" cy="964505"/>
          </a:xfrm>
        </p:spPr>
        <p:txBody>
          <a:bodyPr/>
          <a:lstStyle/>
          <a:p>
            <a:pPr eaLnBrk="1" hangingPunct="1"/>
            <a:r>
              <a:rPr lang="zh-CN" altLang="en-US" b="1" dirty="0"/>
              <a:t>创建自定义的异常</a:t>
            </a:r>
            <a:endParaRPr lang="zh-CN" altLang="en-US" b="1" dirty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05532" y="2708920"/>
            <a:ext cx="7848872" cy="25007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</a:ln>
        </p:spPr>
        <p:txBody>
          <a:bodyPr wrap="square" tIns="46800" bIns="8280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altLang="zh-CN" sz="2200" b="1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2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InvalidRadiusException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200" b="1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extends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Exception{</a:t>
            </a:r>
            <a:endParaRPr lang="zh-CN" altLang="zh-CN" sz="2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</a:t>
            </a:r>
            <a:r>
              <a:rPr lang="en-US" altLang="zh-CN" sz="2200" b="1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2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InvalidRadiusException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200" b="1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double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20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radius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){</a:t>
            </a:r>
            <a:endParaRPr lang="zh-CN" altLang="zh-CN" sz="2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20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20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显示调用父类的带一个字符串参数的构造函数</a:t>
            </a:r>
            <a:endParaRPr lang="zh-CN" altLang="zh-CN" sz="2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200" b="1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super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2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2200" kern="0" dirty="0" err="1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Invlid</a:t>
            </a:r>
            <a:r>
              <a:rPr lang="en-US" altLang="zh-CN" sz="22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radius "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altLang="zh-CN" sz="220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radius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}</a:t>
            </a:r>
            <a:endParaRPr lang="zh-CN" altLang="zh-CN" sz="2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2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2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charRg st="26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214563"/>
            <a:ext cx="8228211" cy="3881437"/>
          </a:xfrm>
        </p:spPr>
        <p:txBody>
          <a:bodyPr/>
          <a:lstStyle/>
          <a:p>
            <a:pPr eaLnBrk="1" hangingPunct="1"/>
            <a:r>
              <a:rPr lang="zh-CN" altLang="zh-CN" dirty="0"/>
              <a:t>定义圆，圆的核心属性是半径，</a:t>
            </a:r>
            <a:endParaRPr lang="en-US" altLang="zh-CN" dirty="0"/>
          </a:p>
          <a:p>
            <a:pPr eaLnBrk="1" hangingPunct="1"/>
            <a:r>
              <a:rPr lang="zh-CN" altLang="zh-CN" dirty="0"/>
              <a:t>在圆的构造方法中传入半径</a:t>
            </a:r>
            <a:r>
              <a:rPr lang="en-US" altLang="zh-CN" dirty="0"/>
              <a:t>r</a:t>
            </a:r>
            <a:r>
              <a:rPr lang="zh-CN" altLang="zh-CN" dirty="0"/>
              <a:t>，如果</a:t>
            </a:r>
            <a:r>
              <a:rPr lang="en-US" altLang="zh-CN" dirty="0"/>
              <a:t>r</a:t>
            </a:r>
            <a:r>
              <a:rPr lang="zh-CN" altLang="zh-CN" dirty="0"/>
              <a:t>小于等于零，则产生错误。</a:t>
            </a:r>
            <a:endParaRPr lang="en-US" altLang="zh-CN" dirty="0"/>
          </a:p>
          <a:p>
            <a:pPr eaLnBrk="1" hangingPunct="1"/>
            <a:r>
              <a:rPr lang="zh-CN" altLang="zh-CN" dirty="0"/>
              <a:t>圆的构造方法可以选择输入错误时抛出输入异常，这样生成圆对象的方法可以处理这种异常。</a:t>
            </a:r>
            <a:endParaRPr lang="zh-CN" alt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33780" y="9351645"/>
            <a:ext cx="5322570" cy="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074783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zh-CN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定义圆，</a:t>
            </a:r>
            <a:r>
              <a:rPr lang="zh-CN" altLang="zh-CN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并在其构造方法满足</a:t>
            </a:r>
            <a:r>
              <a:rPr lang="en-US" altLang="zh-CN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r&lt;=0</a:t>
            </a:r>
            <a:r>
              <a:rPr lang="zh-CN" altLang="zh-CN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的情况下抛出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InvalidRadiusException</a:t>
            </a:r>
            <a:r>
              <a:rPr lang="zh-CN" altLang="zh-CN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异常。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Circle{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Circle(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InvalidRadiusException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&lt;=0) 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InvalidRadiusException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CN" sz="18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800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8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8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800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*3.14;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268760"/>
            <a:ext cx="91450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r>
              <a:rPr lang="zh-CN" altLang="zh-CN" sz="2000" b="1" kern="0" dirty="0">
                <a:solidFill>
                  <a:srgbClr val="7F0055"/>
                </a:solidFill>
                <a:latin typeface="Calibri" panose="020F0502020204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使用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zh-CN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类的主类</a:t>
            </a:r>
            <a:endParaRPr lang="en-US" altLang="zh-CN" sz="2000" b="1" kern="0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SelfException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main(String[] 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CN" sz="20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//Scanner input=new Scanner(System.in);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20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20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请输入圆的半径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:"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</a:rPr>
              <a:t>doub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(Scanner 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Scanner(System.</a:t>
            </a:r>
            <a:r>
              <a:rPr lang="en-US" altLang="zh-CN" sz="2000" b="1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endParaRPr lang="en-US" altLang="zh-CN" sz="20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.nextDouble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Circle 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Circle(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20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20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圆的面积是：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.getArea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en-US" altLang="zh-CN" sz="20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InvalidRadiusException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20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708920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异常（</a:t>
            </a:r>
            <a:r>
              <a:rPr lang="en-US" altLang="zh-CN" dirty="0"/>
              <a:t>Exception</a:t>
            </a:r>
            <a:r>
              <a:rPr lang="zh-CN" altLang="zh-CN" dirty="0"/>
              <a:t>），在</a:t>
            </a:r>
            <a:r>
              <a:rPr lang="en-US" altLang="zh-CN" dirty="0"/>
              <a:t>Java</a:t>
            </a:r>
            <a:r>
              <a:rPr lang="zh-CN" altLang="zh-CN" dirty="0"/>
              <a:t>中又称为例外，是程序在运行中由于一些特殊原因出现的错误，它会中断正在执行的程序。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605779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5.1.1	</a:t>
            </a:r>
            <a:r>
              <a:rPr lang="zh-CN" altLang="en-US" dirty="0"/>
              <a:t>异常的概念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3575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小结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51520" y="1514475"/>
            <a:ext cx="871296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kumimoji="1"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异常处理机制提供了一种管理程序中潜在错误的方法，并能警告你留意程序中可能发生的潜在的错误。</a:t>
            </a:r>
            <a:endParaRPr kumimoji="1" lang="zh-CN" altLang="en-US" b="1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、</a:t>
            </a:r>
            <a:r>
              <a:rPr kumimoji="1" lang="zh-CN" altLang="en-US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异常分类</a:t>
            </a:r>
            <a:endParaRPr kumimoji="1" lang="en-US" altLang="zh-CN" b="1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try-catch-[finally]</a:t>
            </a:r>
            <a:r>
              <a:rPr kumimoji="1"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语句，在异常发生时捕获处理它们，并由 </a:t>
            </a:r>
            <a:r>
              <a:rPr kumimoji="1"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finally </a:t>
            </a:r>
            <a:r>
              <a:rPr kumimoji="1"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语句块来保证程序中必须执行的语句的正确执行。</a:t>
            </a:r>
            <a:endParaRPr kumimoji="1" lang="en-US" altLang="zh-CN" b="1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kumimoji="1"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try(</a:t>
            </a:r>
            <a:r>
              <a:rPr kumimoji="1" lang="zh-CN" altLang="en-US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资源</a:t>
            </a:r>
            <a:r>
              <a:rPr kumimoji="1" lang="en-US" altLang="zh-CN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){}catch</a:t>
            </a:r>
            <a:r>
              <a:rPr kumimoji="1"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语句，自动完成资源的回收</a:t>
            </a:r>
            <a:endParaRPr kumimoji="1" lang="en-US" altLang="zh-CN" b="1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4</a:t>
            </a:r>
            <a:r>
              <a:rPr kumimoji="1" lang="zh-CN" altLang="en-US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throw</a:t>
            </a:r>
            <a:r>
              <a:rPr kumimoji="1"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语句是用来显式抛出异常。</a:t>
            </a:r>
            <a:endParaRPr kumimoji="1" lang="zh-CN" altLang="en-US" b="1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kumimoji="1" lang="zh-CN" altLang="en-US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throws</a:t>
            </a:r>
            <a:r>
              <a:rPr kumimoji="1"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子句的作用是</a:t>
            </a:r>
            <a:r>
              <a:rPr kumimoji="1" lang="zh-CN" altLang="en-US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声明</a:t>
            </a:r>
            <a:r>
              <a:rPr kumimoji="1"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方法可能会抛出的异常。</a:t>
            </a:r>
            <a:endParaRPr kumimoji="1" lang="zh-CN" altLang="en-US" b="1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667" y="2025908"/>
            <a:ext cx="856895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程序出现的错误分为</a:t>
            </a:r>
            <a:r>
              <a:rPr lang="zh-CN" altLang="en-US" dirty="0">
                <a:highlight>
                  <a:srgbClr val="FFFF00"/>
                </a:highlight>
              </a:rPr>
              <a:t>编译错误</a:t>
            </a:r>
            <a:r>
              <a:rPr lang="zh-CN" altLang="en-US" dirty="0"/>
              <a:t>和</a:t>
            </a:r>
            <a:r>
              <a:rPr lang="zh-CN" altLang="en-US" dirty="0">
                <a:highlight>
                  <a:srgbClr val="FFFF00"/>
                </a:highlight>
              </a:rPr>
              <a:t>运行错误</a:t>
            </a:r>
            <a:r>
              <a:rPr lang="zh-CN" altLang="en-US" dirty="0"/>
              <a:t>两种。</a:t>
            </a:r>
            <a:endParaRPr lang="en-US" altLang="zh-CN" dirty="0"/>
          </a:p>
          <a:p>
            <a:r>
              <a:rPr lang="en-US" altLang="zh-CN" sz="2000" dirty="0"/>
              <a:t>1. </a:t>
            </a:r>
            <a:r>
              <a:rPr lang="zh-CN" altLang="en-US" sz="2000" dirty="0">
                <a:highlight>
                  <a:srgbClr val="FFFF00"/>
                </a:highlight>
              </a:rPr>
              <a:t>编译错误</a:t>
            </a:r>
            <a:endParaRPr lang="zh-CN" altLang="en-US" sz="2000" dirty="0">
              <a:highlight>
                <a:srgbClr val="FFFF00"/>
              </a:highlight>
            </a:endParaRPr>
          </a:p>
          <a:p>
            <a:r>
              <a:rPr lang="zh-CN" altLang="en-US" sz="2000" dirty="0"/>
              <a:t>因为所编写的程序存在语法问题，编译系统能直接检测出来。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>
                <a:highlight>
                  <a:srgbClr val="FFFF00"/>
                </a:highlight>
              </a:rPr>
              <a:t>运行错误</a:t>
            </a:r>
            <a:endParaRPr lang="zh-CN" altLang="en-US" sz="2000" dirty="0">
              <a:highlight>
                <a:srgbClr val="FFFF00"/>
              </a:highlight>
            </a:endParaRPr>
          </a:p>
          <a:p>
            <a:r>
              <a:rPr lang="zh-CN" altLang="en-US" sz="2000" dirty="0"/>
              <a:t>程序在运行的时候才会出现的错误。除了因算法逻辑错误导致的，其他运行错误还分为两大类。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b="1" dirty="0">
                <a:highlight>
                  <a:srgbClr val="FFFF00"/>
                </a:highlight>
              </a:rPr>
              <a:t>致命性的错误</a:t>
            </a:r>
            <a:r>
              <a:rPr lang="zh-CN" altLang="en-US" sz="2000" dirty="0"/>
              <a:t>，如</a:t>
            </a:r>
            <a:r>
              <a:rPr lang="en-US" altLang="zh-CN" sz="2000" dirty="0"/>
              <a:t>Java </a:t>
            </a:r>
            <a:r>
              <a:rPr lang="zh-CN" altLang="en-US" sz="2000" dirty="0"/>
              <a:t>虚拟机产生错误、内存耗尽，系统硬件故障、动态链接失败等。这类错误</a:t>
            </a:r>
            <a:r>
              <a:rPr lang="zh-CN" altLang="zh-CN" sz="2000" dirty="0"/>
              <a:t>应用程序无法处理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en-US" sz="2000" b="1" dirty="0">
                <a:highlight>
                  <a:srgbClr val="FFFF00"/>
                </a:highlight>
              </a:rPr>
              <a:t>一般性的（非致命性）错误</a:t>
            </a:r>
            <a:r>
              <a:rPr lang="zh-CN" altLang="en-US" sz="2000" dirty="0"/>
              <a:t>，是因编程错误或偶尔的外在因素导致的一般性问题，如：除数为零、数组越界、负数开平方，网络连接中断、读取不存在的文件等，通过某种处理后，程序还能继续运行。一般所说的异常（</a:t>
            </a:r>
            <a:r>
              <a:rPr lang="en-US" altLang="zh-CN" sz="2000" dirty="0"/>
              <a:t>Exception</a:t>
            </a:r>
            <a:r>
              <a:rPr lang="zh-CN" altLang="en-US" sz="2000" dirty="0"/>
              <a:t>）都是指这类错误。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755576" y="605779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5.1.1	</a:t>
            </a:r>
            <a:r>
              <a:rPr lang="zh-CN" altLang="en-US" dirty="0"/>
              <a:t>异常的概念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628800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代码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divideException.java</a:t>
            </a:r>
            <a:endParaRPr lang="en-US" altLang="zh-CN" sz="1800" b="1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1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401320">
              <a:spcAft>
                <a:spcPts val="0"/>
              </a:spcAft>
            </a:pP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divideException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  <a:endParaRPr lang="zh-CN" altLang="zh-CN" sz="1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    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static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main(String </a:t>
            </a:r>
            <a:r>
              <a:rPr lang="en-US" altLang="zh-CN" sz="1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[]){</a:t>
            </a:r>
            <a:endParaRPr lang="zh-CN" altLang="zh-CN" sz="1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    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x=</a:t>
            </a:r>
            <a:r>
              <a:rPr lang="en-US" altLang="zh-CN" sz="1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Integer.</a:t>
            </a:r>
            <a:r>
              <a:rPr lang="en-US" altLang="zh-CN" sz="1800" b="1" i="1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parseInt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[0]);</a:t>
            </a:r>
            <a:endParaRPr lang="zh-CN" altLang="zh-CN" sz="1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    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y=</a:t>
            </a:r>
            <a:r>
              <a:rPr lang="en-US" altLang="zh-CN" sz="1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Integer.</a:t>
            </a:r>
            <a:r>
              <a:rPr lang="en-US" altLang="zh-CN" sz="1800" b="1" i="1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parseInt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[1]);</a:t>
            </a:r>
            <a:endParaRPr lang="zh-CN" altLang="zh-CN" sz="1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    </a:t>
            </a:r>
            <a:r>
              <a:rPr lang="en-US" altLang="zh-CN" sz="18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z=x/y;</a:t>
            </a:r>
            <a:endParaRPr lang="zh-CN" altLang="zh-CN" sz="1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    </a:t>
            </a:r>
            <a:r>
              <a:rPr lang="en-US" altLang="zh-CN" sz="1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</a:t>
            </a:r>
            <a:r>
              <a:rPr lang="en-US" altLang="zh-CN" sz="1800" b="1" i="1" kern="0" dirty="0" err="1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1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.println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(x+</a:t>
            </a:r>
            <a:r>
              <a:rPr lang="en-US" altLang="zh-CN" sz="1800" b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"/"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+y+</a:t>
            </a:r>
            <a:r>
              <a:rPr lang="en-US" altLang="zh-CN" sz="1800" b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 = "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+z);  </a:t>
            </a:r>
            <a:endParaRPr lang="zh-CN" altLang="zh-CN" sz="1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8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}}</a:t>
            </a:r>
            <a:endParaRPr lang="zh-CN" altLang="zh-CN" sz="1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4321259"/>
            <a:ext cx="8460940" cy="1814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zh-CN" sz="1600" b="1" kern="100" dirty="0">
                <a:solidFill>
                  <a:srgbClr val="0033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例如</a:t>
            </a:r>
            <a:endParaRPr lang="zh-CN" altLang="zh-CN" sz="1600" b="1" kern="100" dirty="0">
              <a:solidFill>
                <a:srgbClr val="0033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133350" algn="just">
              <a:spcAft>
                <a:spcPts val="0"/>
              </a:spcAft>
            </a:pPr>
            <a:r>
              <a:rPr lang="zh-CN" altLang="zh-CN" sz="1600" b="1" kern="100" dirty="0">
                <a:solidFill>
                  <a:srgbClr val="0033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输入的第二个命令行参数是</a:t>
            </a:r>
            <a:r>
              <a:rPr lang="en-US" altLang="zh-CN" sz="1600" b="1" kern="100" dirty="0">
                <a:solidFill>
                  <a:srgbClr val="0033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CN" altLang="zh-CN" sz="1600" b="1" kern="100" dirty="0">
                <a:solidFill>
                  <a:srgbClr val="0033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endParaRPr lang="en-US" altLang="zh-CN" sz="1600" b="1" kern="100" dirty="0">
              <a:solidFill>
                <a:srgbClr val="0033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133350" algn="just">
              <a:spcAft>
                <a:spcPts val="0"/>
              </a:spcAft>
            </a:pPr>
            <a:r>
              <a:rPr lang="en-US" altLang="zh-CN" sz="1600" b="1" kern="100" dirty="0">
                <a:solidFill>
                  <a:srgbClr val="003366"/>
                </a:solidFill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>
                <a:solidFill>
                  <a:srgbClr val="003366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java  </a:t>
            </a:r>
            <a:r>
              <a:rPr lang="en-US" altLang="zh-CN" sz="1600" b="1" kern="0" dirty="0" err="1">
                <a:solidFill>
                  <a:srgbClr val="003366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divideException</a:t>
            </a:r>
            <a:r>
              <a:rPr lang="en-US" altLang="zh-CN" sz="1600" b="1" kern="0" dirty="0">
                <a:solidFill>
                  <a:srgbClr val="003366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5  0</a:t>
            </a:r>
            <a:endParaRPr lang="en-US" altLang="zh-CN" sz="1600" b="1" kern="0" dirty="0">
              <a:solidFill>
                <a:srgbClr val="003366"/>
              </a:solidFill>
              <a:highlight>
                <a:srgbClr val="FFFF00"/>
              </a:highlight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133350" algn="just">
              <a:spcAft>
                <a:spcPts val="0"/>
              </a:spcAft>
            </a:pPr>
            <a:endParaRPr lang="zh-CN" altLang="zh-CN" sz="1600" b="1" kern="0" dirty="0">
              <a:solidFill>
                <a:srgbClr val="003366"/>
              </a:solidFill>
              <a:highlight>
                <a:srgbClr val="FFFF00"/>
              </a:highlight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0" indent="133350" algn="just">
              <a:spcAft>
                <a:spcPts val="0"/>
              </a:spcAft>
            </a:pPr>
            <a:r>
              <a:rPr lang="zh-CN" altLang="zh-CN" sz="1600" b="1" kern="100" dirty="0">
                <a:solidFill>
                  <a:srgbClr val="0033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输出结果：在控制台显示被</a:t>
            </a:r>
            <a:r>
              <a:rPr lang="en-US" altLang="zh-CN" sz="1600" b="1" kern="100" dirty="0">
                <a:solidFill>
                  <a:srgbClr val="0033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CN" altLang="zh-CN" sz="1600" b="1" kern="100" dirty="0">
                <a:solidFill>
                  <a:srgbClr val="0033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除的数学错误的异常信息。</a:t>
            </a:r>
            <a:endParaRPr lang="zh-CN" altLang="zh-CN" sz="1600" b="1" kern="100" dirty="0">
              <a:solidFill>
                <a:srgbClr val="0033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1600" b="1" kern="0" dirty="0">
                <a:solidFill>
                  <a:srgbClr val="003366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Exception in thread "main" </a:t>
            </a:r>
            <a:r>
              <a:rPr lang="en-US" altLang="zh-CN" sz="1600" b="1" kern="0" dirty="0" err="1">
                <a:solidFill>
                  <a:srgbClr val="003366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java.lang.ArithmeticException</a:t>
            </a:r>
            <a:r>
              <a:rPr lang="en-US" altLang="zh-CN" sz="1600" b="1" kern="0" dirty="0">
                <a:solidFill>
                  <a:srgbClr val="003366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/ by zero</a:t>
            </a:r>
            <a:endParaRPr lang="zh-CN" altLang="zh-CN" sz="1600" b="1" kern="100" dirty="0">
              <a:solidFill>
                <a:srgbClr val="0033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1600" b="1" kern="0" dirty="0">
                <a:solidFill>
                  <a:srgbClr val="003366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at </a:t>
            </a:r>
            <a:r>
              <a:rPr lang="en-US" altLang="zh-CN" sz="1600" b="1" kern="0" dirty="0" err="1">
                <a:solidFill>
                  <a:srgbClr val="003366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divideException.main</a:t>
            </a:r>
            <a:r>
              <a:rPr lang="en-US" altLang="zh-CN" sz="1600" b="1" kern="0" dirty="0">
                <a:solidFill>
                  <a:srgbClr val="003366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(divideException.java:5)</a:t>
            </a:r>
            <a:endParaRPr lang="zh-CN" altLang="zh-CN" sz="1600" b="1" kern="100" dirty="0">
              <a:solidFill>
                <a:srgbClr val="0033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3681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5.1.2	</a:t>
            </a:r>
            <a:r>
              <a:rPr lang="zh-CN" altLang="en-US" dirty="0"/>
              <a:t>异常类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620688"/>
            <a:ext cx="6624736" cy="41044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500" y="4915034"/>
            <a:ext cx="90010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	</a:t>
            </a:r>
            <a:r>
              <a:rPr lang="zh-CN" altLang="en-US" sz="1800" b="1" dirty="0">
                <a:highlight>
                  <a:srgbClr val="FFFF00"/>
                </a:highlight>
              </a:rPr>
              <a:t>运行时异常（</a:t>
            </a:r>
            <a:r>
              <a:rPr lang="en-US" altLang="zh-CN" sz="1800" b="1" dirty="0">
                <a:highlight>
                  <a:srgbClr val="FFFF00"/>
                </a:highlight>
              </a:rPr>
              <a:t>Runtime Exception</a:t>
            </a:r>
            <a:r>
              <a:rPr lang="zh-CN" altLang="en-US" sz="1800" b="1" dirty="0">
                <a:highlight>
                  <a:srgbClr val="FFFF00"/>
                </a:highlight>
              </a:rPr>
              <a:t>）</a:t>
            </a:r>
            <a:r>
              <a:rPr lang="zh-CN" altLang="en-US" sz="1800" dirty="0"/>
              <a:t>：</a:t>
            </a:r>
            <a:endParaRPr lang="zh-CN" altLang="en-US" sz="1800" dirty="0"/>
          </a:p>
          <a:p>
            <a:r>
              <a:rPr lang="zh-CN" altLang="en-US" sz="1800" dirty="0"/>
              <a:t> 由</a:t>
            </a:r>
            <a:r>
              <a:rPr lang="en-US" altLang="zh-CN" sz="1800" dirty="0"/>
              <a:t>Java</a:t>
            </a:r>
            <a:r>
              <a:rPr lang="zh-CN" altLang="en-US" sz="1800" dirty="0"/>
              <a:t>解释器抛出这些异常，并为他们提供默认的捕获处理代码。</a:t>
            </a:r>
            <a:r>
              <a:rPr lang="en-US" altLang="zh-CN" sz="1800" dirty="0"/>
              <a:t>Java</a:t>
            </a:r>
            <a:r>
              <a:rPr lang="zh-CN" altLang="en-US" sz="1800" dirty="0"/>
              <a:t>不要求捕获这类异常，当然应用程序也可以自己捕获处理运行时异常。也称为非受检查异常（</a:t>
            </a:r>
            <a:r>
              <a:rPr lang="en-US" altLang="zh-CN" sz="1800" dirty="0"/>
              <a:t>unchecked Exception</a:t>
            </a:r>
            <a:r>
              <a:rPr lang="zh-CN" altLang="en-US" sz="1800" dirty="0"/>
              <a:t>）。</a:t>
            </a:r>
            <a:endParaRPr lang="zh-CN" altLang="en-US" sz="1800" dirty="0"/>
          </a:p>
          <a:p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	</a:t>
            </a:r>
            <a:r>
              <a:rPr lang="zh-CN" altLang="en-US" sz="1800" b="1" dirty="0">
                <a:highlight>
                  <a:srgbClr val="FFFF00"/>
                </a:highlight>
              </a:rPr>
              <a:t>受检查异常（</a:t>
            </a:r>
            <a:r>
              <a:rPr lang="en-US" altLang="zh-CN" sz="1800" b="1" dirty="0">
                <a:highlight>
                  <a:srgbClr val="FFFF00"/>
                </a:highlight>
              </a:rPr>
              <a:t>Checked Exception</a:t>
            </a:r>
            <a:r>
              <a:rPr lang="zh-CN" altLang="en-US" sz="1800" b="1" dirty="0">
                <a:highlight>
                  <a:srgbClr val="FFFF00"/>
                </a:highlight>
              </a:rPr>
              <a:t>）</a:t>
            </a:r>
            <a:r>
              <a:rPr lang="zh-CN" altLang="en-US" sz="1800" b="1" dirty="0"/>
              <a:t>：</a:t>
            </a:r>
            <a:endParaRPr lang="zh-CN" altLang="en-US" sz="1800" b="1" dirty="0"/>
          </a:p>
          <a:p>
            <a:r>
              <a:rPr lang="zh-CN" altLang="en-US" sz="1800" dirty="0"/>
              <a:t>     程序必须强制对这类可能发生的异常进行处理，否则编译不能通过。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412776"/>
            <a:ext cx="7128792" cy="57682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755576" y="90872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了解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0480"/>
            <a:ext cx="4526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5</a:t>
            </a:r>
            <a:r>
              <a:rPr lang="en-US" altLang="zh-CN" dirty="0"/>
              <a:t>.2】</a:t>
            </a:r>
            <a:r>
              <a:rPr lang="zh-CN" altLang="en-US" dirty="0"/>
              <a:t>抛出运行时异常的代码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1520" y="629163"/>
            <a:ext cx="8568952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RuntimeEx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2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2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2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lang="en-US" altLang="zh-CN" sz="22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StringBuilder </a:t>
            </a:r>
            <a:r>
              <a:rPr lang="en-US" altLang="zh-CN" sz="22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[]=</a:t>
            </a:r>
            <a:r>
              <a:rPr lang="en-US" altLang="zh-CN" sz="22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StringBuilder[10];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22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2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2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</a:t>
            </a:r>
            <a:r>
              <a:rPr lang="en-US" altLang="zh-CN" sz="22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&lt;=10;</a:t>
            </a:r>
            <a:r>
              <a:rPr lang="en-US" altLang="zh-CN" sz="22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CN" sz="2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22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22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2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22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].length());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} 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718" y="3643277"/>
            <a:ext cx="8784976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上述代码进行修改，消除上述异常。代码如下所示：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RuntimeEx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StringBuilder 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[]=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StringBuilder[10];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&lt;10;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altLang="zh-CN" sz="20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StringBuilder(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"String"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</a:t>
            </a:r>
            <a:r>
              <a:rPr lang="en-US" altLang="zh-CN" sz="2000" i="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()*10*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zh-CN" sz="2000" b="1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].length());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742" y="3047427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zh-CN" altLang="en-US" sz="1800" b="1" dirty="0">
                <a:solidFill>
                  <a:srgbClr val="C00000"/>
                </a:solidFill>
              </a:rPr>
              <a:t>出现了两类运行时异常：</a:t>
            </a:r>
            <a:r>
              <a:rPr lang="en-US" altLang="zh-CN" sz="1800" b="1" dirty="0" err="1">
                <a:solidFill>
                  <a:srgbClr val="C00000"/>
                </a:solidFill>
              </a:rPr>
              <a:t>NullPointerException</a:t>
            </a:r>
            <a:r>
              <a:rPr lang="zh-CN" altLang="en-US" sz="1800" b="1" dirty="0">
                <a:solidFill>
                  <a:srgbClr val="C00000"/>
                </a:solidFill>
              </a:rPr>
              <a:t>和</a:t>
            </a:r>
            <a:r>
              <a:rPr lang="en-US" altLang="zh-CN" sz="1800" b="1" dirty="0" err="1">
                <a:solidFill>
                  <a:srgbClr val="C00000"/>
                </a:solidFill>
              </a:rPr>
              <a:t>ArrayIndexOutofBoundsException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f0b47fa-0cff-4f44-aab1-3aa93500250c"/>
  <p:tag name="COMMONDATA" val="eyJoZGlkIjoiMzFkZTVjYmY4NzE3MGU1MzVlMzg3MTdhZWVlNzJhMTIifQ=="/>
</p:tagLst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11221</Words>
  <Application>WPS 演示</Application>
  <PresentationFormat>全屏显示(4:3)</PresentationFormat>
  <Paragraphs>545</Paragraphs>
  <Slides>40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Arial</vt:lpstr>
      <vt:lpstr>宋体</vt:lpstr>
      <vt:lpstr>Wingdings</vt:lpstr>
      <vt:lpstr>Times New Roman</vt:lpstr>
      <vt:lpstr>Calibri</vt:lpstr>
      <vt:lpstr>Courier New</vt:lpstr>
      <vt:lpstr>Consolas</vt:lpstr>
      <vt:lpstr>微软雅黑</vt:lpstr>
      <vt:lpstr>Arial Unicode MS</vt:lpstr>
      <vt:lpstr>Symbol</vt:lpstr>
      <vt:lpstr>Candara</vt:lpstr>
      <vt:lpstr>华文楷体</vt:lpstr>
      <vt:lpstr>黑体</vt:lpstr>
      <vt:lpstr>仿宋_GB2312</vt:lpstr>
      <vt:lpstr>仿宋</vt:lpstr>
      <vt:lpstr>Straight Edge</vt:lpstr>
      <vt:lpstr>第5章 异常处理                                    				</vt:lpstr>
      <vt:lpstr>第5章 异常处理                         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异常类Exception中的常见方法</vt:lpstr>
      <vt:lpstr>创建自定义的异常</vt:lpstr>
      <vt:lpstr>举例</vt:lpstr>
      <vt:lpstr>PowerPoint 演示文稿</vt:lpstr>
      <vt:lpstr>PowerPoint 演示文稿</vt:lpstr>
      <vt:lpstr>小结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ZHANG AIJUAN</dc:creator>
  <cp:lastModifiedBy>yy</cp:lastModifiedBy>
  <cp:revision>466</cp:revision>
  <dcterms:created xsi:type="dcterms:W3CDTF">2006-09-01T08:51:00Z</dcterms:created>
  <dcterms:modified xsi:type="dcterms:W3CDTF">2022-11-22T01:46:48Z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C9CB347E8C6E40C69FE72E3127839405</vt:lpwstr>
  </property>
</Properties>
</file>