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BF96"/>
    <a:srgbClr val="337799"/>
    <a:srgbClr val="000000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5952F-1669-21A8-BA8B-3A933F7A890F}" v="1232" dt="2023-09-12T17:46:48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0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7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7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0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0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1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4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C1DC8-D745-A5E9-4EC5-5EC8D2CF4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82" r="-2" b="1492"/>
          <a:stretch/>
        </p:blipFill>
        <p:spPr>
          <a:xfrm>
            <a:off x="32217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69" y="691723"/>
            <a:ext cx="6516565" cy="1819658"/>
          </a:xfrm>
        </p:spPr>
        <p:txBody>
          <a:bodyPr>
            <a:noAutofit/>
          </a:bodyPr>
          <a:lstStyle/>
          <a:p>
            <a:r>
              <a:rPr lang="en-US" sz="6600">
                <a:latin typeface="Arial Nova"/>
              </a:rPr>
              <a:t>SmartMoney</a:t>
            </a:r>
            <a:endParaRPr lang="en-US" sz="6600" dirty="0">
              <a:latin typeface="Arial Nova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19C0AE-7ED9-90BE-289D-49B77E8A0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540" y="3425945"/>
            <a:ext cx="1358723" cy="10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F93D-35BC-52CF-0C49-95E55890A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787" y="328166"/>
            <a:ext cx="7123438" cy="1854485"/>
          </a:xfrm>
        </p:spPr>
        <p:txBody>
          <a:bodyPr/>
          <a:lstStyle/>
          <a:p>
            <a:r>
              <a:rPr lang="en-US" dirty="0"/>
              <a:t>We have created a </a:t>
            </a:r>
            <a:r>
              <a:rPr lang="en-US" dirty="0">
                <a:ea typeface="+mj-lt"/>
                <a:cs typeface="+mj-lt"/>
              </a:rPr>
              <a:t>kanban board</a:t>
            </a:r>
            <a:r>
              <a:rPr lang="en-US" dirty="0"/>
              <a:t> on 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EF37B-CAE9-9EDB-EDBE-D3A95C864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64" y="2990684"/>
            <a:ext cx="8216721" cy="21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6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lculator, pen, compass, money and a paper with graphs printed on it">
            <a:extLst>
              <a:ext uri="{FF2B5EF4-FFF2-40B4-BE49-F238E27FC236}">
                <a16:creationId xmlns:a16="http://schemas.microsoft.com/office/drawing/2014/main" id="{AE0B9B57-5FF4-18D9-D853-82DD72449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96" r="-2" b="-2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BA724A-FB1C-6850-8545-9F1EDDCAD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-780000">
            <a:off x="2431863" y="-656110"/>
            <a:ext cx="4964704" cy="1772279"/>
          </a:xfrm>
        </p:spPr>
        <p:txBody>
          <a:bodyPr>
            <a:normAutofit/>
          </a:bodyPr>
          <a:lstStyle/>
          <a:p>
            <a:r>
              <a:rPr lang="en-US" sz="4400" dirty="0"/>
              <a:t>Theme of project</a:t>
            </a:r>
            <a:r>
              <a:rPr lang="en-US" dirty="0"/>
              <a:t> 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E02DA3-5E89-7F55-635B-BB1F1BD9A5C4}"/>
              </a:ext>
            </a:extLst>
          </p:cNvPr>
          <p:cNvSpPr/>
          <p:nvPr/>
        </p:nvSpPr>
        <p:spPr>
          <a:xfrm rot="-780000">
            <a:off x="3257281" y="1212761"/>
            <a:ext cx="5774028" cy="2908478"/>
          </a:xfrm>
          <a:prstGeom prst="ellipse">
            <a:avLst/>
          </a:prstGeom>
          <a:solidFill>
            <a:srgbClr val="A6A6A6">
              <a:alpha val="7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We decided to make an application that will help people to manage their budget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8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2D6E-9551-FE02-3DA4-E025455C3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6632" y="317433"/>
            <a:ext cx="6211185" cy="888570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A86F6-6357-0649-6F7F-76961E21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88" y="2574222"/>
            <a:ext cx="2743199" cy="1022684"/>
          </a:xfrm>
          <a:prstGeom prst="rect">
            <a:avLst/>
          </a:prstGeom>
        </p:spPr>
      </p:pic>
      <p:pic>
        <p:nvPicPr>
          <p:cNvPr id="6" name="Picture 5" descr="codeopinion.com/wp-content/uploads/2017/10/Bitm...">
            <a:extLst>
              <a:ext uri="{FF2B5EF4-FFF2-40B4-BE49-F238E27FC236}">
                <a16:creationId xmlns:a16="http://schemas.microsoft.com/office/drawing/2014/main" id="{4AAFD4D1-CD34-9D29-E030-092492E31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137" y="2131422"/>
            <a:ext cx="2002665" cy="2002665"/>
          </a:xfrm>
          <a:prstGeom prst="rect">
            <a:avLst/>
          </a:prstGeom>
        </p:spPr>
      </p:pic>
      <p:pic>
        <p:nvPicPr>
          <p:cNvPr id="8" name="Picture 7" descr="net">
            <a:extLst>
              <a:ext uri="{FF2B5EF4-FFF2-40B4-BE49-F238E27FC236}">
                <a16:creationId xmlns:a16="http://schemas.microsoft.com/office/drawing/2014/main" id="{603EFB63-FB0C-0376-0431-FDE5D36B9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175" y="4128752"/>
            <a:ext cx="2034862" cy="2034862"/>
          </a:xfrm>
          <a:prstGeom prst="rect">
            <a:avLst/>
          </a:prstGeom>
        </p:spPr>
      </p:pic>
      <p:pic>
        <p:nvPicPr>
          <p:cNvPr id="10" name="Picture 9" descr="C# | Викии Вики | Fandom">
            <a:extLst>
              <a:ext uri="{FF2B5EF4-FFF2-40B4-BE49-F238E27FC236}">
                <a16:creationId xmlns:a16="http://schemas.microsoft.com/office/drawing/2014/main" id="{1E5C7350-F0EB-5638-7692-B93A2B557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7885" y="756632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4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ypes of Goals for Goal Setting | Clockwise">
            <a:extLst>
              <a:ext uri="{FF2B5EF4-FFF2-40B4-BE49-F238E27FC236}">
                <a16:creationId xmlns:a16="http://schemas.microsoft.com/office/drawing/2014/main" id="{048DCA62-658A-B85E-6300-00FC594F8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8" r="5223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solidFill>
              <a:srgbClr val="000000">
                <a:alpha val="58000"/>
              </a:srgb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354E9A-6338-5520-912C-8B2D9D4F9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6390" y="-749644"/>
            <a:ext cx="5586488" cy="1773151"/>
          </a:xfrm>
        </p:spPr>
        <p:txBody>
          <a:bodyPr>
            <a:normAutofit/>
          </a:bodyPr>
          <a:lstStyle/>
          <a:p>
            <a:r>
              <a:rPr lang="en-US" dirty="0"/>
              <a:t>Our goal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D2F6D8-C1C3-EA45-BFAD-F8C53BF5A194}"/>
              </a:ext>
            </a:extLst>
          </p:cNvPr>
          <p:cNvSpPr/>
          <p:nvPr/>
        </p:nvSpPr>
        <p:spPr>
          <a:xfrm>
            <a:off x="4440459" y="1819070"/>
            <a:ext cx="3219018" cy="3208935"/>
          </a:xfrm>
          <a:prstGeom prst="ellipse">
            <a:avLst/>
          </a:prstGeom>
          <a:solidFill>
            <a:srgbClr val="337799">
              <a:alpha val="7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/>
                <a:cs typeface="Arial"/>
              </a:rPr>
              <a:t>Our goal is to create an application with zero-based budgeting strategy that everyone can use</a:t>
            </a:r>
            <a:endParaRPr lang="en-US" sz="20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86F97E-8D32-7EE9-2FD6-3D62399159ED}"/>
              </a:ext>
            </a:extLst>
          </p:cNvPr>
          <p:cNvSpPr txBox="1"/>
          <p:nvPr/>
        </p:nvSpPr>
        <p:spPr>
          <a:xfrm>
            <a:off x="935181" y="368629"/>
            <a:ext cx="28574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Problems that we are solving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145B15-EEC8-929B-AA37-C82566FEF95A}"/>
              </a:ext>
            </a:extLst>
          </p:cNvPr>
          <p:cNvSpPr txBox="1"/>
          <p:nvPr/>
        </p:nvSpPr>
        <p:spPr>
          <a:xfrm>
            <a:off x="653143" y="1598220"/>
            <a:ext cx="3028206" cy="26547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Budgeting and Expense Tracking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Financial Awareness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Categorizing your expenses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Bill Reminders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Expense Analysis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0294AF-A8DA-6474-21CC-8C7EED965824}"/>
              </a:ext>
            </a:extLst>
          </p:cNvPr>
          <p:cNvSpPr txBox="1"/>
          <p:nvPr/>
        </p:nvSpPr>
        <p:spPr>
          <a:xfrm>
            <a:off x="8979725" y="54824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+mn-lt"/>
                <a:cs typeface="+mn-lt"/>
              </a:rPr>
              <a:t>Requirements</a:t>
            </a:r>
            <a:endParaRPr 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847DF-23A0-D24F-58E9-BB6E6CBE3204}"/>
              </a:ext>
            </a:extLst>
          </p:cNvPr>
          <p:cNvSpPr txBox="1"/>
          <p:nvPr/>
        </p:nvSpPr>
        <p:spPr>
          <a:xfrm>
            <a:off x="9141526" y="1484415"/>
            <a:ext cx="2508661" cy="20159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Friendly-user interface</a:t>
            </a:r>
            <a:endParaRPr lang="en-US"/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Data confidence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No ads(yet)</a:t>
            </a:r>
            <a:endParaRPr lang="en-US" dirty="0">
              <a:latin typeface="Neue Haas Grotesk Text Pro"/>
              <a:cs typeface="Arial"/>
            </a:endParaRP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12708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Network with pins">
            <a:extLst>
              <a:ext uri="{FF2B5EF4-FFF2-40B4-BE49-F238E27FC236}">
                <a16:creationId xmlns:a16="http://schemas.microsoft.com/office/drawing/2014/main" id="{84F2CCA6-1697-C459-7CE8-F2D74DDE0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9" r="-2" b="-2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36A90E-ACC0-AB0B-A9DF-86D6B984E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5029198" cy="23052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 Competitors cons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90C75-57AB-A523-514A-E083DAC82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721925" cy="273807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b="1" dirty="0">
                <a:solidFill>
                  <a:srgbClr val="FFFFFF"/>
                </a:solidFill>
              </a:rPr>
              <a:t>Paid Service</a:t>
            </a:r>
          </a:p>
          <a:p>
            <a:pPr marL="342900" indent="-342900">
              <a:buFont typeface="Arial,Sans-Serif"/>
              <a:buChar char="•"/>
            </a:pPr>
            <a:r>
              <a:rPr lang="en-US" b="1" dirty="0">
                <a:solidFill>
                  <a:srgbClr val="FFFFFF"/>
                </a:solidFill>
              </a:rPr>
              <a:t>User unfriendly interface</a:t>
            </a:r>
          </a:p>
          <a:p>
            <a:pPr marL="342900" indent="-342900">
              <a:buFont typeface="Arial,Sans-Serif"/>
              <a:buChar char="•"/>
            </a:pPr>
            <a:r>
              <a:rPr lang="en-US" b="1" dirty="0">
                <a:solidFill>
                  <a:srgbClr val="FFFFFF"/>
                </a:solidFill>
              </a:rPr>
              <a:t>Interface is confusing</a:t>
            </a:r>
          </a:p>
          <a:p>
            <a:pPr marL="342900" indent="-342900">
              <a:buFont typeface="Arial,Sans-Serif"/>
              <a:buChar char="•"/>
            </a:pPr>
            <a:r>
              <a:rPr lang="en-US" b="1" dirty="0">
                <a:solidFill>
                  <a:srgbClr val="FFFFFF"/>
                </a:solidFill>
              </a:rPr>
              <a:t>Unable to export data from application</a:t>
            </a:r>
          </a:p>
          <a:p>
            <a:pPr marL="342900" indent="-342900">
              <a:buFont typeface="Arial,Sans-Serif"/>
              <a:buChar char="•"/>
            </a:pPr>
            <a:endParaRPr lang="en-US" sz="1900" b="1">
              <a:solidFill>
                <a:srgbClr val="FFFFFF"/>
              </a:solidFill>
            </a:endParaRPr>
          </a:p>
          <a:p>
            <a:pPr marL="342900" indent="-342900">
              <a:buFont typeface="Arial,Sans-Serif"/>
              <a:buChar char="•"/>
            </a:pPr>
            <a:endParaRPr lang="en-US" sz="1900" b="1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FAEA1-0D55-2027-7F17-1A76D88509E0}"/>
              </a:ext>
            </a:extLst>
          </p:cNvPr>
          <p:cNvSpPr txBox="1"/>
          <p:nvPr/>
        </p:nvSpPr>
        <p:spPr>
          <a:xfrm>
            <a:off x="7208322" y="231569"/>
            <a:ext cx="44750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/>
              <a:t> Competitors pros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B2AAC6-D85D-4CEA-F6EF-C95E2BB0D5B7}"/>
              </a:ext>
            </a:extLst>
          </p:cNvPr>
          <p:cNvSpPr txBox="1"/>
          <p:nvPr/>
        </p:nvSpPr>
        <p:spPr>
          <a:xfrm>
            <a:off x="6788727" y="930233"/>
            <a:ext cx="5024745" cy="2116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Real-Time Syncing</a:t>
            </a:r>
            <a:endParaRPr lang="en-US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Cross-platforming</a:t>
            </a:r>
            <a:endParaRPr lang="en-US" sz="200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Expense Tracking and Categorization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Alerts and Reminders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7246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estion Ppt Powerpoint Presentation File Pictures | PPT Images Gallery |  PowerPoint Slide Show | PowerPoint Presentation Templates">
            <a:extLst>
              <a:ext uri="{FF2B5EF4-FFF2-40B4-BE49-F238E27FC236}">
                <a16:creationId xmlns:a16="http://schemas.microsoft.com/office/drawing/2014/main" id="{FE50C6B1-1791-41AE-903A-0584EDBE4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1519A12C-C8FF-4829-9423-63419E9D3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686" y="3694843"/>
            <a:ext cx="1232559" cy="97912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38976527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RightStep">
      <a:dk1>
        <a:srgbClr val="000000"/>
      </a:dk1>
      <a:lt1>
        <a:srgbClr val="FFFFFF"/>
      </a:lt1>
      <a:dk2>
        <a:srgbClr val="1D3328"/>
      </a:dk2>
      <a:lt2>
        <a:srgbClr val="E8E2E5"/>
      </a:lt2>
      <a:accent1>
        <a:srgbClr val="47B47D"/>
      </a:accent1>
      <a:accent2>
        <a:srgbClr val="3BB1A7"/>
      </a:accent2>
      <a:accent3>
        <a:srgbClr val="4D9CC3"/>
      </a:accent3>
      <a:accent4>
        <a:srgbClr val="3B59B1"/>
      </a:accent4>
      <a:accent5>
        <a:srgbClr val="604DC3"/>
      </a:accent5>
      <a:accent6>
        <a:srgbClr val="803BB1"/>
      </a:accent6>
      <a:hlink>
        <a:srgbClr val="86852C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5</TotalTime>
  <Words>104</Words>
  <Application>Microsoft Office PowerPoint</Application>
  <PresentationFormat>Широкий екран</PresentationFormat>
  <Paragraphs>29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3" baseType="lpstr">
      <vt:lpstr>Arial</vt:lpstr>
      <vt:lpstr>Arial Nova</vt:lpstr>
      <vt:lpstr>Arial,Sans-Serif</vt:lpstr>
      <vt:lpstr>Neue Haas Grotesk Text Pro</vt:lpstr>
      <vt:lpstr>Times New Roman</vt:lpstr>
      <vt:lpstr>SwellVTI</vt:lpstr>
      <vt:lpstr>SmartMoney</vt:lpstr>
      <vt:lpstr>We have created a kanban board on GitHub</vt:lpstr>
      <vt:lpstr>Theme of project </vt:lpstr>
      <vt:lpstr>Technology stack</vt:lpstr>
      <vt:lpstr>Our goal</vt:lpstr>
      <vt:lpstr> Competitors cons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Бабюк Андрій</cp:lastModifiedBy>
  <cp:revision>422</cp:revision>
  <dcterms:created xsi:type="dcterms:W3CDTF">2023-09-12T16:10:37Z</dcterms:created>
  <dcterms:modified xsi:type="dcterms:W3CDTF">2023-09-12T18:08:42Z</dcterms:modified>
</cp:coreProperties>
</file>