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F96"/>
    <a:srgbClr val="337799"/>
    <a:srgbClr val="00000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5952F-1669-21A8-BA8B-3A933F7A890F}" v="1232" dt="2023-09-12T17:46:48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6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1DC8-D745-A5E9-4EC5-5EC8D2CF4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2" r="-2" b="1492"/>
          <a:stretch/>
        </p:blipFill>
        <p:spPr>
          <a:xfrm>
            <a:off x="32217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69" y="691723"/>
            <a:ext cx="6516565" cy="1819658"/>
          </a:xfrm>
        </p:spPr>
        <p:txBody>
          <a:bodyPr>
            <a:noAutofit/>
          </a:bodyPr>
          <a:lstStyle/>
          <a:p>
            <a:r>
              <a:rPr lang="en-US" sz="6600">
                <a:latin typeface="Arial Nova"/>
              </a:rPr>
              <a:t>MYB(Manage Your </a:t>
            </a:r>
            <a:r>
              <a:rPr lang="en-US" sz="6600" dirty="0">
                <a:latin typeface="Arial Nova"/>
              </a:rPr>
              <a:t>B</a:t>
            </a:r>
            <a:r>
              <a:rPr lang="en-US" sz="6600">
                <a:latin typeface="Arial Nova"/>
              </a:rPr>
              <a:t>udget</a:t>
            </a:r>
            <a:r>
              <a:rPr lang="en-US" sz="6600" dirty="0">
                <a:latin typeface="Arial Nova"/>
              </a:rPr>
              <a:t>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9C0AE-7ED9-90BE-289D-49B77E8A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540" y="3425945"/>
            <a:ext cx="1358723" cy="10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Ppt Powerpoint Presentation File Pictures | PPT Images Gallery |  PowerPoint Slide Show | PowerPoint Presentation Templates">
            <a:extLst>
              <a:ext uri="{FF2B5EF4-FFF2-40B4-BE49-F238E27FC236}">
                <a16:creationId xmlns:a16="http://schemas.microsoft.com/office/drawing/2014/main" id="{FE50C6B1-1791-41AE-903A-0584EDBE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519A12C-C8FF-4829-9423-63419E9D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86" y="3694843"/>
            <a:ext cx="1232559" cy="97912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389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F93D-35BC-52CF-0C49-95E55890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787" y="328166"/>
            <a:ext cx="7123438" cy="1854485"/>
          </a:xfrm>
        </p:spPr>
        <p:txBody>
          <a:bodyPr/>
          <a:lstStyle/>
          <a:p>
            <a:r>
              <a:rPr lang="en-US" dirty="0"/>
              <a:t>We have created a </a:t>
            </a:r>
            <a:r>
              <a:rPr lang="en-US" dirty="0">
                <a:ea typeface="+mj-lt"/>
                <a:cs typeface="+mj-lt"/>
              </a:rPr>
              <a:t>kanban board</a:t>
            </a:r>
            <a:r>
              <a:rPr lang="en-US" dirty="0"/>
              <a:t> on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EF37B-CAE9-9EDB-EDBE-D3A95C86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64" y="2990684"/>
            <a:ext cx="8216721" cy="21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AE0B9B57-5FF4-18D9-D853-82DD72449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A724A-FB1C-6850-8545-9F1EDDCA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-780000">
            <a:off x="2431863" y="-656110"/>
            <a:ext cx="4964704" cy="1772279"/>
          </a:xfrm>
        </p:spPr>
        <p:txBody>
          <a:bodyPr>
            <a:normAutofit/>
          </a:bodyPr>
          <a:lstStyle/>
          <a:p>
            <a:r>
              <a:rPr lang="en-US" sz="4400" dirty="0"/>
              <a:t>Theme of project</a:t>
            </a:r>
            <a:r>
              <a:rPr lang="en-US" dirty="0"/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E02DA3-5E89-7F55-635B-BB1F1BD9A5C4}"/>
              </a:ext>
            </a:extLst>
          </p:cNvPr>
          <p:cNvSpPr/>
          <p:nvPr/>
        </p:nvSpPr>
        <p:spPr>
          <a:xfrm rot="-780000">
            <a:off x="3257281" y="1212761"/>
            <a:ext cx="5774028" cy="2908478"/>
          </a:xfrm>
          <a:prstGeom prst="ellipse">
            <a:avLst/>
          </a:prstGeom>
          <a:solidFill>
            <a:srgbClr val="A6A6A6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We decided to make an application that will help people to manage their budget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D6E-9551-FE02-3DA4-E025455C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632" y="317433"/>
            <a:ext cx="6211185" cy="88857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6" name="Picture 5" descr="codeopinion.com/wp-content/uploads/2017/10/Bitm...">
            <a:extLst>
              <a:ext uri="{FF2B5EF4-FFF2-40B4-BE49-F238E27FC236}">
                <a16:creationId xmlns:a16="http://schemas.microsoft.com/office/drawing/2014/main" id="{4AAFD4D1-CD34-9D29-E030-092492E3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37" y="2131422"/>
            <a:ext cx="2002665" cy="2002665"/>
          </a:xfrm>
          <a:prstGeom prst="rect">
            <a:avLst/>
          </a:prstGeom>
        </p:spPr>
      </p:pic>
      <p:pic>
        <p:nvPicPr>
          <p:cNvPr id="8" name="Picture 7" descr="net">
            <a:extLst>
              <a:ext uri="{FF2B5EF4-FFF2-40B4-BE49-F238E27FC236}">
                <a16:creationId xmlns:a16="http://schemas.microsoft.com/office/drawing/2014/main" id="{603EFB63-FB0C-0376-0431-FDE5D36B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75" y="4128752"/>
            <a:ext cx="2034862" cy="2034862"/>
          </a:xfrm>
          <a:prstGeom prst="rect">
            <a:avLst/>
          </a:prstGeom>
        </p:spPr>
      </p:pic>
      <p:pic>
        <p:nvPicPr>
          <p:cNvPr id="10" name="Picture 9" descr="C# | Викии Вики | Fandom">
            <a:extLst>
              <a:ext uri="{FF2B5EF4-FFF2-40B4-BE49-F238E27FC236}">
                <a16:creationId xmlns:a16="http://schemas.microsoft.com/office/drawing/2014/main" id="{1E5C7350-F0EB-5638-7692-B93A2B557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885" y="756632"/>
            <a:ext cx="1524003" cy="1524003"/>
          </a:xfrm>
          <a:prstGeom prst="rect">
            <a:avLst/>
          </a:prstGeom>
        </p:spPr>
      </p:pic>
      <p:pic>
        <p:nvPicPr>
          <p:cNvPr id="1026" name="Picture 2" descr="Digitteck | WP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20279" r="13671" b="39856"/>
          <a:stretch/>
        </p:blipFill>
        <p:spPr bwMode="auto">
          <a:xfrm>
            <a:off x="490194" y="2280635"/>
            <a:ext cx="4507592" cy="14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pes of Goals for Goal Setting | Clockwise">
            <a:extLst>
              <a:ext uri="{FF2B5EF4-FFF2-40B4-BE49-F238E27FC236}">
                <a16:creationId xmlns:a16="http://schemas.microsoft.com/office/drawing/2014/main" id="{048DCA62-658A-B85E-6300-00FC594F8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8" r="52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solidFill>
              <a:srgbClr val="000000">
                <a:alpha val="58000"/>
              </a:srgb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54E9A-6338-5520-912C-8B2D9D4F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6390" y="-749644"/>
            <a:ext cx="5586488" cy="1773151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2F6D8-C1C3-EA45-BFAD-F8C53BF5A194}"/>
              </a:ext>
            </a:extLst>
          </p:cNvPr>
          <p:cNvSpPr/>
          <p:nvPr/>
        </p:nvSpPr>
        <p:spPr>
          <a:xfrm>
            <a:off x="4440459" y="1819070"/>
            <a:ext cx="3219018" cy="3208935"/>
          </a:xfrm>
          <a:prstGeom prst="ellipse">
            <a:avLst/>
          </a:prstGeom>
          <a:solidFill>
            <a:srgbClr val="337799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Arial"/>
              </a:rPr>
              <a:t>Our goal is to create an application with zero-based budgeting strategy that everyone can use</a:t>
            </a:r>
            <a:endParaRPr lang="en-US" sz="2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6F97E-8D32-7EE9-2FD6-3D62399159ED}"/>
              </a:ext>
            </a:extLst>
          </p:cNvPr>
          <p:cNvSpPr txBox="1"/>
          <p:nvPr/>
        </p:nvSpPr>
        <p:spPr>
          <a:xfrm>
            <a:off x="935181" y="368629"/>
            <a:ext cx="28574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Problems that we are solving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5B15-EEC8-929B-AA37-C82566FEF95A}"/>
              </a:ext>
            </a:extLst>
          </p:cNvPr>
          <p:cNvSpPr txBox="1"/>
          <p:nvPr/>
        </p:nvSpPr>
        <p:spPr>
          <a:xfrm>
            <a:off x="653143" y="1598220"/>
            <a:ext cx="3028206" cy="2654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Budgeting and Expense Tracking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Financial Awareness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Categorizing your expenses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Bill Reminders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Expense Analysis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294AF-A8DA-6474-21CC-8C7EED965824}"/>
              </a:ext>
            </a:extLst>
          </p:cNvPr>
          <p:cNvSpPr txBox="1"/>
          <p:nvPr/>
        </p:nvSpPr>
        <p:spPr>
          <a:xfrm>
            <a:off x="8979725" y="5482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Requirements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7DF-23A0-D24F-58E9-BB6E6CBE3204}"/>
              </a:ext>
            </a:extLst>
          </p:cNvPr>
          <p:cNvSpPr txBox="1"/>
          <p:nvPr/>
        </p:nvSpPr>
        <p:spPr>
          <a:xfrm>
            <a:off x="9141526" y="1484415"/>
            <a:ext cx="2508661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Friendly-user interface</a:t>
            </a:r>
            <a:endParaRPr lang="en-US"/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Data confidence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No ads(yet)</a:t>
            </a:r>
            <a:endParaRPr lang="en-US" dirty="0">
              <a:latin typeface="Neue Haas Grotesk Text Pro"/>
              <a:cs typeface="Arial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1270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728DA13-6F55-49BA-90AD-CA0D459AC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134" y="-1384917"/>
            <a:ext cx="6211185" cy="2305246"/>
          </a:xfrm>
        </p:spPr>
        <p:txBody>
          <a:bodyPr/>
          <a:lstStyle/>
          <a:p>
            <a:r>
              <a:rPr lang="en-US" dirty="0"/>
              <a:t>Our competitors</a:t>
            </a:r>
            <a:endParaRPr lang="uk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1FB9169-FC55-4A44-A35D-27618ED3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82" y="1552783"/>
            <a:ext cx="3098956" cy="9980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E85CE5-3628-4083-A54E-C75C092B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38" y="3429000"/>
            <a:ext cx="2167960" cy="21679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49E88F9-1169-4491-9252-FF660CEC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99" y="920329"/>
            <a:ext cx="2305246" cy="23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dget Tracker &amp; Planner | Free Online Money Management | Mint">
            <a:extLst>
              <a:ext uri="{FF2B5EF4-FFF2-40B4-BE49-F238E27FC236}">
                <a16:creationId xmlns:a16="http://schemas.microsoft.com/office/drawing/2014/main" id="{C812E6EF-CB02-4EA2-B439-2688666D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202" y="571793"/>
            <a:ext cx="4301798" cy="59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1AE91-9E23-4080-B0B2-362596A8C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433" y="133166"/>
            <a:ext cx="4677052" cy="893696"/>
          </a:xfrm>
        </p:spPr>
        <p:txBody>
          <a:bodyPr/>
          <a:lstStyle/>
          <a:p>
            <a:r>
              <a:rPr lang="en-US" dirty="0"/>
              <a:t>Mint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FA031EA-1194-420E-AA07-F7D0126CC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7" y="1393795"/>
            <a:ext cx="5671349" cy="2583401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Able to link your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Categorizing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Various reports</a:t>
            </a:r>
          </a:p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08F3A-CA2E-4C42-AF78-10DEEFED65CC}"/>
              </a:ext>
            </a:extLst>
          </p:cNvPr>
          <p:cNvSpPr txBox="1"/>
          <p:nvPr/>
        </p:nvSpPr>
        <p:spPr>
          <a:xfrm>
            <a:off x="4265722" y="1293194"/>
            <a:ext cx="5140171" cy="3970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Cons: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sz="2000" dirty="0"/>
              <a:t>A lot of ads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Interface is confusing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Hard for unexperienced users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Can't delete default categories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Notification are strange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Auto-categorizing transactions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85176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veryDollar - Ramsey">
            <a:extLst>
              <a:ext uri="{FF2B5EF4-FFF2-40B4-BE49-F238E27FC236}">
                <a16:creationId xmlns:a16="http://schemas.microsoft.com/office/drawing/2014/main" id="{99447EE8-7F12-49D1-8987-B89DF9DE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66" y="1109709"/>
            <a:ext cx="4447455" cy="46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44BDD-4DB6-4F80-9878-3452D85A2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55" y="0"/>
            <a:ext cx="3931327" cy="711042"/>
          </a:xfrm>
        </p:spPr>
        <p:txBody>
          <a:bodyPr/>
          <a:lstStyle/>
          <a:p>
            <a:r>
              <a:rPr lang="en-US" dirty="0" err="1"/>
              <a:t>EveryDollar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79D1BC7-AF70-42AD-AD17-77A470A7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34" y="1224147"/>
            <a:ext cx="3203357" cy="1956278"/>
          </a:xfrm>
        </p:spPr>
        <p:txBody>
          <a:bodyPr>
            <a:noAutofit/>
          </a:bodyPr>
          <a:lstStyle/>
          <a:p>
            <a:r>
              <a:rPr lang="en-US" dirty="0"/>
              <a:t> 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Simple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Various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Have guides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9D2DEB4F-966A-4AE6-80F1-811DDDB64339}"/>
              </a:ext>
            </a:extLst>
          </p:cNvPr>
          <p:cNvSpPr txBox="1">
            <a:spLocks/>
          </p:cNvSpPr>
          <p:nvPr/>
        </p:nvSpPr>
        <p:spPr>
          <a:xfrm>
            <a:off x="317747" y="3963058"/>
            <a:ext cx="7179815" cy="195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Subscription for additional features quite 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Interface is confusing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Data can't be exported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Doesn't check overspending or underspending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878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44BDD-4DB6-4F80-9878-3452D85A2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55" y="0"/>
            <a:ext cx="3931327" cy="711042"/>
          </a:xfrm>
        </p:spPr>
        <p:txBody>
          <a:bodyPr/>
          <a:lstStyle/>
          <a:p>
            <a:r>
              <a:rPr lang="en-US" dirty="0"/>
              <a:t>YNAB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79D1BC7-AF70-42AD-AD17-77A470A7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34" y="1224147"/>
            <a:ext cx="6523606" cy="1956278"/>
          </a:xfrm>
        </p:spPr>
        <p:txBody>
          <a:bodyPr>
            <a:noAutofit/>
          </a:bodyPr>
          <a:lstStyle/>
          <a:p>
            <a:r>
              <a:rPr lang="en-US" dirty="0"/>
              <a:t> 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Beautiful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Easy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Notification are fantastic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Holds you accountable for overspending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Reports, that can be exported in Excel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Linking your cards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9D2DEB4F-966A-4AE6-80F1-811DDDB64339}"/>
              </a:ext>
            </a:extLst>
          </p:cNvPr>
          <p:cNvSpPr txBox="1">
            <a:spLocks/>
          </p:cNvSpPr>
          <p:nvPr/>
        </p:nvSpPr>
        <p:spPr>
          <a:xfrm>
            <a:off x="317747" y="4575618"/>
            <a:ext cx="7179815" cy="195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Only paid subscription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Hard for unexperienced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Export only all transaction</a:t>
            </a:r>
            <a:endParaRPr lang="uk-UA" dirty="0"/>
          </a:p>
        </p:txBody>
      </p:sp>
      <p:pic>
        <p:nvPicPr>
          <p:cNvPr id="3076" name="Picture 4" descr="Gain Total Control of Your Money with YNAB - YNAB">
            <a:extLst>
              <a:ext uri="{FF2B5EF4-FFF2-40B4-BE49-F238E27FC236}">
                <a16:creationId xmlns:a16="http://schemas.microsoft.com/office/drawing/2014/main" id="{6B1890C6-EC07-49D4-98C7-024B9A8A5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13" y="1054795"/>
            <a:ext cx="5570137" cy="504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9804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1D3328"/>
      </a:dk2>
      <a:lt2>
        <a:srgbClr val="E8E2E5"/>
      </a:lt2>
      <a:accent1>
        <a:srgbClr val="47B47D"/>
      </a:accent1>
      <a:accent2>
        <a:srgbClr val="3BB1A7"/>
      </a:accent2>
      <a:accent3>
        <a:srgbClr val="4D9CC3"/>
      </a:accent3>
      <a:accent4>
        <a:srgbClr val="3B59B1"/>
      </a:accent4>
      <a:accent5>
        <a:srgbClr val="604DC3"/>
      </a:accent5>
      <a:accent6>
        <a:srgbClr val="803BB1"/>
      </a:accent6>
      <a:hlink>
        <a:srgbClr val="86852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17</TotalTime>
  <Words>223</Words>
  <Application>Microsoft Office PowerPoint</Application>
  <PresentationFormat>Широкий екран</PresentationFormat>
  <Paragraphs>56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Neue Haas Grotesk Text Pro</vt:lpstr>
      <vt:lpstr>Times New Roman</vt:lpstr>
      <vt:lpstr>SwellVTI</vt:lpstr>
      <vt:lpstr>MYB(Manage Your Budget)</vt:lpstr>
      <vt:lpstr>We have created a kanban board on GitHub</vt:lpstr>
      <vt:lpstr>Theme of project </vt:lpstr>
      <vt:lpstr>Technology stack</vt:lpstr>
      <vt:lpstr>Our goal</vt:lpstr>
      <vt:lpstr>Our competitors</vt:lpstr>
      <vt:lpstr>Mint</vt:lpstr>
      <vt:lpstr>EveryDollar</vt:lpstr>
      <vt:lpstr>YNAB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OKmeray</cp:lastModifiedBy>
  <cp:revision>426</cp:revision>
  <dcterms:created xsi:type="dcterms:W3CDTF">2023-09-12T16:10:37Z</dcterms:created>
  <dcterms:modified xsi:type="dcterms:W3CDTF">2023-10-08T08:10:36Z</dcterms:modified>
</cp:coreProperties>
</file>