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455A09-1193-46B8-BCC4-6007E0114CD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4FAD5C-CCE7-4332-A54F-B62A7484AD95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Login.jsp</a:t>
          </a:r>
          <a:endParaRPr lang="en-US" dirty="0"/>
        </a:p>
      </dgm:t>
    </dgm:pt>
    <dgm:pt modelId="{C7DCA36A-E906-4ADA-82E9-481923360F86}" type="parTrans" cxnId="{A746EC68-6A50-4112-B750-61C5842F5955}">
      <dgm:prSet/>
      <dgm:spPr/>
      <dgm:t>
        <a:bodyPr/>
        <a:lstStyle/>
        <a:p>
          <a:endParaRPr lang="en-US"/>
        </a:p>
      </dgm:t>
    </dgm:pt>
    <dgm:pt modelId="{07299F70-CCF4-4868-9956-E1ECFB9C2A1E}" type="sibTrans" cxnId="{A746EC68-6A50-4112-B750-61C5842F5955}">
      <dgm:prSet/>
      <dgm:spPr/>
      <dgm:t>
        <a:bodyPr/>
        <a:lstStyle/>
        <a:p>
          <a:endParaRPr lang="en-US"/>
        </a:p>
      </dgm:t>
    </dgm:pt>
    <dgm:pt modelId="{665959DF-1AC9-43D8-A6F6-BD2BACFD394C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Main.jsp</a:t>
          </a:r>
          <a:endParaRPr lang="en-US" dirty="0"/>
        </a:p>
      </dgm:t>
    </dgm:pt>
    <dgm:pt modelId="{EEEAEEF4-52FD-45F3-95CE-F220FE85AFAC}" type="parTrans" cxnId="{1F635930-0E76-44E2-9F20-9524DE00627E}">
      <dgm:prSet/>
      <dgm:spPr/>
      <dgm:t>
        <a:bodyPr/>
        <a:lstStyle/>
        <a:p>
          <a:endParaRPr lang="en-US"/>
        </a:p>
      </dgm:t>
    </dgm:pt>
    <dgm:pt modelId="{73101917-E8CB-4E30-9191-2BD4067F8505}" type="sibTrans" cxnId="{1F635930-0E76-44E2-9F20-9524DE00627E}">
      <dgm:prSet/>
      <dgm:spPr/>
      <dgm:t>
        <a:bodyPr/>
        <a:lstStyle/>
        <a:p>
          <a:endParaRPr lang="en-US"/>
        </a:p>
      </dgm:t>
    </dgm:pt>
    <dgm:pt modelId="{8057E6FA-28AE-4BBC-9DD7-8D1E69EAAF2A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Chart.jsp</a:t>
          </a:r>
          <a:endParaRPr lang="en-US" dirty="0"/>
        </a:p>
      </dgm:t>
    </dgm:pt>
    <dgm:pt modelId="{A0D282CD-3B88-40AB-9BC9-45778E67F842}" type="parTrans" cxnId="{984A0037-1394-4C28-93F5-3189CFF2503C}">
      <dgm:prSet/>
      <dgm:spPr/>
      <dgm:t>
        <a:bodyPr/>
        <a:lstStyle/>
        <a:p>
          <a:endParaRPr lang="en-US"/>
        </a:p>
      </dgm:t>
    </dgm:pt>
    <dgm:pt modelId="{90D16434-5802-401E-9CC3-0AAAE4147D37}" type="sibTrans" cxnId="{984A0037-1394-4C28-93F5-3189CFF2503C}">
      <dgm:prSet/>
      <dgm:spPr/>
      <dgm:t>
        <a:bodyPr/>
        <a:lstStyle/>
        <a:p>
          <a:endParaRPr lang="en-US"/>
        </a:p>
      </dgm:t>
    </dgm:pt>
    <dgm:pt modelId="{BC34E01D-1F3E-4F37-930A-EEDBCE7DE2D8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Profile.jsp</a:t>
          </a:r>
          <a:endParaRPr lang="en-US" dirty="0"/>
        </a:p>
      </dgm:t>
    </dgm:pt>
    <dgm:pt modelId="{6C4F8F17-7D2F-4477-B3E6-6BC8E8B92734}" type="parTrans" cxnId="{E3CAC10D-0098-415E-A1D4-09592CE2B657}">
      <dgm:prSet/>
      <dgm:spPr/>
      <dgm:t>
        <a:bodyPr/>
        <a:lstStyle/>
        <a:p>
          <a:endParaRPr lang="en-US"/>
        </a:p>
      </dgm:t>
    </dgm:pt>
    <dgm:pt modelId="{EACAF301-1EF1-4742-B7F4-2104F48B369A}" type="sibTrans" cxnId="{E3CAC10D-0098-415E-A1D4-09592CE2B657}">
      <dgm:prSet/>
      <dgm:spPr/>
      <dgm:t>
        <a:bodyPr/>
        <a:lstStyle/>
        <a:p>
          <a:endParaRPr lang="en-US"/>
        </a:p>
      </dgm:t>
    </dgm:pt>
    <dgm:pt modelId="{63E8C92B-619E-434B-B574-C922602B9444}">
      <dgm:prSet phldrT="[Text]"/>
      <dgm:spPr/>
      <dgm:t>
        <a:bodyPr/>
        <a:lstStyle/>
        <a:p>
          <a:r>
            <a:rPr lang="en-US" dirty="0" smtClean="0"/>
            <a:t>Login.java</a:t>
          </a:r>
          <a:endParaRPr lang="en-US" dirty="0"/>
        </a:p>
      </dgm:t>
    </dgm:pt>
    <dgm:pt modelId="{C088B645-AA41-43BA-889D-4DCA326F946C}" type="parTrans" cxnId="{6D828F72-F12E-4E06-8B6E-B12E696E19F3}">
      <dgm:prSet/>
      <dgm:spPr/>
      <dgm:t>
        <a:bodyPr/>
        <a:lstStyle/>
        <a:p>
          <a:endParaRPr lang="en-US"/>
        </a:p>
      </dgm:t>
    </dgm:pt>
    <dgm:pt modelId="{8399C883-E153-4CFB-A184-35E571CD496E}" type="sibTrans" cxnId="{6D828F72-F12E-4E06-8B6E-B12E696E19F3}">
      <dgm:prSet/>
      <dgm:spPr/>
      <dgm:t>
        <a:bodyPr/>
        <a:lstStyle/>
        <a:p>
          <a:endParaRPr lang="en-US"/>
        </a:p>
      </dgm:t>
    </dgm:pt>
    <dgm:pt modelId="{49AD5537-201B-432E-A3DF-2129FB2A55A5}">
      <dgm:prSet phldrT="[Text]"/>
      <dgm:spPr/>
      <dgm:t>
        <a:bodyPr/>
        <a:lstStyle/>
        <a:p>
          <a:r>
            <a:rPr lang="en-US" dirty="0" smtClean="0"/>
            <a:t>Register.java</a:t>
          </a:r>
          <a:endParaRPr lang="en-US" dirty="0"/>
        </a:p>
      </dgm:t>
    </dgm:pt>
    <dgm:pt modelId="{CB3DC6B3-CAD2-45CE-9DFE-1BBB6106BE50}" type="parTrans" cxnId="{0043EE70-435B-480F-9DF4-4CF4DC9B6C98}">
      <dgm:prSet/>
      <dgm:spPr/>
      <dgm:t>
        <a:bodyPr/>
        <a:lstStyle/>
        <a:p>
          <a:endParaRPr lang="en-US"/>
        </a:p>
      </dgm:t>
    </dgm:pt>
    <dgm:pt modelId="{72CD7CEE-FF06-47C6-BC1D-66BF2E18A912}" type="sibTrans" cxnId="{0043EE70-435B-480F-9DF4-4CF4DC9B6C98}">
      <dgm:prSet/>
      <dgm:spPr/>
      <dgm:t>
        <a:bodyPr/>
        <a:lstStyle/>
        <a:p>
          <a:endParaRPr lang="en-US"/>
        </a:p>
      </dgm:t>
    </dgm:pt>
    <dgm:pt modelId="{3048AF35-801E-4E1D-BFD1-078C12B0AFC2}">
      <dgm:prSet phldrT="[Text]"/>
      <dgm:spPr/>
      <dgm:t>
        <a:bodyPr/>
        <a:lstStyle/>
        <a:p>
          <a:r>
            <a:rPr lang="en-US" dirty="0" smtClean="0"/>
            <a:t>Analysis.java</a:t>
          </a:r>
          <a:endParaRPr lang="en-US" dirty="0"/>
        </a:p>
      </dgm:t>
    </dgm:pt>
    <dgm:pt modelId="{A2618FA1-2084-4D30-ACEB-AE878E1AC0D9}" type="parTrans" cxnId="{EC78BE13-50F8-4072-A9C1-1D107F622C8B}">
      <dgm:prSet/>
      <dgm:spPr/>
      <dgm:t>
        <a:bodyPr/>
        <a:lstStyle/>
        <a:p>
          <a:endParaRPr lang="en-US"/>
        </a:p>
      </dgm:t>
    </dgm:pt>
    <dgm:pt modelId="{6A14421B-ADD5-4D81-AE0C-D63D9E019E29}" type="sibTrans" cxnId="{EC78BE13-50F8-4072-A9C1-1D107F622C8B}">
      <dgm:prSet/>
      <dgm:spPr/>
      <dgm:t>
        <a:bodyPr/>
        <a:lstStyle/>
        <a:p>
          <a:endParaRPr lang="en-US"/>
        </a:p>
      </dgm:t>
    </dgm:pt>
    <dgm:pt modelId="{DC326D24-05A0-40AA-84DE-6712A2D1BE69}">
      <dgm:prSet phldrT="[Text]"/>
      <dgm:spPr/>
      <dgm:t>
        <a:bodyPr/>
        <a:lstStyle/>
        <a:p>
          <a:r>
            <a:rPr lang="en-US" dirty="0" smtClean="0"/>
            <a:t>Process.java</a:t>
          </a:r>
          <a:endParaRPr lang="en-US" dirty="0"/>
        </a:p>
      </dgm:t>
    </dgm:pt>
    <dgm:pt modelId="{74FBDB1C-4689-4324-8683-488233C501B5}" type="parTrans" cxnId="{DBF04C82-268F-46C6-83F2-B3DD67ACEEC6}">
      <dgm:prSet/>
      <dgm:spPr/>
      <dgm:t>
        <a:bodyPr/>
        <a:lstStyle/>
        <a:p>
          <a:endParaRPr lang="en-US"/>
        </a:p>
      </dgm:t>
    </dgm:pt>
    <dgm:pt modelId="{13BFDCE0-A16B-4E21-A882-EF4978D5C848}" type="sibTrans" cxnId="{DBF04C82-268F-46C6-83F2-B3DD67ACEEC6}">
      <dgm:prSet/>
      <dgm:spPr/>
      <dgm:t>
        <a:bodyPr/>
        <a:lstStyle/>
        <a:p>
          <a:endParaRPr lang="en-US"/>
        </a:p>
      </dgm:t>
    </dgm:pt>
    <dgm:pt modelId="{511A2727-F373-45AD-8F6F-D8249D63A1C2}">
      <dgm:prSet phldrT="[Text]"/>
      <dgm:spPr/>
      <dgm:t>
        <a:bodyPr/>
        <a:lstStyle/>
        <a:p>
          <a:r>
            <a:rPr lang="en-US" dirty="0" smtClean="0"/>
            <a:t>VitalBean.java</a:t>
          </a:r>
          <a:endParaRPr lang="en-US" dirty="0"/>
        </a:p>
      </dgm:t>
    </dgm:pt>
    <dgm:pt modelId="{32AF2852-8757-4555-973D-08AC22787E65}" type="parTrans" cxnId="{05352F90-5E1A-489B-BF92-777A5B912DE7}">
      <dgm:prSet/>
      <dgm:spPr/>
      <dgm:t>
        <a:bodyPr/>
        <a:lstStyle/>
        <a:p>
          <a:endParaRPr lang="en-US"/>
        </a:p>
      </dgm:t>
    </dgm:pt>
    <dgm:pt modelId="{6D91D0D3-16E1-4C8D-B47E-393DAE5B8EA3}" type="sibTrans" cxnId="{05352F90-5E1A-489B-BF92-777A5B912DE7}">
      <dgm:prSet/>
      <dgm:spPr/>
      <dgm:t>
        <a:bodyPr/>
        <a:lstStyle/>
        <a:p>
          <a:endParaRPr lang="en-US"/>
        </a:p>
      </dgm:t>
    </dgm:pt>
    <dgm:pt modelId="{20FFA5FF-A708-4F0F-BEB0-BA06EF3A9FD4}">
      <dgm:prSet phldrT="[Text]"/>
      <dgm:spPr/>
      <dgm:t>
        <a:bodyPr/>
        <a:lstStyle/>
        <a:p>
          <a:r>
            <a:rPr lang="en-US" dirty="0" smtClean="0"/>
            <a:t>Logout.java</a:t>
          </a:r>
          <a:endParaRPr lang="en-US" dirty="0"/>
        </a:p>
      </dgm:t>
    </dgm:pt>
    <dgm:pt modelId="{EB1AE13A-3E04-4880-B1E6-1AEA8FC7D836}" type="parTrans" cxnId="{1869A40B-DB71-4ABF-ADB9-49B2ADED1A07}">
      <dgm:prSet/>
      <dgm:spPr/>
      <dgm:t>
        <a:bodyPr/>
        <a:lstStyle/>
        <a:p>
          <a:endParaRPr lang="en-US"/>
        </a:p>
      </dgm:t>
    </dgm:pt>
    <dgm:pt modelId="{FCB91B5D-8270-4BFC-9188-683EF6A7447C}" type="sibTrans" cxnId="{1869A40B-DB71-4ABF-ADB9-49B2ADED1A07}">
      <dgm:prSet/>
      <dgm:spPr/>
      <dgm:t>
        <a:bodyPr/>
        <a:lstStyle/>
        <a:p>
          <a:endParaRPr lang="en-US"/>
        </a:p>
      </dgm:t>
    </dgm:pt>
    <dgm:pt modelId="{2239490B-801F-4F70-9F12-799B895BAABC}">
      <dgm:prSet phldrT="[Text]"/>
      <dgm:spPr/>
      <dgm:t>
        <a:bodyPr/>
        <a:lstStyle/>
        <a:p>
          <a:r>
            <a:rPr lang="en-US" dirty="0" smtClean="0"/>
            <a:t>Profile.java</a:t>
          </a:r>
          <a:endParaRPr lang="en-US" dirty="0"/>
        </a:p>
      </dgm:t>
    </dgm:pt>
    <dgm:pt modelId="{883E1273-528F-4EEC-A2A6-7698F7326824}" type="parTrans" cxnId="{D3DD5A67-E04C-49FF-8038-2389BBA9F80C}">
      <dgm:prSet/>
      <dgm:spPr/>
      <dgm:t>
        <a:bodyPr/>
        <a:lstStyle/>
        <a:p>
          <a:endParaRPr lang="en-US"/>
        </a:p>
      </dgm:t>
    </dgm:pt>
    <dgm:pt modelId="{0F09807F-EA3B-4E6D-AF27-A0C7A1B72BED}" type="sibTrans" cxnId="{D3DD5A67-E04C-49FF-8038-2389BBA9F80C}">
      <dgm:prSet/>
      <dgm:spPr/>
      <dgm:t>
        <a:bodyPr/>
        <a:lstStyle/>
        <a:p>
          <a:endParaRPr lang="en-US"/>
        </a:p>
      </dgm:t>
    </dgm:pt>
    <dgm:pt modelId="{8C5D92B1-CD62-449B-9463-B92D0E87073C}">
      <dgm:prSet phldrT="[Text]"/>
      <dgm:spPr/>
      <dgm:t>
        <a:bodyPr/>
        <a:lstStyle/>
        <a:p>
          <a:r>
            <a:rPr lang="en-US" dirty="0" smtClean="0"/>
            <a:t>Chart.java</a:t>
          </a:r>
          <a:endParaRPr lang="en-US" dirty="0"/>
        </a:p>
      </dgm:t>
    </dgm:pt>
    <dgm:pt modelId="{06D8C032-307D-4348-9F3D-C9C773F8121F}" type="parTrans" cxnId="{8D579B6C-4CEE-4C80-8CE8-0CA99EFA454B}">
      <dgm:prSet/>
      <dgm:spPr/>
      <dgm:t>
        <a:bodyPr/>
        <a:lstStyle/>
        <a:p>
          <a:endParaRPr lang="en-US"/>
        </a:p>
      </dgm:t>
    </dgm:pt>
    <dgm:pt modelId="{6D3C9B5F-2DA9-402F-B3E4-579F8375B795}" type="sibTrans" cxnId="{8D579B6C-4CEE-4C80-8CE8-0CA99EFA454B}">
      <dgm:prSet/>
      <dgm:spPr/>
      <dgm:t>
        <a:bodyPr/>
        <a:lstStyle/>
        <a:p>
          <a:endParaRPr lang="en-US"/>
        </a:p>
      </dgm:t>
    </dgm:pt>
    <dgm:pt modelId="{0E1340E1-F2DE-4353-9E20-E0DA4F5A1898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Search.jsp</a:t>
          </a:r>
          <a:endParaRPr lang="en-US" dirty="0"/>
        </a:p>
      </dgm:t>
    </dgm:pt>
    <dgm:pt modelId="{F474523A-B7DC-4233-BCF8-5C25C8915D80}" type="parTrans" cxnId="{5A7999EC-CD8B-440C-847F-2926415F9C97}">
      <dgm:prSet/>
      <dgm:spPr/>
      <dgm:t>
        <a:bodyPr/>
        <a:lstStyle/>
        <a:p>
          <a:endParaRPr lang="en-US"/>
        </a:p>
      </dgm:t>
    </dgm:pt>
    <dgm:pt modelId="{3ECA3862-7063-4523-9F9B-038D49B8B8DC}" type="sibTrans" cxnId="{5A7999EC-CD8B-440C-847F-2926415F9C97}">
      <dgm:prSet/>
      <dgm:spPr/>
      <dgm:t>
        <a:bodyPr/>
        <a:lstStyle/>
        <a:p>
          <a:endParaRPr lang="en-US"/>
        </a:p>
      </dgm:t>
    </dgm:pt>
    <dgm:pt modelId="{7363A6D3-D444-46E4-9361-23FD7187D234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Search.jsp</a:t>
          </a:r>
          <a:endParaRPr lang="en-US" dirty="0"/>
        </a:p>
      </dgm:t>
    </dgm:pt>
    <dgm:pt modelId="{C4D049B2-CA55-4FF9-B2AD-247CC6749CF4}" type="parTrans" cxnId="{6B762382-9CC7-4D82-9AD0-233CCB377507}">
      <dgm:prSet/>
      <dgm:spPr/>
      <dgm:t>
        <a:bodyPr/>
        <a:lstStyle/>
        <a:p>
          <a:endParaRPr lang="en-US"/>
        </a:p>
      </dgm:t>
    </dgm:pt>
    <dgm:pt modelId="{1F33716B-9D62-4CCD-B6D7-81EE9FE84CB5}" type="sibTrans" cxnId="{6B762382-9CC7-4D82-9AD0-233CCB377507}">
      <dgm:prSet/>
      <dgm:spPr/>
      <dgm:t>
        <a:bodyPr/>
        <a:lstStyle/>
        <a:p>
          <a:endParaRPr lang="en-US"/>
        </a:p>
      </dgm:t>
    </dgm:pt>
    <dgm:pt modelId="{0729387F-ACFE-4618-8CC0-217D7356B05A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Print.jsp</a:t>
          </a:r>
          <a:endParaRPr lang="en-US" dirty="0"/>
        </a:p>
      </dgm:t>
    </dgm:pt>
    <dgm:pt modelId="{8BFF3E65-A53E-49C2-91B7-8D83BB9F92FA}" type="parTrans" cxnId="{FD4C621E-2AFF-4501-9E84-8BF99292E66D}">
      <dgm:prSet/>
      <dgm:spPr/>
      <dgm:t>
        <a:bodyPr/>
        <a:lstStyle/>
        <a:p>
          <a:endParaRPr lang="en-US"/>
        </a:p>
      </dgm:t>
    </dgm:pt>
    <dgm:pt modelId="{8F207DB8-BB4C-4696-8FA1-B84A7139473E}" type="sibTrans" cxnId="{FD4C621E-2AFF-4501-9E84-8BF99292E66D}">
      <dgm:prSet/>
      <dgm:spPr/>
      <dgm:t>
        <a:bodyPr/>
        <a:lstStyle/>
        <a:p>
          <a:endParaRPr lang="en-US"/>
        </a:p>
      </dgm:t>
    </dgm:pt>
    <dgm:pt modelId="{F78BFF48-877E-4BB3-9CA4-432492F0DB25}">
      <dgm:prSet phldrT="[Text]"/>
      <dgm:spPr/>
      <dgm:t>
        <a:bodyPr/>
        <a:lstStyle/>
        <a:p>
          <a:r>
            <a:rPr lang="en-US" dirty="0" smtClean="0"/>
            <a:t>Print.java</a:t>
          </a:r>
          <a:endParaRPr lang="en-US" dirty="0"/>
        </a:p>
      </dgm:t>
    </dgm:pt>
    <dgm:pt modelId="{B29CD59E-4586-4E3C-8A17-D0DA4D3B0A22}" type="parTrans" cxnId="{B58179D2-317A-416C-9523-F06E3B9EC87F}">
      <dgm:prSet/>
      <dgm:spPr/>
      <dgm:t>
        <a:bodyPr/>
        <a:lstStyle/>
        <a:p>
          <a:endParaRPr lang="en-US"/>
        </a:p>
      </dgm:t>
    </dgm:pt>
    <dgm:pt modelId="{F9305EF3-2847-41C0-8370-45150F39C8A2}" type="sibTrans" cxnId="{B58179D2-317A-416C-9523-F06E3B9EC87F}">
      <dgm:prSet/>
      <dgm:spPr/>
      <dgm:t>
        <a:bodyPr/>
        <a:lstStyle/>
        <a:p>
          <a:endParaRPr lang="en-US"/>
        </a:p>
      </dgm:t>
    </dgm:pt>
    <dgm:pt modelId="{DEBCD859-3CFF-475A-B6FD-371E94C6B237}" type="pres">
      <dgm:prSet presAssocID="{CE455A09-1193-46B8-BCC4-6007E0114CD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DDA2C4A-4A85-40B6-A251-6A8D4CFBE98C}" type="pres">
      <dgm:prSet presAssocID="{984FAD5C-CCE7-4332-A54F-B62A7484AD95}" presName="hierRoot1" presStyleCnt="0">
        <dgm:presLayoutVars>
          <dgm:hierBranch val="init"/>
        </dgm:presLayoutVars>
      </dgm:prSet>
      <dgm:spPr/>
    </dgm:pt>
    <dgm:pt modelId="{3731F2CC-94F5-4CD9-A2C6-71F815DA38A4}" type="pres">
      <dgm:prSet presAssocID="{984FAD5C-CCE7-4332-A54F-B62A7484AD95}" presName="rootComposite1" presStyleCnt="0"/>
      <dgm:spPr/>
    </dgm:pt>
    <dgm:pt modelId="{3C5E2A94-113C-4E00-B592-7C72BE658EDC}" type="pres">
      <dgm:prSet presAssocID="{984FAD5C-CCE7-4332-A54F-B62A7484AD95}" presName="rootText1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4E2B6D-196E-4E0B-A3AE-D01F1F6EA28B}" type="pres">
      <dgm:prSet presAssocID="{984FAD5C-CCE7-4332-A54F-B62A7484AD9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2F25E8E-E261-48BF-A314-7CE2CC9930D8}" type="pres">
      <dgm:prSet presAssocID="{984FAD5C-CCE7-4332-A54F-B62A7484AD95}" presName="hierChild2" presStyleCnt="0"/>
      <dgm:spPr/>
    </dgm:pt>
    <dgm:pt modelId="{1A142C76-4D7E-416A-8F6F-8E377DED15AF}" type="pres">
      <dgm:prSet presAssocID="{C088B645-AA41-43BA-889D-4DCA326F946C}" presName="Name37" presStyleLbl="parChTrans1D2" presStyleIdx="0" presStyleCnt="9"/>
      <dgm:spPr/>
      <dgm:t>
        <a:bodyPr/>
        <a:lstStyle/>
        <a:p>
          <a:endParaRPr lang="en-US"/>
        </a:p>
      </dgm:t>
    </dgm:pt>
    <dgm:pt modelId="{DCF3BEBD-5785-45CB-9E3B-A9E871D14EDE}" type="pres">
      <dgm:prSet presAssocID="{63E8C92B-619E-434B-B574-C922602B9444}" presName="hierRoot2" presStyleCnt="0">
        <dgm:presLayoutVars>
          <dgm:hierBranch val="init"/>
        </dgm:presLayoutVars>
      </dgm:prSet>
      <dgm:spPr/>
    </dgm:pt>
    <dgm:pt modelId="{2DAAFEF0-DF16-44F8-B9A9-F0FAE74FE0AE}" type="pres">
      <dgm:prSet presAssocID="{63E8C92B-619E-434B-B574-C922602B9444}" presName="rootComposite" presStyleCnt="0"/>
      <dgm:spPr/>
    </dgm:pt>
    <dgm:pt modelId="{E920A939-D475-4AFB-A209-61D735921A1B}" type="pres">
      <dgm:prSet presAssocID="{63E8C92B-619E-434B-B574-C922602B9444}" presName="rootText" presStyleLbl="node2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E52F21-D6BC-494B-8A7B-174C66C09ECD}" type="pres">
      <dgm:prSet presAssocID="{63E8C92B-619E-434B-B574-C922602B9444}" presName="rootConnector" presStyleLbl="node2" presStyleIdx="0" presStyleCnt="9"/>
      <dgm:spPr/>
      <dgm:t>
        <a:bodyPr/>
        <a:lstStyle/>
        <a:p>
          <a:endParaRPr lang="en-US"/>
        </a:p>
      </dgm:t>
    </dgm:pt>
    <dgm:pt modelId="{B4B4AA12-7159-4F5E-99D6-A12445346897}" type="pres">
      <dgm:prSet presAssocID="{63E8C92B-619E-434B-B574-C922602B9444}" presName="hierChild4" presStyleCnt="0"/>
      <dgm:spPr/>
    </dgm:pt>
    <dgm:pt modelId="{B3DA8E41-B0DB-4069-B642-1188CFA0CFC3}" type="pres">
      <dgm:prSet presAssocID="{63E8C92B-619E-434B-B574-C922602B9444}" presName="hierChild5" presStyleCnt="0"/>
      <dgm:spPr/>
    </dgm:pt>
    <dgm:pt modelId="{C588DE11-DBEA-467D-AE0B-1C822118315A}" type="pres">
      <dgm:prSet presAssocID="{CB3DC6B3-CAD2-45CE-9DFE-1BBB6106BE50}" presName="Name37" presStyleLbl="parChTrans1D2" presStyleIdx="1" presStyleCnt="9"/>
      <dgm:spPr/>
      <dgm:t>
        <a:bodyPr/>
        <a:lstStyle/>
        <a:p>
          <a:endParaRPr lang="en-US"/>
        </a:p>
      </dgm:t>
    </dgm:pt>
    <dgm:pt modelId="{56D52FD2-2445-4746-A20E-5FFB45B4AFCB}" type="pres">
      <dgm:prSet presAssocID="{49AD5537-201B-432E-A3DF-2129FB2A55A5}" presName="hierRoot2" presStyleCnt="0">
        <dgm:presLayoutVars>
          <dgm:hierBranch val="init"/>
        </dgm:presLayoutVars>
      </dgm:prSet>
      <dgm:spPr/>
    </dgm:pt>
    <dgm:pt modelId="{7C64A9A0-EE4C-4C02-8F5B-4341362C5B6B}" type="pres">
      <dgm:prSet presAssocID="{49AD5537-201B-432E-A3DF-2129FB2A55A5}" presName="rootComposite" presStyleCnt="0"/>
      <dgm:spPr/>
    </dgm:pt>
    <dgm:pt modelId="{0D170C13-1B0A-4708-8929-88CDBD5302AC}" type="pres">
      <dgm:prSet presAssocID="{49AD5537-201B-432E-A3DF-2129FB2A55A5}" presName="rootText" presStyleLbl="node2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13BDE5-0D58-469B-8886-6A5EEEDC0A2F}" type="pres">
      <dgm:prSet presAssocID="{49AD5537-201B-432E-A3DF-2129FB2A55A5}" presName="rootConnector" presStyleLbl="node2" presStyleIdx="1" presStyleCnt="9"/>
      <dgm:spPr/>
      <dgm:t>
        <a:bodyPr/>
        <a:lstStyle/>
        <a:p>
          <a:endParaRPr lang="en-US"/>
        </a:p>
      </dgm:t>
    </dgm:pt>
    <dgm:pt modelId="{5AACF816-1D0A-4E12-B4FD-D63A4061ECCF}" type="pres">
      <dgm:prSet presAssocID="{49AD5537-201B-432E-A3DF-2129FB2A55A5}" presName="hierChild4" presStyleCnt="0"/>
      <dgm:spPr/>
    </dgm:pt>
    <dgm:pt modelId="{E89D41A7-EF19-4057-94AE-D310EC9D2398}" type="pres">
      <dgm:prSet presAssocID="{49AD5537-201B-432E-A3DF-2129FB2A55A5}" presName="hierChild5" presStyleCnt="0"/>
      <dgm:spPr/>
    </dgm:pt>
    <dgm:pt modelId="{481C94C6-5F1C-43B5-B291-49F09F97C55D}" type="pres">
      <dgm:prSet presAssocID="{984FAD5C-CCE7-4332-A54F-B62A7484AD95}" presName="hierChild3" presStyleCnt="0"/>
      <dgm:spPr/>
    </dgm:pt>
    <dgm:pt modelId="{28F81B2C-88DA-488B-8099-37A1751D70D5}" type="pres">
      <dgm:prSet presAssocID="{665959DF-1AC9-43D8-A6F6-BD2BACFD394C}" presName="hierRoot1" presStyleCnt="0">
        <dgm:presLayoutVars>
          <dgm:hierBranch val="init"/>
        </dgm:presLayoutVars>
      </dgm:prSet>
      <dgm:spPr/>
    </dgm:pt>
    <dgm:pt modelId="{EDC48B88-3975-4B37-B049-24D18F497610}" type="pres">
      <dgm:prSet presAssocID="{665959DF-1AC9-43D8-A6F6-BD2BACFD394C}" presName="rootComposite1" presStyleCnt="0"/>
      <dgm:spPr/>
    </dgm:pt>
    <dgm:pt modelId="{E795DE26-9223-4A9E-8542-D06D28CD4CEA}" type="pres">
      <dgm:prSet presAssocID="{665959DF-1AC9-43D8-A6F6-BD2BACFD394C}" presName="rootText1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A72318-80E3-4784-9A57-999AF139C812}" type="pres">
      <dgm:prSet presAssocID="{665959DF-1AC9-43D8-A6F6-BD2BACFD394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71D8755-7711-468D-BFA1-96887F7EF51A}" type="pres">
      <dgm:prSet presAssocID="{665959DF-1AC9-43D8-A6F6-BD2BACFD394C}" presName="hierChild2" presStyleCnt="0"/>
      <dgm:spPr/>
    </dgm:pt>
    <dgm:pt modelId="{5F1B91D2-2622-4BBF-A0A7-26B19AABB432}" type="pres">
      <dgm:prSet presAssocID="{A2618FA1-2084-4D30-ACEB-AE878E1AC0D9}" presName="Name37" presStyleLbl="parChTrans1D2" presStyleIdx="2" presStyleCnt="9"/>
      <dgm:spPr/>
      <dgm:t>
        <a:bodyPr/>
        <a:lstStyle/>
        <a:p>
          <a:endParaRPr lang="en-US"/>
        </a:p>
      </dgm:t>
    </dgm:pt>
    <dgm:pt modelId="{E4B992BE-E41D-4281-B8B6-E5D83ABCB459}" type="pres">
      <dgm:prSet presAssocID="{3048AF35-801E-4E1D-BFD1-078C12B0AFC2}" presName="hierRoot2" presStyleCnt="0">
        <dgm:presLayoutVars>
          <dgm:hierBranch val="init"/>
        </dgm:presLayoutVars>
      </dgm:prSet>
      <dgm:spPr/>
    </dgm:pt>
    <dgm:pt modelId="{7297A82C-79BB-441A-B6BB-FB77B6BF5E0E}" type="pres">
      <dgm:prSet presAssocID="{3048AF35-801E-4E1D-BFD1-078C12B0AFC2}" presName="rootComposite" presStyleCnt="0"/>
      <dgm:spPr/>
    </dgm:pt>
    <dgm:pt modelId="{1D00A8C9-6576-4E6D-BDD2-FB1524D739ED}" type="pres">
      <dgm:prSet presAssocID="{3048AF35-801E-4E1D-BFD1-078C12B0AFC2}" presName="rootText" presStyleLbl="node2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E8D690-3FA6-430E-AB27-95D25C22ACFC}" type="pres">
      <dgm:prSet presAssocID="{3048AF35-801E-4E1D-BFD1-078C12B0AFC2}" presName="rootConnector" presStyleLbl="node2" presStyleIdx="2" presStyleCnt="9"/>
      <dgm:spPr/>
      <dgm:t>
        <a:bodyPr/>
        <a:lstStyle/>
        <a:p>
          <a:endParaRPr lang="en-US"/>
        </a:p>
      </dgm:t>
    </dgm:pt>
    <dgm:pt modelId="{E1FB00C2-3730-4FA2-8DD9-820681E916C8}" type="pres">
      <dgm:prSet presAssocID="{3048AF35-801E-4E1D-BFD1-078C12B0AFC2}" presName="hierChild4" presStyleCnt="0"/>
      <dgm:spPr/>
    </dgm:pt>
    <dgm:pt modelId="{E5AFB5C0-C9DB-4134-A0F4-CF2182922B17}" type="pres">
      <dgm:prSet presAssocID="{74FBDB1C-4689-4324-8683-488233C501B5}" presName="Name37" presStyleLbl="parChTrans1D3" presStyleIdx="0" presStyleCnt="1"/>
      <dgm:spPr/>
      <dgm:t>
        <a:bodyPr/>
        <a:lstStyle/>
        <a:p>
          <a:endParaRPr lang="en-US"/>
        </a:p>
      </dgm:t>
    </dgm:pt>
    <dgm:pt modelId="{D6AFEE2F-BCCA-442A-95B4-2A92CD38FD95}" type="pres">
      <dgm:prSet presAssocID="{DC326D24-05A0-40AA-84DE-6712A2D1BE69}" presName="hierRoot2" presStyleCnt="0">
        <dgm:presLayoutVars>
          <dgm:hierBranch val="init"/>
        </dgm:presLayoutVars>
      </dgm:prSet>
      <dgm:spPr/>
    </dgm:pt>
    <dgm:pt modelId="{B70359B4-F420-464C-8A83-1DF8BEAB565F}" type="pres">
      <dgm:prSet presAssocID="{DC326D24-05A0-40AA-84DE-6712A2D1BE69}" presName="rootComposite" presStyleCnt="0"/>
      <dgm:spPr/>
    </dgm:pt>
    <dgm:pt modelId="{01A7232E-1FB8-4EE5-8F6E-15DD76DABAE2}" type="pres">
      <dgm:prSet presAssocID="{DC326D24-05A0-40AA-84DE-6712A2D1BE69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DDAA07-0596-47A8-A3FB-B37A2CB856F1}" type="pres">
      <dgm:prSet presAssocID="{DC326D24-05A0-40AA-84DE-6712A2D1BE69}" presName="rootConnector" presStyleLbl="node3" presStyleIdx="0" presStyleCnt="1"/>
      <dgm:spPr/>
      <dgm:t>
        <a:bodyPr/>
        <a:lstStyle/>
        <a:p>
          <a:endParaRPr lang="en-US"/>
        </a:p>
      </dgm:t>
    </dgm:pt>
    <dgm:pt modelId="{C7615477-65E2-4FA0-BC62-048DFF10F7B8}" type="pres">
      <dgm:prSet presAssocID="{DC326D24-05A0-40AA-84DE-6712A2D1BE69}" presName="hierChild4" presStyleCnt="0"/>
      <dgm:spPr/>
    </dgm:pt>
    <dgm:pt modelId="{24212E09-D423-4F69-9B08-C52B39E5BEAF}" type="pres">
      <dgm:prSet presAssocID="{32AF2852-8757-4555-973D-08AC22787E65}" presName="Name37" presStyleLbl="parChTrans1D4" presStyleIdx="0" presStyleCnt="1"/>
      <dgm:spPr/>
      <dgm:t>
        <a:bodyPr/>
        <a:lstStyle/>
        <a:p>
          <a:endParaRPr lang="en-US"/>
        </a:p>
      </dgm:t>
    </dgm:pt>
    <dgm:pt modelId="{1AC20E9C-7808-406F-9167-1D481E8CBFAD}" type="pres">
      <dgm:prSet presAssocID="{511A2727-F373-45AD-8F6F-D8249D63A1C2}" presName="hierRoot2" presStyleCnt="0">
        <dgm:presLayoutVars>
          <dgm:hierBranch val="init"/>
        </dgm:presLayoutVars>
      </dgm:prSet>
      <dgm:spPr/>
    </dgm:pt>
    <dgm:pt modelId="{45207B49-56A7-4AAD-9228-535C8B8908FD}" type="pres">
      <dgm:prSet presAssocID="{511A2727-F373-45AD-8F6F-D8249D63A1C2}" presName="rootComposite" presStyleCnt="0"/>
      <dgm:spPr/>
    </dgm:pt>
    <dgm:pt modelId="{375F77B6-C387-4AEE-8B0E-829CB5C8B097}" type="pres">
      <dgm:prSet presAssocID="{511A2727-F373-45AD-8F6F-D8249D63A1C2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550F69-EDA3-4D8A-8523-679EB01BBC5F}" type="pres">
      <dgm:prSet presAssocID="{511A2727-F373-45AD-8F6F-D8249D63A1C2}" presName="rootConnector" presStyleLbl="node4" presStyleIdx="0" presStyleCnt="1"/>
      <dgm:spPr/>
      <dgm:t>
        <a:bodyPr/>
        <a:lstStyle/>
        <a:p>
          <a:endParaRPr lang="en-US"/>
        </a:p>
      </dgm:t>
    </dgm:pt>
    <dgm:pt modelId="{A90F0C70-D6CF-4C08-B513-7B74D397D0C1}" type="pres">
      <dgm:prSet presAssocID="{511A2727-F373-45AD-8F6F-D8249D63A1C2}" presName="hierChild4" presStyleCnt="0"/>
      <dgm:spPr/>
    </dgm:pt>
    <dgm:pt modelId="{C08B338A-F697-4156-A176-4636898DDF2B}" type="pres">
      <dgm:prSet presAssocID="{511A2727-F373-45AD-8F6F-D8249D63A1C2}" presName="hierChild5" presStyleCnt="0"/>
      <dgm:spPr/>
    </dgm:pt>
    <dgm:pt modelId="{7BF56400-88AB-4B5B-87C7-6C34466B438D}" type="pres">
      <dgm:prSet presAssocID="{DC326D24-05A0-40AA-84DE-6712A2D1BE69}" presName="hierChild5" presStyleCnt="0"/>
      <dgm:spPr/>
    </dgm:pt>
    <dgm:pt modelId="{733182EE-CF5F-49EF-BD58-A713192C2A04}" type="pres">
      <dgm:prSet presAssocID="{3048AF35-801E-4E1D-BFD1-078C12B0AFC2}" presName="hierChild5" presStyleCnt="0"/>
      <dgm:spPr/>
    </dgm:pt>
    <dgm:pt modelId="{58A762C5-D16B-4574-8B44-DD363734022B}" type="pres">
      <dgm:prSet presAssocID="{F474523A-B7DC-4233-BCF8-5C25C8915D80}" presName="Name37" presStyleLbl="parChTrans1D2" presStyleIdx="3" presStyleCnt="9"/>
      <dgm:spPr/>
      <dgm:t>
        <a:bodyPr/>
        <a:lstStyle/>
        <a:p>
          <a:endParaRPr lang="en-US"/>
        </a:p>
      </dgm:t>
    </dgm:pt>
    <dgm:pt modelId="{05461B0D-DFDC-444C-B96B-ECA8253F8A99}" type="pres">
      <dgm:prSet presAssocID="{0E1340E1-F2DE-4353-9E20-E0DA4F5A1898}" presName="hierRoot2" presStyleCnt="0">
        <dgm:presLayoutVars>
          <dgm:hierBranch val="init"/>
        </dgm:presLayoutVars>
      </dgm:prSet>
      <dgm:spPr/>
    </dgm:pt>
    <dgm:pt modelId="{3B78B387-22F8-4FA0-9AA5-A9AF5F157ED2}" type="pres">
      <dgm:prSet presAssocID="{0E1340E1-F2DE-4353-9E20-E0DA4F5A1898}" presName="rootComposite" presStyleCnt="0"/>
      <dgm:spPr/>
    </dgm:pt>
    <dgm:pt modelId="{C6F0821D-69F3-41F2-9C42-F3F941860F51}" type="pres">
      <dgm:prSet presAssocID="{0E1340E1-F2DE-4353-9E20-E0DA4F5A1898}" presName="rootText" presStyleLbl="node2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D64967-EC6B-44F1-AFF4-23458599BA01}" type="pres">
      <dgm:prSet presAssocID="{0E1340E1-F2DE-4353-9E20-E0DA4F5A1898}" presName="rootConnector" presStyleLbl="node2" presStyleIdx="3" presStyleCnt="9"/>
      <dgm:spPr/>
      <dgm:t>
        <a:bodyPr/>
        <a:lstStyle/>
        <a:p>
          <a:endParaRPr lang="en-US"/>
        </a:p>
      </dgm:t>
    </dgm:pt>
    <dgm:pt modelId="{39822FF8-6DBD-447E-B201-3853884D114D}" type="pres">
      <dgm:prSet presAssocID="{0E1340E1-F2DE-4353-9E20-E0DA4F5A1898}" presName="hierChild4" presStyleCnt="0"/>
      <dgm:spPr/>
    </dgm:pt>
    <dgm:pt modelId="{394EBD88-946A-4550-B030-D2187438F4C2}" type="pres">
      <dgm:prSet presAssocID="{0E1340E1-F2DE-4353-9E20-E0DA4F5A1898}" presName="hierChild5" presStyleCnt="0"/>
      <dgm:spPr/>
    </dgm:pt>
    <dgm:pt modelId="{CE7F066F-6B40-41C3-9C6D-4A16CAC7FC06}" type="pres">
      <dgm:prSet presAssocID="{EB1AE13A-3E04-4880-B1E6-1AEA8FC7D836}" presName="Name37" presStyleLbl="parChTrans1D2" presStyleIdx="4" presStyleCnt="9"/>
      <dgm:spPr/>
      <dgm:t>
        <a:bodyPr/>
        <a:lstStyle/>
        <a:p>
          <a:endParaRPr lang="en-US"/>
        </a:p>
      </dgm:t>
    </dgm:pt>
    <dgm:pt modelId="{86912692-5CC0-4275-B82F-AE56B887FE5A}" type="pres">
      <dgm:prSet presAssocID="{20FFA5FF-A708-4F0F-BEB0-BA06EF3A9FD4}" presName="hierRoot2" presStyleCnt="0">
        <dgm:presLayoutVars>
          <dgm:hierBranch val="init"/>
        </dgm:presLayoutVars>
      </dgm:prSet>
      <dgm:spPr/>
    </dgm:pt>
    <dgm:pt modelId="{FBF7AEC8-F6A7-4FF6-AEC5-720D5750721B}" type="pres">
      <dgm:prSet presAssocID="{20FFA5FF-A708-4F0F-BEB0-BA06EF3A9FD4}" presName="rootComposite" presStyleCnt="0"/>
      <dgm:spPr/>
    </dgm:pt>
    <dgm:pt modelId="{7302BCD0-D785-41D0-AC37-75B4705DDAD8}" type="pres">
      <dgm:prSet presAssocID="{20FFA5FF-A708-4F0F-BEB0-BA06EF3A9FD4}" presName="rootText" presStyleLbl="node2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0C5FFA-F47A-42CE-82E7-F3E80BDD6BF6}" type="pres">
      <dgm:prSet presAssocID="{20FFA5FF-A708-4F0F-BEB0-BA06EF3A9FD4}" presName="rootConnector" presStyleLbl="node2" presStyleIdx="4" presStyleCnt="9"/>
      <dgm:spPr/>
      <dgm:t>
        <a:bodyPr/>
        <a:lstStyle/>
        <a:p>
          <a:endParaRPr lang="en-US"/>
        </a:p>
      </dgm:t>
    </dgm:pt>
    <dgm:pt modelId="{DF758823-9D51-4639-A4D9-A46538085185}" type="pres">
      <dgm:prSet presAssocID="{20FFA5FF-A708-4F0F-BEB0-BA06EF3A9FD4}" presName="hierChild4" presStyleCnt="0"/>
      <dgm:spPr/>
    </dgm:pt>
    <dgm:pt modelId="{786E56D4-9E75-40EB-8C13-4801CF7DEA46}" type="pres">
      <dgm:prSet presAssocID="{20FFA5FF-A708-4F0F-BEB0-BA06EF3A9FD4}" presName="hierChild5" presStyleCnt="0"/>
      <dgm:spPr/>
    </dgm:pt>
    <dgm:pt modelId="{A77AFFCB-ACDD-4006-91A0-A5A39CC0F26B}" type="pres">
      <dgm:prSet presAssocID="{665959DF-1AC9-43D8-A6F6-BD2BACFD394C}" presName="hierChild3" presStyleCnt="0"/>
      <dgm:spPr/>
    </dgm:pt>
    <dgm:pt modelId="{A00D0915-33A2-4512-8AD3-EDE5C53EF74C}" type="pres">
      <dgm:prSet presAssocID="{8057E6FA-28AE-4BBC-9DD7-8D1E69EAAF2A}" presName="hierRoot1" presStyleCnt="0">
        <dgm:presLayoutVars>
          <dgm:hierBranch val="init"/>
        </dgm:presLayoutVars>
      </dgm:prSet>
      <dgm:spPr/>
    </dgm:pt>
    <dgm:pt modelId="{1CB053F6-31A4-493B-BD0D-907DE2358084}" type="pres">
      <dgm:prSet presAssocID="{8057E6FA-28AE-4BBC-9DD7-8D1E69EAAF2A}" presName="rootComposite1" presStyleCnt="0"/>
      <dgm:spPr/>
    </dgm:pt>
    <dgm:pt modelId="{E626F0AE-4497-4A73-BD92-B68B730750B0}" type="pres">
      <dgm:prSet presAssocID="{8057E6FA-28AE-4BBC-9DD7-8D1E69EAAF2A}" presName="rootText1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11C176-8511-498A-B594-2FDC8A55A05D}" type="pres">
      <dgm:prSet presAssocID="{8057E6FA-28AE-4BBC-9DD7-8D1E69EAAF2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9B616D9-5F54-435C-801A-228150392BA7}" type="pres">
      <dgm:prSet presAssocID="{8057E6FA-28AE-4BBC-9DD7-8D1E69EAAF2A}" presName="hierChild2" presStyleCnt="0"/>
      <dgm:spPr/>
    </dgm:pt>
    <dgm:pt modelId="{0E189941-A2C7-47FC-8918-CEF6F61B8AC2}" type="pres">
      <dgm:prSet presAssocID="{06D8C032-307D-4348-9F3D-C9C773F8121F}" presName="Name37" presStyleLbl="parChTrans1D2" presStyleIdx="5" presStyleCnt="9"/>
      <dgm:spPr/>
      <dgm:t>
        <a:bodyPr/>
        <a:lstStyle/>
        <a:p>
          <a:endParaRPr lang="en-US"/>
        </a:p>
      </dgm:t>
    </dgm:pt>
    <dgm:pt modelId="{BC41378C-7A4C-4573-89E2-CD8B9AD3787E}" type="pres">
      <dgm:prSet presAssocID="{8C5D92B1-CD62-449B-9463-B92D0E87073C}" presName="hierRoot2" presStyleCnt="0">
        <dgm:presLayoutVars>
          <dgm:hierBranch val="init"/>
        </dgm:presLayoutVars>
      </dgm:prSet>
      <dgm:spPr/>
    </dgm:pt>
    <dgm:pt modelId="{C002496B-D273-4935-950D-9C202C610C06}" type="pres">
      <dgm:prSet presAssocID="{8C5D92B1-CD62-449B-9463-B92D0E87073C}" presName="rootComposite" presStyleCnt="0"/>
      <dgm:spPr/>
    </dgm:pt>
    <dgm:pt modelId="{C77DB6B4-000C-45F4-A105-CB377EB1E227}" type="pres">
      <dgm:prSet presAssocID="{8C5D92B1-CD62-449B-9463-B92D0E87073C}" presName="rootText" presStyleLbl="node2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0FC832-2613-4FB7-A7B7-8FEB6E6B2F45}" type="pres">
      <dgm:prSet presAssocID="{8C5D92B1-CD62-449B-9463-B92D0E87073C}" presName="rootConnector" presStyleLbl="node2" presStyleIdx="5" presStyleCnt="9"/>
      <dgm:spPr/>
      <dgm:t>
        <a:bodyPr/>
        <a:lstStyle/>
        <a:p>
          <a:endParaRPr lang="en-US"/>
        </a:p>
      </dgm:t>
    </dgm:pt>
    <dgm:pt modelId="{A2F1F0CA-373E-460D-B98E-C9A6BBB699AF}" type="pres">
      <dgm:prSet presAssocID="{8C5D92B1-CD62-449B-9463-B92D0E87073C}" presName="hierChild4" presStyleCnt="0"/>
      <dgm:spPr/>
    </dgm:pt>
    <dgm:pt modelId="{797FFAFB-003E-4A00-A440-DC7F2701592C}" type="pres">
      <dgm:prSet presAssocID="{8C5D92B1-CD62-449B-9463-B92D0E87073C}" presName="hierChild5" presStyleCnt="0"/>
      <dgm:spPr/>
    </dgm:pt>
    <dgm:pt modelId="{21BCB23B-2475-421C-9E9F-AC8939896904}" type="pres">
      <dgm:prSet presAssocID="{C4D049B2-CA55-4FF9-B2AD-247CC6749CF4}" presName="Name37" presStyleLbl="parChTrans1D2" presStyleIdx="6" presStyleCnt="9"/>
      <dgm:spPr/>
      <dgm:t>
        <a:bodyPr/>
        <a:lstStyle/>
        <a:p>
          <a:endParaRPr lang="en-US"/>
        </a:p>
      </dgm:t>
    </dgm:pt>
    <dgm:pt modelId="{91F65531-25E1-48DC-9A7F-59C2E63877BB}" type="pres">
      <dgm:prSet presAssocID="{7363A6D3-D444-46E4-9361-23FD7187D234}" presName="hierRoot2" presStyleCnt="0">
        <dgm:presLayoutVars>
          <dgm:hierBranch val="init"/>
        </dgm:presLayoutVars>
      </dgm:prSet>
      <dgm:spPr/>
    </dgm:pt>
    <dgm:pt modelId="{26244D4A-8888-4FC9-8D30-384F07C200C2}" type="pres">
      <dgm:prSet presAssocID="{7363A6D3-D444-46E4-9361-23FD7187D234}" presName="rootComposite" presStyleCnt="0"/>
      <dgm:spPr/>
    </dgm:pt>
    <dgm:pt modelId="{8F71D868-CEF0-4016-A15A-20536039BC5C}" type="pres">
      <dgm:prSet presAssocID="{7363A6D3-D444-46E4-9361-23FD7187D234}" presName="rootText" presStyleLbl="node2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3333E4-9837-4033-B2BA-6EA4509107FF}" type="pres">
      <dgm:prSet presAssocID="{7363A6D3-D444-46E4-9361-23FD7187D234}" presName="rootConnector" presStyleLbl="node2" presStyleIdx="6" presStyleCnt="9"/>
      <dgm:spPr/>
      <dgm:t>
        <a:bodyPr/>
        <a:lstStyle/>
        <a:p>
          <a:endParaRPr lang="en-US"/>
        </a:p>
      </dgm:t>
    </dgm:pt>
    <dgm:pt modelId="{938A6D63-B906-455C-AF64-012B54309BC8}" type="pres">
      <dgm:prSet presAssocID="{7363A6D3-D444-46E4-9361-23FD7187D234}" presName="hierChild4" presStyleCnt="0"/>
      <dgm:spPr/>
    </dgm:pt>
    <dgm:pt modelId="{724DCE4B-54DD-404F-9F03-0E60E95FE67D}" type="pres">
      <dgm:prSet presAssocID="{7363A6D3-D444-46E4-9361-23FD7187D234}" presName="hierChild5" presStyleCnt="0"/>
      <dgm:spPr/>
    </dgm:pt>
    <dgm:pt modelId="{EE351CEC-08F5-49B0-9181-4D1965D0FB45}" type="pres">
      <dgm:prSet presAssocID="{8057E6FA-28AE-4BBC-9DD7-8D1E69EAAF2A}" presName="hierChild3" presStyleCnt="0"/>
      <dgm:spPr/>
    </dgm:pt>
    <dgm:pt modelId="{43E4446A-2FC1-422F-ACAD-2135E218B2D6}" type="pres">
      <dgm:prSet presAssocID="{BC34E01D-1F3E-4F37-930A-EEDBCE7DE2D8}" presName="hierRoot1" presStyleCnt="0">
        <dgm:presLayoutVars>
          <dgm:hierBranch val="init"/>
        </dgm:presLayoutVars>
      </dgm:prSet>
      <dgm:spPr/>
    </dgm:pt>
    <dgm:pt modelId="{6C03AA10-C021-4549-A2F2-6263A77A00DA}" type="pres">
      <dgm:prSet presAssocID="{BC34E01D-1F3E-4F37-930A-EEDBCE7DE2D8}" presName="rootComposite1" presStyleCnt="0"/>
      <dgm:spPr/>
    </dgm:pt>
    <dgm:pt modelId="{27B7EB3C-FB4D-4DB8-9A93-86754AC16878}" type="pres">
      <dgm:prSet presAssocID="{BC34E01D-1F3E-4F37-930A-EEDBCE7DE2D8}" presName="rootText1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13867D-BDF0-4D88-A919-F5FD08912D24}" type="pres">
      <dgm:prSet presAssocID="{BC34E01D-1F3E-4F37-930A-EEDBCE7DE2D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E8AC3A8-3E46-42FD-9478-36288EA9A54F}" type="pres">
      <dgm:prSet presAssocID="{BC34E01D-1F3E-4F37-930A-EEDBCE7DE2D8}" presName="hierChild2" presStyleCnt="0"/>
      <dgm:spPr/>
    </dgm:pt>
    <dgm:pt modelId="{5E49CCE9-011F-4B14-93D0-1888A5EC4BE2}" type="pres">
      <dgm:prSet presAssocID="{883E1273-528F-4EEC-A2A6-7698F7326824}" presName="Name37" presStyleLbl="parChTrans1D2" presStyleIdx="7" presStyleCnt="9"/>
      <dgm:spPr/>
      <dgm:t>
        <a:bodyPr/>
        <a:lstStyle/>
        <a:p>
          <a:endParaRPr lang="en-US"/>
        </a:p>
      </dgm:t>
    </dgm:pt>
    <dgm:pt modelId="{A9A1D515-43AE-465D-AF17-B1A82F3DD64A}" type="pres">
      <dgm:prSet presAssocID="{2239490B-801F-4F70-9F12-799B895BAABC}" presName="hierRoot2" presStyleCnt="0">
        <dgm:presLayoutVars>
          <dgm:hierBranch val="init"/>
        </dgm:presLayoutVars>
      </dgm:prSet>
      <dgm:spPr/>
    </dgm:pt>
    <dgm:pt modelId="{68E9E627-E872-4677-85AD-E7F471A1E75B}" type="pres">
      <dgm:prSet presAssocID="{2239490B-801F-4F70-9F12-799B895BAABC}" presName="rootComposite" presStyleCnt="0"/>
      <dgm:spPr/>
    </dgm:pt>
    <dgm:pt modelId="{31168880-6304-4375-859F-69486D3B24EC}" type="pres">
      <dgm:prSet presAssocID="{2239490B-801F-4F70-9F12-799B895BAABC}" presName="rootText" presStyleLbl="node2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4ED21B-F4CB-4C17-AC35-473FEE138114}" type="pres">
      <dgm:prSet presAssocID="{2239490B-801F-4F70-9F12-799B895BAABC}" presName="rootConnector" presStyleLbl="node2" presStyleIdx="7" presStyleCnt="9"/>
      <dgm:spPr/>
      <dgm:t>
        <a:bodyPr/>
        <a:lstStyle/>
        <a:p>
          <a:endParaRPr lang="en-US"/>
        </a:p>
      </dgm:t>
    </dgm:pt>
    <dgm:pt modelId="{599B9326-C864-4455-A2D3-7AC75E1139E4}" type="pres">
      <dgm:prSet presAssocID="{2239490B-801F-4F70-9F12-799B895BAABC}" presName="hierChild4" presStyleCnt="0"/>
      <dgm:spPr/>
    </dgm:pt>
    <dgm:pt modelId="{771E79DE-4E97-4B23-A5B8-ACD59FAE89FE}" type="pres">
      <dgm:prSet presAssocID="{2239490B-801F-4F70-9F12-799B895BAABC}" presName="hierChild5" presStyleCnt="0"/>
      <dgm:spPr/>
    </dgm:pt>
    <dgm:pt modelId="{2596A039-C79C-4FF5-9E2E-FBDA4A5202D5}" type="pres">
      <dgm:prSet presAssocID="{BC34E01D-1F3E-4F37-930A-EEDBCE7DE2D8}" presName="hierChild3" presStyleCnt="0"/>
      <dgm:spPr/>
    </dgm:pt>
    <dgm:pt modelId="{02C99976-4A9B-4BD0-A853-B579714A6396}" type="pres">
      <dgm:prSet presAssocID="{0729387F-ACFE-4618-8CC0-217D7356B05A}" presName="hierRoot1" presStyleCnt="0">
        <dgm:presLayoutVars>
          <dgm:hierBranch val="init"/>
        </dgm:presLayoutVars>
      </dgm:prSet>
      <dgm:spPr/>
    </dgm:pt>
    <dgm:pt modelId="{9CFACB9A-5690-4531-861D-10BCD76EC560}" type="pres">
      <dgm:prSet presAssocID="{0729387F-ACFE-4618-8CC0-217D7356B05A}" presName="rootComposite1" presStyleCnt="0"/>
      <dgm:spPr/>
    </dgm:pt>
    <dgm:pt modelId="{812B047C-4FE0-4516-878F-8DF12B7F67F5}" type="pres">
      <dgm:prSet presAssocID="{0729387F-ACFE-4618-8CC0-217D7356B05A}" presName="rootText1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1191F3-631E-4D4E-A65F-BACBA4DC5F48}" type="pres">
      <dgm:prSet presAssocID="{0729387F-ACFE-4618-8CC0-217D7356B05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385B542-4DFE-4DE0-8333-17AFDFEF9A3A}" type="pres">
      <dgm:prSet presAssocID="{0729387F-ACFE-4618-8CC0-217D7356B05A}" presName="hierChild2" presStyleCnt="0"/>
      <dgm:spPr/>
    </dgm:pt>
    <dgm:pt modelId="{71282616-21C2-4DDA-8830-28B181351D9C}" type="pres">
      <dgm:prSet presAssocID="{B29CD59E-4586-4E3C-8A17-D0DA4D3B0A22}" presName="Name37" presStyleLbl="parChTrans1D2" presStyleIdx="8" presStyleCnt="9"/>
      <dgm:spPr/>
      <dgm:t>
        <a:bodyPr/>
        <a:lstStyle/>
        <a:p>
          <a:endParaRPr lang="en-US"/>
        </a:p>
      </dgm:t>
    </dgm:pt>
    <dgm:pt modelId="{056E8443-22F3-47C1-B767-DB70DF4933BB}" type="pres">
      <dgm:prSet presAssocID="{F78BFF48-877E-4BB3-9CA4-432492F0DB25}" presName="hierRoot2" presStyleCnt="0">
        <dgm:presLayoutVars>
          <dgm:hierBranch val="init"/>
        </dgm:presLayoutVars>
      </dgm:prSet>
      <dgm:spPr/>
    </dgm:pt>
    <dgm:pt modelId="{694A2B71-1845-4EC2-AC84-CC1A173FD355}" type="pres">
      <dgm:prSet presAssocID="{F78BFF48-877E-4BB3-9CA4-432492F0DB25}" presName="rootComposite" presStyleCnt="0"/>
      <dgm:spPr/>
    </dgm:pt>
    <dgm:pt modelId="{39D42111-CED5-4A9E-93C7-3927FF3905FB}" type="pres">
      <dgm:prSet presAssocID="{F78BFF48-877E-4BB3-9CA4-432492F0DB25}" presName="rootText" presStyleLbl="node2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9F4070-AF0F-4BAD-86E7-9AFED25C2021}" type="pres">
      <dgm:prSet presAssocID="{F78BFF48-877E-4BB3-9CA4-432492F0DB25}" presName="rootConnector" presStyleLbl="node2" presStyleIdx="8" presStyleCnt="9"/>
      <dgm:spPr/>
      <dgm:t>
        <a:bodyPr/>
        <a:lstStyle/>
        <a:p>
          <a:endParaRPr lang="en-US"/>
        </a:p>
      </dgm:t>
    </dgm:pt>
    <dgm:pt modelId="{B78815B3-589E-4BCF-B675-AFEFC3C41B42}" type="pres">
      <dgm:prSet presAssocID="{F78BFF48-877E-4BB3-9CA4-432492F0DB25}" presName="hierChild4" presStyleCnt="0"/>
      <dgm:spPr/>
    </dgm:pt>
    <dgm:pt modelId="{CD992BA7-0FAD-46B4-99F4-55ADE80AF437}" type="pres">
      <dgm:prSet presAssocID="{F78BFF48-877E-4BB3-9CA4-432492F0DB25}" presName="hierChild5" presStyleCnt="0"/>
      <dgm:spPr/>
    </dgm:pt>
    <dgm:pt modelId="{AAF976EE-D24D-4A6C-ADE2-6B020C488AE3}" type="pres">
      <dgm:prSet presAssocID="{0729387F-ACFE-4618-8CC0-217D7356B05A}" presName="hierChild3" presStyleCnt="0"/>
      <dgm:spPr/>
    </dgm:pt>
  </dgm:ptLst>
  <dgm:cxnLst>
    <dgm:cxn modelId="{EDC13DB7-5CAE-4B6C-B100-01D0F8DA99CC}" type="presOf" srcId="{DC326D24-05A0-40AA-84DE-6712A2D1BE69}" destId="{01A7232E-1FB8-4EE5-8F6E-15DD76DABAE2}" srcOrd="0" destOrd="0" presId="urn:microsoft.com/office/officeart/2005/8/layout/orgChart1"/>
    <dgm:cxn modelId="{7B17E042-19D8-446C-AAB5-3B1B52AF249D}" type="presOf" srcId="{F78BFF48-877E-4BB3-9CA4-432492F0DB25}" destId="{9F9F4070-AF0F-4BAD-86E7-9AFED25C2021}" srcOrd="1" destOrd="0" presId="urn:microsoft.com/office/officeart/2005/8/layout/orgChart1"/>
    <dgm:cxn modelId="{DBF04C82-268F-46C6-83F2-B3DD67ACEEC6}" srcId="{3048AF35-801E-4E1D-BFD1-078C12B0AFC2}" destId="{DC326D24-05A0-40AA-84DE-6712A2D1BE69}" srcOrd="0" destOrd="0" parTransId="{74FBDB1C-4689-4324-8683-488233C501B5}" sibTransId="{13BFDCE0-A16B-4E21-A882-EF4978D5C848}"/>
    <dgm:cxn modelId="{417C3D33-2E5F-412A-BB09-4810E77DCB9F}" type="presOf" srcId="{C088B645-AA41-43BA-889D-4DCA326F946C}" destId="{1A142C76-4D7E-416A-8F6F-8E377DED15AF}" srcOrd="0" destOrd="0" presId="urn:microsoft.com/office/officeart/2005/8/layout/orgChart1"/>
    <dgm:cxn modelId="{D1CF58AD-4269-4376-B0FC-18127A58FEF7}" type="presOf" srcId="{63E8C92B-619E-434B-B574-C922602B9444}" destId="{9AE52F21-D6BC-494B-8A7B-174C66C09ECD}" srcOrd="1" destOrd="0" presId="urn:microsoft.com/office/officeart/2005/8/layout/orgChart1"/>
    <dgm:cxn modelId="{D3482596-B091-492A-A33E-3FDFFB6210C3}" type="presOf" srcId="{8C5D92B1-CD62-449B-9463-B92D0E87073C}" destId="{550FC832-2613-4FB7-A7B7-8FEB6E6B2F45}" srcOrd="1" destOrd="0" presId="urn:microsoft.com/office/officeart/2005/8/layout/orgChart1"/>
    <dgm:cxn modelId="{55A47295-9D20-4130-8F4A-CE4D57A47162}" type="presOf" srcId="{20FFA5FF-A708-4F0F-BEB0-BA06EF3A9FD4}" destId="{130C5FFA-F47A-42CE-82E7-F3E80BDD6BF6}" srcOrd="1" destOrd="0" presId="urn:microsoft.com/office/officeart/2005/8/layout/orgChart1"/>
    <dgm:cxn modelId="{CFC58C5B-7D3E-4942-93E8-3BAC3D3178B3}" type="presOf" srcId="{0E1340E1-F2DE-4353-9E20-E0DA4F5A1898}" destId="{C6F0821D-69F3-41F2-9C42-F3F941860F51}" srcOrd="0" destOrd="0" presId="urn:microsoft.com/office/officeart/2005/8/layout/orgChart1"/>
    <dgm:cxn modelId="{A746EC68-6A50-4112-B750-61C5842F5955}" srcId="{CE455A09-1193-46B8-BCC4-6007E0114CDB}" destId="{984FAD5C-CCE7-4332-A54F-B62A7484AD95}" srcOrd="0" destOrd="0" parTransId="{C7DCA36A-E906-4ADA-82E9-481923360F86}" sibTransId="{07299F70-CCF4-4868-9956-E1ECFB9C2A1E}"/>
    <dgm:cxn modelId="{986F4EC7-BDB5-48CB-B0E9-38DF8F96B8AB}" type="presOf" srcId="{49AD5537-201B-432E-A3DF-2129FB2A55A5}" destId="{1413BDE5-0D58-469B-8886-6A5EEEDC0A2F}" srcOrd="1" destOrd="0" presId="urn:microsoft.com/office/officeart/2005/8/layout/orgChart1"/>
    <dgm:cxn modelId="{7B15307A-D490-44B2-9A8C-B6C3C94EF21C}" type="presOf" srcId="{7363A6D3-D444-46E4-9361-23FD7187D234}" destId="{8F71D868-CEF0-4016-A15A-20536039BC5C}" srcOrd="0" destOrd="0" presId="urn:microsoft.com/office/officeart/2005/8/layout/orgChart1"/>
    <dgm:cxn modelId="{F18C77E8-E1B1-4286-B0BF-81993725A0A8}" type="presOf" srcId="{20FFA5FF-A708-4F0F-BEB0-BA06EF3A9FD4}" destId="{7302BCD0-D785-41D0-AC37-75B4705DDAD8}" srcOrd="0" destOrd="0" presId="urn:microsoft.com/office/officeart/2005/8/layout/orgChart1"/>
    <dgm:cxn modelId="{B58179D2-317A-416C-9523-F06E3B9EC87F}" srcId="{0729387F-ACFE-4618-8CC0-217D7356B05A}" destId="{F78BFF48-877E-4BB3-9CA4-432492F0DB25}" srcOrd="0" destOrd="0" parTransId="{B29CD59E-4586-4E3C-8A17-D0DA4D3B0A22}" sibTransId="{F9305EF3-2847-41C0-8370-45150F39C8A2}"/>
    <dgm:cxn modelId="{EC78BE13-50F8-4072-A9C1-1D107F622C8B}" srcId="{665959DF-1AC9-43D8-A6F6-BD2BACFD394C}" destId="{3048AF35-801E-4E1D-BFD1-078C12B0AFC2}" srcOrd="0" destOrd="0" parTransId="{A2618FA1-2084-4D30-ACEB-AE878E1AC0D9}" sibTransId="{6A14421B-ADD5-4D81-AE0C-D63D9E019E29}"/>
    <dgm:cxn modelId="{728D0E21-9191-442E-982D-25E0E95ACF90}" type="presOf" srcId="{883E1273-528F-4EEC-A2A6-7698F7326824}" destId="{5E49CCE9-011F-4B14-93D0-1888A5EC4BE2}" srcOrd="0" destOrd="0" presId="urn:microsoft.com/office/officeart/2005/8/layout/orgChart1"/>
    <dgm:cxn modelId="{6B762382-9CC7-4D82-9AD0-233CCB377507}" srcId="{8057E6FA-28AE-4BBC-9DD7-8D1E69EAAF2A}" destId="{7363A6D3-D444-46E4-9361-23FD7187D234}" srcOrd="1" destOrd="0" parTransId="{C4D049B2-CA55-4FF9-B2AD-247CC6749CF4}" sibTransId="{1F33716B-9D62-4CCD-B6D7-81EE9FE84CB5}"/>
    <dgm:cxn modelId="{DC5C7C3F-4450-410F-9A5D-99AE8A61F815}" type="presOf" srcId="{BC34E01D-1F3E-4F37-930A-EEDBCE7DE2D8}" destId="{27B7EB3C-FB4D-4DB8-9A93-86754AC16878}" srcOrd="0" destOrd="0" presId="urn:microsoft.com/office/officeart/2005/8/layout/orgChart1"/>
    <dgm:cxn modelId="{8A501682-F30C-47AC-A7C0-80E5BFB3651A}" type="presOf" srcId="{DC326D24-05A0-40AA-84DE-6712A2D1BE69}" destId="{A8DDAA07-0596-47A8-A3FB-B37A2CB856F1}" srcOrd="1" destOrd="0" presId="urn:microsoft.com/office/officeart/2005/8/layout/orgChart1"/>
    <dgm:cxn modelId="{ED9CFC3D-0999-4225-A9D9-BBD0B6AF2D3A}" type="presOf" srcId="{984FAD5C-CCE7-4332-A54F-B62A7484AD95}" destId="{3C5E2A94-113C-4E00-B592-7C72BE658EDC}" srcOrd="0" destOrd="0" presId="urn:microsoft.com/office/officeart/2005/8/layout/orgChart1"/>
    <dgm:cxn modelId="{C21B04FF-8DDA-4F16-825C-640900590E6E}" type="presOf" srcId="{665959DF-1AC9-43D8-A6F6-BD2BACFD394C}" destId="{95A72318-80E3-4784-9A57-999AF139C812}" srcOrd="1" destOrd="0" presId="urn:microsoft.com/office/officeart/2005/8/layout/orgChart1"/>
    <dgm:cxn modelId="{95D791C6-BA2C-44CF-AE9C-6050724D7B3A}" type="presOf" srcId="{7363A6D3-D444-46E4-9361-23FD7187D234}" destId="{B73333E4-9837-4033-B2BA-6EA4509107FF}" srcOrd="1" destOrd="0" presId="urn:microsoft.com/office/officeart/2005/8/layout/orgChart1"/>
    <dgm:cxn modelId="{FB868424-BDEF-4CD0-A212-0A7534AD415F}" type="presOf" srcId="{0729387F-ACFE-4618-8CC0-217D7356B05A}" destId="{A31191F3-631E-4D4E-A65F-BACBA4DC5F48}" srcOrd="1" destOrd="0" presId="urn:microsoft.com/office/officeart/2005/8/layout/orgChart1"/>
    <dgm:cxn modelId="{514F76B8-3C69-4C19-A8CA-A449C5767F1D}" type="presOf" srcId="{3048AF35-801E-4E1D-BFD1-078C12B0AFC2}" destId="{EDE8D690-3FA6-430E-AB27-95D25C22ACFC}" srcOrd="1" destOrd="0" presId="urn:microsoft.com/office/officeart/2005/8/layout/orgChart1"/>
    <dgm:cxn modelId="{3DF119FB-E4B6-4A10-B30C-483AC597C5E3}" type="presOf" srcId="{63E8C92B-619E-434B-B574-C922602B9444}" destId="{E920A939-D475-4AFB-A209-61D735921A1B}" srcOrd="0" destOrd="0" presId="urn:microsoft.com/office/officeart/2005/8/layout/orgChart1"/>
    <dgm:cxn modelId="{3DAE4616-5159-4860-9113-994F57BB6BD4}" type="presOf" srcId="{2239490B-801F-4F70-9F12-799B895BAABC}" destId="{31168880-6304-4375-859F-69486D3B24EC}" srcOrd="0" destOrd="0" presId="urn:microsoft.com/office/officeart/2005/8/layout/orgChart1"/>
    <dgm:cxn modelId="{F6E384E1-35F9-4FDE-B5D8-65D4E19AB074}" type="presOf" srcId="{511A2727-F373-45AD-8F6F-D8249D63A1C2}" destId="{D0550F69-EDA3-4D8A-8523-679EB01BBC5F}" srcOrd="1" destOrd="0" presId="urn:microsoft.com/office/officeart/2005/8/layout/orgChart1"/>
    <dgm:cxn modelId="{1F635930-0E76-44E2-9F20-9524DE00627E}" srcId="{CE455A09-1193-46B8-BCC4-6007E0114CDB}" destId="{665959DF-1AC9-43D8-A6F6-BD2BACFD394C}" srcOrd="1" destOrd="0" parTransId="{EEEAEEF4-52FD-45F3-95CE-F220FE85AFAC}" sibTransId="{73101917-E8CB-4E30-9191-2BD4067F8505}"/>
    <dgm:cxn modelId="{2DEA05F0-F796-450F-9160-41BAB131B212}" type="presOf" srcId="{74FBDB1C-4689-4324-8683-488233C501B5}" destId="{E5AFB5C0-C9DB-4134-A0F4-CF2182922B17}" srcOrd="0" destOrd="0" presId="urn:microsoft.com/office/officeart/2005/8/layout/orgChart1"/>
    <dgm:cxn modelId="{93D6409E-5B31-4488-9176-DBD740D2269F}" type="presOf" srcId="{F78BFF48-877E-4BB3-9CA4-432492F0DB25}" destId="{39D42111-CED5-4A9E-93C7-3927FF3905FB}" srcOrd="0" destOrd="0" presId="urn:microsoft.com/office/officeart/2005/8/layout/orgChart1"/>
    <dgm:cxn modelId="{723E64A9-02F9-4F36-A247-FCEFBF0397F3}" type="presOf" srcId="{0729387F-ACFE-4618-8CC0-217D7356B05A}" destId="{812B047C-4FE0-4516-878F-8DF12B7F67F5}" srcOrd="0" destOrd="0" presId="urn:microsoft.com/office/officeart/2005/8/layout/orgChart1"/>
    <dgm:cxn modelId="{D3DD5A67-E04C-49FF-8038-2389BBA9F80C}" srcId="{BC34E01D-1F3E-4F37-930A-EEDBCE7DE2D8}" destId="{2239490B-801F-4F70-9F12-799B895BAABC}" srcOrd="0" destOrd="0" parTransId="{883E1273-528F-4EEC-A2A6-7698F7326824}" sibTransId="{0F09807F-EA3B-4E6D-AF27-A0C7A1B72BED}"/>
    <dgm:cxn modelId="{F5631E7A-329F-4CEA-90C3-105B2C588115}" type="presOf" srcId="{2239490B-801F-4F70-9F12-799B895BAABC}" destId="{C44ED21B-F4CB-4C17-AC35-473FEE138114}" srcOrd="1" destOrd="0" presId="urn:microsoft.com/office/officeart/2005/8/layout/orgChart1"/>
    <dgm:cxn modelId="{FD4C621E-2AFF-4501-9E84-8BF99292E66D}" srcId="{CE455A09-1193-46B8-BCC4-6007E0114CDB}" destId="{0729387F-ACFE-4618-8CC0-217D7356B05A}" srcOrd="4" destOrd="0" parTransId="{8BFF3E65-A53E-49C2-91B7-8D83BB9F92FA}" sibTransId="{8F207DB8-BB4C-4696-8FA1-B84A7139473E}"/>
    <dgm:cxn modelId="{B8E2468B-F546-4991-AE87-A2E5CF2A500B}" type="presOf" srcId="{06D8C032-307D-4348-9F3D-C9C773F8121F}" destId="{0E189941-A2C7-47FC-8918-CEF6F61B8AC2}" srcOrd="0" destOrd="0" presId="urn:microsoft.com/office/officeart/2005/8/layout/orgChart1"/>
    <dgm:cxn modelId="{1869A40B-DB71-4ABF-ADB9-49B2ADED1A07}" srcId="{665959DF-1AC9-43D8-A6F6-BD2BACFD394C}" destId="{20FFA5FF-A708-4F0F-BEB0-BA06EF3A9FD4}" srcOrd="2" destOrd="0" parTransId="{EB1AE13A-3E04-4880-B1E6-1AEA8FC7D836}" sibTransId="{FCB91B5D-8270-4BFC-9188-683EF6A7447C}"/>
    <dgm:cxn modelId="{984A0037-1394-4C28-93F5-3189CFF2503C}" srcId="{CE455A09-1193-46B8-BCC4-6007E0114CDB}" destId="{8057E6FA-28AE-4BBC-9DD7-8D1E69EAAF2A}" srcOrd="2" destOrd="0" parTransId="{A0D282CD-3B88-40AB-9BC9-45778E67F842}" sibTransId="{90D16434-5802-401E-9CC3-0AAAE4147D37}"/>
    <dgm:cxn modelId="{862A36CB-1643-4894-919D-DCCD84A61E4E}" type="presOf" srcId="{EB1AE13A-3E04-4880-B1E6-1AEA8FC7D836}" destId="{CE7F066F-6B40-41C3-9C6D-4A16CAC7FC06}" srcOrd="0" destOrd="0" presId="urn:microsoft.com/office/officeart/2005/8/layout/orgChart1"/>
    <dgm:cxn modelId="{30AD70CF-BFFB-495D-91A1-5F9F66FFC0A5}" type="presOf" srcId="{BC34E01D-1F3E-4F37-930A-EEDBCE7DE2D8}" destId="{C713867D-BDF0-4D88-A919-F5FD08912D24}" srcOrd="1" destOrd="0" presId="urn:microsoft.com/office/officeart/2005/8/layout/orgChart1"/>
    <dgm:cxn modelId="{50DA132B-3CE5-4DC6-8947-577713A187FC}" type="presOf" srcId="{665959DF-1AC9-43D8-A6F6-BD2BACFD394C}" destId="{E795DE26-9223-4A9E-8542-D06D28CD4CEA}" srcOrd="0" destOrd="0" presId="urn:microsoft.com/office/officeart/2005/8/layout/orgChart1"/>
    <dgm:cxn modelId="{E415D025-F4DC-4356-96C2-FAFBAF2C9146}" type="presOf" srcId="{0E1340E1-F2DE-4353-9E20-E0DA4F5A1898}" destId="{CBD64967-EC6B-44F1-AFF4-23458599BA01}" srcOrd="1" destOrd="0" presId="urn:microsoft.com/office/officeart/2005/8/layout/orgChart1"/>
    <dgm:cxn modelId="{C298081D-328C-4691-A504-9E3B6FBE2A62}" type="presOf" srcId="{8057E6FA-28AE-4BBC-9DD7-8D1E69EAAF2A}" destId="{A311C176-8511-498A-B594-2FDC8A55A05D}" srcOrd="1" destOrd="0" presId="urn:microsoft.com/office/officeart/2005/8/layout/orgChart1"/>
    <dgm:cxn modelId="{05352F90-5E1A-489B-BF92-777A5B912DE7}" srcId="{DC326D24-05A0-40AA-84DE-6712A2D1BE69}" destId="{511A2727-F373-45AD-8F6F-D8249D63A1C2}" srcOrd="0" destOrd="0" parTransId="{32AF2852-8757-4555-973D-08AC22787E65}" sibTransId="{6D91D0D3-16E1-4C8D-B47E-393DAE5B8EA3}"/>
    <dgm:cxn modelId="{4605DFBA-A17A-46E5-BABD-92747A5ACEFB}" type="presOf" srcId="{B29CD59E-4586-4E3C-8A17-D0DA4D3B0A22}" destId="{71282616-21C2-4DDA-8830-28B181351D9C}" srcOrd="0" destOrd="0" presId="urn:microsoft.com/office/officeart/2005/8/layout/orgChart1"/>
    <dgm:cxn modelId="{BB732D4D-1C68-4F71-8E0F-C2A10447BF2C}" type="presOf" srcId="{C4D049B2-CA55-4FF9-B2AD-247CC6749CF4}" destId="{21BCB23B-2475-421C-9E9F-AC8939896904}" srcOrd="0" destOrd="0" presId="urn:microsoft.com/office/officeart/2005/8/layout/orgChart1"/>
    <dgm:cxn modelId="{086AB554-F102-45E1-B6AF-97C104236F99}" type="presOf" srcId="{F474523A-B7DC-4233-BCF8-5C25C8915D80}" destId="{58A762C5-D16B-4574-8B44-DD363734022B}" srcOrd="0" destOrd="0" presId="urn:microsoft.com/office/officeart/2005/8/layout/orgChart1"/>
    <dgm:cxn modelId="{3081CA8D-FC0E-4732-9A08-3490FD41A7A6}" type="presOf" srcId="{8057E6FA-28AE-4BBC-9DD7-8D1E69EAAF2A}" destId="{E626F0AE-4497-4A73-BD92-B68B730750B0}" srcOrd="0" destOrd="0" presId="urn:microsoft.com/office/officeart/2005/8/layout/orgChart1"/>
    <dgm:cxn modelId="{0427B0FC-83DB-430C-9AA1-9109F40F2D0C}" type="presOf" srcId="{511A2727-F373-45AD-8F6F-D8249D63A1C2}" destId="{375F77B6-C387-4AEE-8B0E-829CB5C8B097}" srcOrd="0" destOrd="0" presId="urn:microsoft.com/office/officeart/2005/8/layout/orgChart1"/>
    <dgm:cxn modelId="{C7826CBC-0343-43F4-904C-6E0C4ED80BCB}" type="presOf" srcId="{CB3DC6B3-CAD2-45CE-9DFE-1BBB6106BE50}" destId="{C588DE11-DBEA-467D-AE0B-1C822118315A}" srcOrd="0" destOrd="0" presId="urn:microsoft.com/office/officeart/2005/8/layout/orgChart1"/>
    <dgm:cxn modelId="{0043EE70-435B-480F-9DF4-4CF4DC9B6C98}" srcId="{984FAD5C-CCE7-4332-A54F-B62A7484AD95}" destId="{49AD5537-201B-432E-A3DF-2129FB2A55A5}" srcOrd="1" destOrd="0" parTransId="{CB3DC6B3-CAD2-45CE-9DFE-1BBB6106BE50}" sibTransId="{72CD7CEE-FF06-47C6-BC1D-66BF2E18A912}"/>
    <dgm:cxn modelId="{3B1E34F1-BC08-4A2A-A5BF-709CC9CF68CD}" type="presOf" srcId="{A2618FA1-2084-4D30-ACEB-AE878E1AC0D9}" destId="{5F1B91D2-2622-4BBF-A0A7-26B19AABB432}" srcOrd="0" destOrd="0" presId="urn:microsoft.com/office/officeart/2005/8/layout/orgChart1"/>
    <dgm:cxn modelId="{4CA4327B-1549-49BE-A0C4-B96F1002F82E}" type="presOf" srcId="{CE455A09-1193-46B8-BCC4-6007E0114CDB}" destId="{DEBCD859-3CFF-475A-B6FD-371E94C6B237}" srcOrd="0" destOrd="0" presId="urn:microsoft.com/office/officeart/2005/8/layout/orgChart1"/>
    <dgm:cxn modelId="{76C8B65B-B483-4A1D-8E33-F337DD17D2D2}" type="presOf" srcId="{32AF2852-8757-4555-973D-08AC22787E65}" destId="{24212E09-D423-4F69-9B08-C52B39E5BEAF}" srcOrd="0" destOrd="0" presId="urn:microsoft.com/office/officeart/2005/8/layout/orgChart1"/>
    <dgm:cxn modelId="{06A4A592-7D95-40ED-A8B4-E899277D3894}" type="presOf" srcId="{3048AF35-801E-4E1D-BFD1-078C12B0AFC2}" destId="{1D00A8C9-6576-4E6D-BDD2-FB1524D739ED}" srcOrd="0" destOrd="0" presId="urn:microsoft.com/office/officeart/2005/8/layout/orgChart1"/>
    <dgm:cxn modelId="{B99D2A06-A9FD-40D0-B0BE-089A2E3734E1}" type="presOf" srcId="{984FAD5C-CCE7-4332-A54F-B62A7484AD95}" destId="{544E2B6D-196E-4E0B-A3AE-D01F1F6EA28B}" srcOrd="1" destOrd="0" presId="urn:microsoft.com/office/officeart/2005/8/layout/orgChart1"/>
    <dgm:cxn modelId="{8D579B6C-4CEE-4C80-8CE8-0CA99EFA454B}" srcId="{8057E6FA-28AE-4BBC-9DD7-8D1E69EAAF2A}" destId="{8C5D92B1-CD62-449B-9463-B92D0E87073C}" srcOrd="0" destOrd="0" parTransId="{06D8C032-307D-4348-9F3D-C9C773F8121F}" sibTransId="{6D3C9B5F-2DA9-402F-B3E4-579F8375B795}"/>
    <dgm:cxn modelId="{5A7999EC-CD8B-440C-847F-2926415F9C97}" srcId="{665959DF-1AC9-43D8-A6F6-BD2BACFD394C}" destId="{0E1340E1-F2DE-4353-9E20-E0DA4F5A1898}" srcOrd="1" destOrd="0" parTransId="{F474523A-B7DC-4233-BCF8-5C25C8915D80}" sibTransId="{3ECA3862-7063-4523-9F9B-038D49B8B8DC}"/>
    <dgm:cxn modelId="{26605604-574C-4077-AF5E-4B9E96A28BC7}" type="presOf" srcId="{49AD5537-201B-432E-A3DF-2129FB2A55A5}" destId="{0D170C13-1B0A-4708-8929-88CDBD5302AC}" srcOrd="0" destOrd="0" presId="urn:microsoft.com/office/officeart/2005/8/layout/orgChart1"/>
    <dgm:cxn modelId="{E3CAC10D-0098-415E-A1D4-09592CE2B657}" srcId="{CE455A09-1193-46B8-BCC4-6007E0114CDB}" destId="{BC34E01D-1F3E-4F37-930A-EEDBCE7DE2D8}" srcOrd="3" destOrd="0" parTransId="{6C4F8F17-7D2F-4477-B3E6-6BC8E8B92734}" sibTransId="{EACAF301-1EF1-4742-B7F4-2104F48B369A}"/>
    <dgm:cxn modelId="{05F830F2-8E01-4DC7-B66C-CB14F8B38AEA}" type="presOf" srcId="{8C5D92B1-CD62-449B-9463-B92D0E87073C}" destId="{C77DB6B4-000C-45F4-A105-CB377EB1E227}" srcOrd="0" destOrd="0" presId="urn:microsoft.com/office/officeart/2005/8/layout/orgChart1"/>
    <dgm:cxn modelId="{6D828F72-F12E-4E06-8B6E-B12E696E19F3}" srcId="{984FAD5C-CCE7-4332-A54F-B62A7484AD95}" destId="{63E8C92B-619E-434B-B574-C922602B9444}" srcOrd="0" destOrd="0" parTransId="{C088B645-AA41-43BA-889D-4DCA326F946C}" sibTransId="{8399C883-E153-4CFB-A184-35E571CD496E}"/>
    <dgm:cxn modelId="{21FF0824-1B72-42AC-A554-959130427832}" type="presParOf" srcId="{DEBCD859-3CFF-475A-B6FD-371E94C6B237}" destId="{3DDA2C4A-4A85-40B6-A251-6A8D4CFBE98C}" srcOrd="0" destOrd="0" presId="urn:microsoft.com/office/officeart/2005/8/layout/orgChart1"/>
    <dgm:cxn modelId="{F89DDDE9-8002-4E21-9537-11588A2241E1}" type="presParOf" srcId="{3DDA2C4A-4A85-40B6-A251-6A8D4CFBE98C}" destId="{3731F2CC-94F5-4CD9-A2C6-71F815DA38A4}" srcOrd="0" destOrd="0" presId="urn:microsoft.com/office/officeart/2005/8/layout/orgChart1"/>
    <dgm:cxn modelId="{3975972B-67FE-4363-A961-27FF507E0AA3}" type="presParOf" srcId="{3731F2CC-94F5-4CD9-A2C6-71F815DA38A4}" destId="{3C5E2A94-113C-4E00-B592-7C72BE658EDC}" srcOrd="0" destOrd="0" presId="urn:microsoft.com/office/officeart/2005/8/layout/orgChart1"/>
    <dgm:cxn modelId="{E6F361C3-44A2-403E-A1A2-D34CD10415C8}" type="presParOf" srcId="{3731F2CC-94F5-4CD9-A2C6-71F815DA38A4}" destId="{544E2B6D-196E-4E0B-A3AE-D01F1F6EA28B}" srcOrd="1" destOrd="0" presId="urn:microsoft.com/office/officeart/2005/8/layout/orgChart1"/>
    <dgm:cxn modelId="{2D1B6B42-E690-4A9E-BA8A-C2D169B17B95}" type="presParOf" srcId="{3DDA2C4A-4A85-40B6-A251-6A8D4CFBE98C}" destId="{82F25E8E-E261-48BF-A314-7CE2CC9930D8}" srcOrd="1" destOrd="0" presId="urn:microsoft.com/office/officeart/2005/8/layout/orgChart1"/>
    <dgm:cxn modelId="{B36D8D2C-C75E-4F11-A39C-551FCCD77B4F}" type="presParOf" srcId="{82F25E8E-E261-48BF-A314-7CE2CC9930D8}" destId="{1A142C76-4D7E-416A-8F6F-8E377DED15AF}" srcOrd="0" destOrd="0" presId="urn:microsoft.com/office/officeart/2005/8/layout/orgChart1"/>
    <dgm:cxn modelId="{54BFF876-DE6B-433B-93DB-6CF2FA63F544}" type="presParOf" srcId="{82F25E8E-E261-48BF-A314-7CE2CC9930D8}" destId="{DCF3BEBD-5785-45CB-9E3B-A9E871D14EDE}" srcOrd="1" destOrd="0" presId="urn:microsoft.com/office/officeart/2005/8/layout/orgChart1"/>
    <dgm:cxn modelId="{762FB0E8-7398-4769-A3FA-3A30A6050C44}" type="presParOf" srcId="{DCF3BEBD-5785-45CB-9E3B-A9E871D14EDE}" destId="{2DAAFEF0-DF16-44F8-B9A9-F0FAE74FE0AE}" srcOrd="0" destOrd="0" presId="urn:microsoft.com/office/officeart/2005/8/layout/orgChart1"/>
    <dgm:cxn modelId="{5211D232-026D-4E11-B37C-636EF624145C}" type="presParOf" srcId="{2DAAFEF0-DF16-44F8-B9A9-F0FAE74FE0AE}" destId="{E920A939-D475-4AFB-A209-61D735921A1B}" srcOrd="0" destOrd="0" presId="urn:microsoft.com/office/officeart/2005/8/layout/orgChart1"/>
    <dgm:cxn modelId="{63D1454B-A85D-42FC-BACB-1E55316A7E07}" type="presParOf" srcId="{2DAAFEF0-DF16-44F8-B9A9-F0FAE74FE0AE}" destId="{9AE52F21-D6BC-494B-8A7B-174C66C09ECD}" srcOrd="1" destOrd="0" presId="urn:microsoft.com/office/officeart/2005/8/layout/orgChart1"/>
    <dgm:cxn modelId="{03BEDC20-41DA-4E57-9558-4DEA0B943004}" type="presParOf" srcId="{DCF3BEBD-5785-45CB-9E3B-A9E871D14EDE}" destId="{B4B4AA12-7159-4F5E-99D6-A12445346897}" srcOrd="1" destOrd="0" presId="urn:microsoft.com/office/officeart/2005/8/layout/orgChart1"/>
    <dgm:cxn modelId="{0A9CF1D7-C50D-45CC-B66E-642E744C588F}" type="presParOf" srcId="{DCF3BEBD-5785-45CB-9E3B-A9E871D14EDE}" destId="{B3DA8E41-B0DB-4069-B642-1188CFA0CFC3}" srcOrd="2" destOrd="0" presId="urn:microsoft.com/office/officeart/2005/8/layout/orgChart1"/>
    <dgm:cxn modelId="{802D1FD5-927D-44B6-908D-4A9B5C02664F}" type="presParOf" srcId="{82F25E8E-E261-48BF-A314-7CE2CC9930D8}" destId="{C588DE11-DBEA-467D-AE0B-1C822118315A}" srcOrd="2" destOrd="0" presId="urn:microsoft.com/office/officeart/2005/8/layout/orgChart1"/>
    <dgm:cxn modelId="{83AF1C48-7217-49D1-BE18-85683C038E71}" type="presParOf" srcId="{82F25E8E-E261-48BF-A314-7CE2CC9930D8}" destId="{56D52FD2-2445-4746-A20E-5FFB45B4AFCB}" srcOrd="3" destOrd="0" presId="urn:microsoft.com/office/officeart/2005/8/layout/orgChart1"/>
    <dgm:cxn modelId="{9BB0CC5F-331B-4C53-90BC-E030678AF50C}" type="presParOf" srcId="{56D52FD2-2445-4746-A20E-5FFB45B4AFCB}" destId="{7C64A9A0-EE4C-4C02-8F5B-4341362C5B6B}" srcOrd="0" destOrd="0" presId="urn:microsoft.com/office/officeart/2005/8/layout/orgChart1"/>
    <dgm:cxn modelId="{E3D86D35-C892-4FBC-909D-EFC9F191E1F7}" type="presParOf" srcId="{7C64A9A0-EE4C-4C02-8F5B-4341362C5B6B}" destId="{0D170C13-1B0A-4708-8929-88CDBD5302AC}" srcOrd="0" destOrd="0" presId="urn:microsoft.com/office/officeart/2005/8/layout/orgChart1"/>
    <dgm:cxn modelId="{8E3FCD40-E3E1-4392-9884-A266BE3CA354}" type="presParOf" srcId="{7C64A9A0-EE4C-4C02-8F5B-4341362C5B6B}" destId="{1413BDE5-0D58-469B-8886-6A5EEEDC0A2F}" srcOrd="1" destOrd="0" presId="urn:microsoft.com/office/officeart/2005/8/layout/orgChart1"/>
    <dgm:cxn modelId="{BBE4244D-7CF5-471D-911A-ED8D77D16102}" type="presParOf" srcId="{56D52FD2-2445-4746-A20E-5FFB45B4AFCB}" destId="{5AACF816-1D0A-4E12-B4FD-D63A4061ECCF}" srcOrd="1" destOrd="0" presId="urn:microsoft.com/office/officeart/2005/8/layout/orgChart1"/>
    <dgm:cxn modelId="{FBA2E1E0-BFF5-45F8-8B92-41165303BA62}" type="presParOf" srcId="{56D52FD2-2445-4746-A20E-5FFB45B4AFCB}" destId="{E89D41A7-EF19-4057-94AE-D310EC9D2398}" srcOrd="2" destOrd="0" presId="urn:microsoft.com/office/officeart/2005/8/layout/orgChart1"/>
    <dgm:cxn modelId="{A3234AC8-3711-49BC-8B23-244FFDCF3B6F}" type="presParOf" srcId="{3DDA2C4A-4A85-40B6-A251-6A8D4CFBE98C}" destId="{481C94C6-5F1C-43B5-B291-49F09F97C55D}" srcOrd="2" destOrd="0" presId="urn:microsoft.com/office/officeart/2005/8/layout/orgChart1"/>
    <dgm:cxn modelId="{0D86E2CC-9631-4735-A75D-2A082BB0B91B}" type="presParOf" srcId="{DEBCD859-3CFF-475A-B6FD-371E94C6B237}" destId="{28F81B2C-88DA-488B-8099-37A1751D70D5}" srcOrd="1" destOrd="0" presId="urn:microsoft.com/office/officeart/2005/8/layout/orgChart1"/>
    <dgm:cxn modelId="{29AACC6A-2847-40B4-BC3A-9712714A811A}" type="presParOf" srcId="{28F81B2C-88DA-488B-8099-37A1751D70D5}" destId="{EDC48B88-3975-4B37-B049-24D18F497610}" srcOrd="0" destOrd="0" presId="urn:microsoft.com/office/officeart/2005/8/layout/orgChart1"/>
    <dgm:cxn modelId="{F88D556E-E17E-4C94-8FB2-2A58EAA7B924}" type="presParOf" srcId="{EDC48B88-3975-4B37-B049-24D18F497610}" destId="{E795DE26-9223-4A9E-8542-D06D28CD4CEA}" srcOrd="0" destOrd="0" presId="urn:microsoft.com/office/officeart/2005/8/layout/orgChart1"/>
    <dgm:cxn modelId="{707D82FA-31F0-4415-B5F6-82EE9E2651F3}" type="presParOf" srcId="{EDC48B88-3975-4B37-B049-24D18F497610}" destId="{95A72318-80E3-4784-9A57-999AF139C812}" srcOrd="1" destOrd="0" presId="urn:microsoft.com/office/officeart/2005/8/layout/orgChart1"/>
    <dgm:cxn modelId="{956DBBD5-0C3F-4110-A72D-67CEBE764079}" type="presParOf" srcId="{28F81B2C-88DA-488B-8099-37A1751D70D5}" destId="{E71D8755-7711-468D-BFA1-96887F7EF51A}" srcOrd="1" destOrd="0" presId="urn:microsoft.com/office/officeart/2005/8/layout/orgChart1"/>
    <dgm:cxn modelId="{F8A5EBB2-FB74-4EB3-A1AB-7EA64A369A6F}" type="presParOf" srcId="{E71D8755-7711-468D-BFA1-96887F7EF51A}" destId="{5F1B91D2-2622-4BBF-A0A7-26B19AABB432}" srcOrd="0" destOrd="0" presId="urn:microsoft.com/office/officeart/2005/8/layout/orgChart1"/>
    <dgm:cxn modelId="{286241E6-334C-4308-B732-9015C0E4D3F1}" type="presParOf" srcId="{E71D8755-7711-468D-BFA1-96887F7EF51A}" destId="{E4B992BE-E41D-4281-B8B6-E5D83ABCB459}" srcOrd="1" destOrd="0" presId="urn:microsoft.com/office/officeart/2005/8/layout/orgChart1"/>
    <dgm:cxn modelId="{5C6CB586-1504-4FDC-8407-694D6AC47F84}" type="presParOf" srcId="{E4B992BE-E41D-4281-B8B6-E5D83ABCB459}" destId="{7297A82C-79BB-441A-B6BB-FB77B6BF5E0E}" srcOrd="0" destOrd="0" presId="urn:microsoft.com/office/officeart/2005/8/layout/orgChart1"/>
    <dgm:cxn modelId="{6B0D8E12-4B51-4A52-A98B-B062A3ED1DB3}" type="presParOf" srcId="{7297A82C-79BB-441A-B6BB-FB77B6BF5E0E}" destId="{1D00A8C9-6576-4E6D-BDD2-FB1524D739ED}" srcOrd="0" destOrd="0" presId="urn:microsoft.com/office/officeart/2005/8/layout/orgChart1"/>
    <dgm:cxn modelId="{7C31ED47-4A2D-4632-B777-BD791F3D9D2B}" type="presParOf" srcId="{7297A82C-79BB-441A-B6BB-FB77B6BF5E0E}" destId="{EDE8D690-3FA6-430E-AB27-95D25C22ACFC}" srcOrd="1" destOrd="0" presId="urn:microsoft.com/office/officeart/2005/8/layout/orgChart1"/>
    <dgm:cxn modelId="{90F605EB-D7EC-4A16-8BA2-7555BEED65A7}" type="presParOf" srcId="{E4B992BE-E41D-4281-B8B6-E5D83ABCB459}" destId="{E1FB00C2-3730-4FA2-8DD9-820681E916C8}" srcOrd="1" destOrd="0" presId="urn:microsoft.com/office/officeart/2005/8/layout/orgChart1"/>
    <dgm:cxn modelId="{4E9DCE8C-8521-4A6D-BB52-FAF162835875}" type="presParOf" srcId="{E1FB00C2-3730-4FA2-8DD9-820681E916C8}" destId="{E5AFB5C0-C9DB-4134-A0F4-CF2182922B17}" srcOrd="0" destOrd="0" presId="urn:microsoft.com/office/officeart/2005/8/layout/orgChart1"/>
    <dgm:cxn modelId="{FBD74692-6B14-4309-96BD-8ACD465E1805}" type="presParOf" srcId="{E1FB00C2-3730-4FA2-8DD9-820681E916C8}" destId="{D6AFEE2F-BCCA-442A-95B4-2A92CD38FD95}" srcOrd="1" destOrd="0" presId="urn:microsoft.com/office/officeart/2005/8/layout/orgChart1"/>
    <dgm:cxn modelId="{F3A15F63-FA94-43BC-B0AD-CAB94D41789F}" type="presParOf" srcId="{D6AFEE2F-BCCA-442A-95B4-2A92CD38FD95}" destId="{B70359B4-F420-464C-8A83-1DF8BEAB565F}" srcOrd="0" destOrd="0" presId="urn:microsoft.com/office/officeart/2005/8/layout/orgChart1"/>
    <dgm:cxn modelId="{7609F9A1-8664-4CF3-BCFB-CAF3F452EECD}" type="presParOf" srcId="{B70359B4-F420-464C-8A83-1DF8BEAB565F}" destId="{01A7232E-1FB8-4EE5-8F6E-15DD76DABAE2}" srcOrd="0" destOrd="0" presId="urn:microsoft.com/office/officeart/2005/8/layout/orgChart1"/>
    <dgm:cxn modelId="{506B005F-7D8E-4850-8FF0-A000FC525970}" type="presParOf" srcId="{B70359B4-F420-464C-8A83-1DF8BEAB565F}" destId="{A8DDAA07-0596-47A8-A3FB-B37A2CB856F1}" srcOrd="1" destOrd="0" presId="urn:microsoft.com/office/officeart/2005/8/layout/orgChart1"/>
    <dgm:cxn modelId="{53F57B83-BAD6-4CA4-91EE-EFBF1B74E947}" type="presParOf" srcId="{D6AFEE2F-BCCA-442A-95B4-2A92CD38FD95}" destId="{C7615477-65E2-4FA0-BC62-048DFF10F7B8}" srcOrd="1" destOrd="0" presId="urn:microsoft.com/office/officeart/2005/8/layout/orgChart1"/>
    <dgm:cxn modelId="{E9DB3AF7-390B-46DF-B44B-E1010056EF0B}" type="presParOf" srcId="{C7615477-65E2-4FA0-BC62-048DFF10F7B8}" destId="{24212E09-D423-4F69-9B08-C52B39E5BEAF}" srcOrd="0" destOrd="0" presId="urn:microsoft.com/office/officeart/2005/8/layout/orgChart1"/>
    <dgm:cxn modelId="{F06D1136-6CB1-4E48-AAB5-26818059CC41}" type="presParOf" srcId="{C7615477-65E2-4FA0-BC62-048DFF10F7B8}" destId="{1AC20E9C-7808-406F-9167-1D481E8CBFAD}" srcOrd="1" destOrd="0" presId="urn:microsoft.com/office/officeart/2005/8/layout/orgChart1"/>
    <dgm:cxn modelId="{E542E489-563E-4131-B2E4-2C0522FBF3BA}" type="presParOf" srcId="{1AC20E9C-7808-406F-9167-1D481E8CBFAD}" destId="{45207B49-56A7-4AAD-9228-535C8B8908FD}" srcOrd="0" destOrd="0" presId="urn:microsoft.com/office/officeart/2005/8/layout/orgChart1"/>
    <dgm:cxn modelId="{BCEAC6E3-262B-433E-B076-1A69CA3E1438}" type="presParOf" srcId="{45207B49-56A7-4AAD-9228-535C8B8908FD}" destId="{375F77B6-C387-4AEE-8B0E-829CB5C8B097}" srcOrd="0" destOrd="0" presId="urn:microsoft.com/office/officeart/2005/8/layout/orgChart1"/>
    <dgm:cxn modelId="{706FD4E2-83C8-4FA0-AA0A-3E2AD5501D5E}" type="presParOf" srcId="{45207B49-56A7-4AAD-9228-535C8B8908FD}" destId="{D0550F69-EDA3-4D8A-8523-679EB01BBC5F}" srcOrd="1" destOrd="0" presId="urn:microsoft.com/office/officeart/2005/8/layout/orgChart1"/>
    <dgm:cxn modelId="{3FD9D6F1-764B-44CE-9B16-E7EF7E4740FA}" type="presParOf" srcId="{1AC20E9C-7808-406F-9167-1D481E8CBFAD}" destId="{A90F0C70-D6CF-4C08-B513-7B74D397D0C1}" srcOrd="1" destOrd="0" presId="urn:microsoft.com/office/officeart/2005/8/layout/orgChart1"/>
    <dgm:cxn modelId="{79280A60-6783-4A6B-B50B-E61E34942EA1}" type="presParOf" srcId="{1AC20E9C-7808-406F-9167-1D481E8CBFAD}" destId="{C08B338A-F697-4156-A176-4636898DDF2B}" srcOrd="2" destOrd="0" presId="urn:microsoft.com/office/officeart/2005/8/layout/orgChart1"/>
    <dgm:cxn modelId="{B6B95C83-231F-484D-A91C-3B61E216EB24}" type="presParOf" srcId="{D6AFEE2F-BCCA-442A-95B4-2A92CD38FD95}" destId="{7BF56400-88AB-4B5B-87C7-6C34466B438D}" srcOrd="2" destOrd="0" presId="urn:microsoft.com/office/officeart/2005/8/layout/orgChart1"/>
    <dgm:cxn modelId="{490DC7F1-49BC-4FCD-B18F-9A28F13AACF3}" type="presParOf" srcId="{E4B992BE-E41D-4281-B8B6-E5D83ABCB459}" destId="{733182EE-CF5F-49EF-BD58-A713192C2A04}" srcOrd="2" destOrd="0" presId="urn:microsoft.com/office/officeart/2005/8/layout/orgChart1"/>
    <dgm:cxn modelId="{31424C2C-53CC-48A5-ACBE-EBFD4AAF3730}" type="presParOf" srcId="{E71D8755-7711-468D-BFA1-96887F7EF51A}" destId="{58A762C5-D16B-4574-8B44-DD363734022B}" srcOrd="2" destOrd="0" presId="urn:microsoft.com/office/officeart/2005/8/layout/orgChart1"/>
    <dgm:cxn modelId="{6E993866-94D0-4234-9178-647207D3EF03}" type="presParOf" srcId="{E71D8755-7711-468D-BFA1-96887F7EF51A}" destId="{05461B0D-DFDC-444C-B96B-ECA8253F8A99}" srcOrd="3" destOrd="0" presId="urn:microsoft.com/office/officeart/2005/8/layout/orgChart1"/>
    <dgm:cxn modelId="{B362A5C4-50A2-422D-B9D4-5CC1D663B58D}" type="presParOf" srcId="{05461B0D-DFDC-444C-B96B-ECA8253F8A99}" destId="{3B78B387-22F8-4FA0-9AA5-A9AF5F157ED2}" srcOrd="0" destOrd="0" presId="urn:microsoft.com/office/officeart/2005/8/layout/orgChart1"/>
    <dgm:cxn modelId="{5B2506E4-57A7-4694-A59A-44CF0C7AA14F}" type="presParOf" srcId="{3B78B387-22F8-4FA0-9AA5-A9AF5F157ED2}" destId="{C6F0821D-69F3-41F2-9C42-F3F941860F51}" srcOrd="0" destOrd="0" presId="urn:microsoft.com/office/officeart/2005/8/layout/orgChart1"/>
    <dgm:cxn modelId="{3C94BB72-FF30-4DFC-A6C1-7F3394F71954}" type="presParOf" srcId="{3B78B387-22F8-4FA0-9AA5-A9AF5F157ED2}" destId="{CBD64967-EC6B-44F1-AFF4-23458599BA01}" srcOrd="1" destOrd="0" presId="urn:microsoft.com/office/officeart/2005/8/layout/orgChart1"/>
    <dgm:cxn modelId="{0C8AA4BC-C510-4329-9FDF-D3D87A83A8D9}" type="presParOf" srcId="{05461B0D-DFDC-444C-B96B-ECA8253F8A99}" destId="{39822FF8-6DBD-447E-B201-3853884D114D}" srcOrd="1" destOrd="0" presId="urn:microsoft.com/office/officeart/2005/8/layout/orgChart1"/>
    <dgm:cxn modelId="{EC92A8D5-7B48-4E84-ACA8-AFA7A7CBA914}" type="presParOf" srcId="{05461B0D-DFDC-444C-B96B-ECA8253F8A99}" destId="{394EBD88-946A-4550-B030-D2187438F4C2}" srcOrd="2" destOrd="0" presId="urn:microsoft.com/office/officeart/2005/8/layout/orgChart1"/>
    <dgm:cxn modelId="{611CBDFB-C3EB-4090-A778-84AF6E5A9106}" type="presParOf" srcId="{E71D8755-7711-468D-BFA1-96887F7EF51A}" destId="{CE7F066F-6B40-41C3-9C6D-4A16CAC7FC06}" srcOrd="4" destOrd="0" presId="urn:microsoft.com/office/officeart/2005/8/layout/orgChart1"/>
    <dgm:cxn modelId="{3816EFCF-A5E1-4674-BCAD-B07DF6D42D48}" type="presParOf" srcId="{E71D8755-7711-468D-BFA1-96887F7EF51A}" destId="{86912692-5CC0-4275-B82F-AE56B887FE5A}" srcOrd="5" destOrd="0" presId="urn:microsoft.com/office/officeart/2005/8/layout/orgChart1"/>
    <dgm:cxn modelId="{75EDCD39-CA8C-4B72-BF05-9D63A088265F}" type="presParOf" srcId="{86912692-5CC0-4275-B82F-AE56B887FE5A}" destId="{FBF7AEC8-F6A7-4FF6-AEC5-720D5750721B}" srcOrd="0" destOrd="0" presId="urn:microsoft.com/office/officeart/2005/8/layout/orgChart1"/>
    <dgm:cxn modelId="{6E16D661-206A-4B32-9FD4-EA2B005B2486}" type="presParOf" srcId="{FBF7AEC8-F6A7-4FF6-AEC5-720D5750721B}" destId="{7302BCD0-D785-41D0-AC37-75B4705DDAD8}" srcOrd="0" destOrd="0" presId="urn:microsoft.com/office/officeart/2005/8/layout/orgChart1"/>
    <dgm:cxn modelId="{4E033C13-A1E8-49E5-985E-A522E4F675E6}" type="presParOf" srcId="{FBF7AEC8-F6A7-4FF6-AEC5-720D5750721B}" destId="{130C5FFA-F47A-42CE-82E7-F3E80BDD6BF6}" srcOrd="1" destOrd="0" presId="urn:microsoft.com/office/officeart/2005/8/layout/orgChart1"/>
    <dgm:cxn modelId="{62800B4A-D824-48E6-BFD1-5282B851BDC8}" type="presParOf" srcId="{86912692-5CC0-4275-B82F-AE56B887FE5A}" destId="{DF758823-9D51-4639-A4D9-A46538085185}" srcOrd="1" destOrd="0" presId="urn:microsoft.com/office/officeart/2005/8/layout/orgChart1"/>
    <dgm:cxn modelId="{547A1AA8-B789-4824-BFC7-03C9E76A533C}" type="presParOf" srcId="{86912692-5CC0-4275-B82F-AE56B887FE5A}" destId="{786E56D4-9E75-40EB-8C13-4801CF7DEA46}" srcOrd="2" destOrd="0" presId="urn:microsoft.com/office/officeart/2005/8/layout/orgChart1"/>
    <dgm:cxn modelId="{53A8D696-0541-4677-8BAE-1848BFE28AAE}" type="presParOf" srcId="{28F81B2C-88DA-488B-8099-37A1751D70D5}" destId="{A77AFFCB-ACDD-4006-91A0-A5A39CC0F26B}" srcOrd="2" destOrd="0" presId="urn:microsoft.com/office/officeart/2005/8/layout/orgChart1"/>
    <dgm:cxn modelId="{D18BEA97-0F60-4286-9F94-53BCA9EB8039}" type="presParOf" srcId="{DEBCD859-3CFF-475A-B6FD-371E94C6B237}" destId="{A00D0915-33A2-4512-8AD3-EDE5C53EF74C}" srcOrd="2" destOrd="0" presId="urn:microsoft.com/office/officeart/2005/8/layout/orgChart1"/>
    <dgm:cxn modelId="{4F078461-18EF-49DD-B4C4-B8563DA28496}" type="presParOf" srcId="{A00D0915-33A2-4512-8AD3-EDE5C53EF74C}" destId="{1CB053F6-31A4-493B-BD0D-907DE2358084}" srcOrd="0" destOrd="0" presId="urn:microsoft.com/office/officeart/2005/8/layout/orgChart1"/>
    <dgm:cxn modelId="{783D2107-218D-45DD-AF0A-C25B6D269DDD}" type="presParOf" srcId="{1CB053F6-31A4-493B-BD0D-907DE2358084}" destId="{E626F0AE-4497-4A73-BD92-B68B730750B0}" srcOrd="0" destOrd="0" presId="urn:microsoft.com/office/officeart/2005/8/layout/orgChart1"/>
    <dgm:cxn modelId="{32194DF8-6367-4F65-88B4-3124153CC476}" type="presParOf" srcId="{1CB053F6-31A4-493B-BD0D-907DE2358084}" destId="{A311C176-8511-498A-B594-2FDC8A55A05D}" srcOrd="1" destOrd="0" presId="urn:microsoft.com/office/officeart/2005/8/layout/orgChart1"/>
    <dgm:cxn modelId="{5595D82A-C717-46FA-A06C-887E323DC187}" type="presParOf" srcId="{A00D0915-33A2-4512-8AD3-EDE5C53EF74C}" destId="{B9B616D9-5F54-435C-801A-228150392BA7}" srcOrd="1" destOrd="0" presId="urn:microsoft.com/office/officeart/2005/8/layout/orgChart1"/>
    <dgm:cxn modelId="{F8215206-F6E8-4D6A-97D0-11FE0103AE96}" type="presParOf" srcId="{B9B616D9-5F54-435C-801A-228150392BA7}" destId="{0E189941-A2C7-47FC-8918-CEF6F61B8AC2}" srcOrd="0" destOrd="0" presId="urn:microsoft.com/office/officeart/2005/8/layout/orgChart1"/>
    <dgm:cxn modelId="{CFF0797A-2D0A-4CC4-926F-4B6D6389C82F}" type="presParOf" srcId="{B9B616D9-5F54-435C-801A-228150392BA7}" destId="{BC41378C-7A4C-4573-89E2-CD8B9AD3787E}" srcOrd="1" destOrd="0" presId="urn:microsoft.com/office/officeart/2005/8/layout/orgChart1"/>
    <dgm:cxn modelId="{170AD01A-4A8C-4F62-9539-07AE2D5C9BB8}" type="presParOf" srcId="{BC41378C-7A4C-4573-89E2-CD8B9AD3787E}" destId="{C002496B-D273-4935-950D-9C202C610C06}" srcOrd="0" destOrd="0" presId="urn:microsoft.com/office/officeart/2005/8/layout/orgChart1"/>
    <dgm:cxn modelId="{7517CAF9-0CDA-4831-9615-53E3C0CCA3C2}" type="presParOf" srcId="{C002496B-D273-4935-950D-9C202C610C06}" destId="{C77DB6B4-000C-45F4-A105-CB377EB1E227}" srcOrd="0" destOrd="0" presId="urn:microsoft.com/office/officeart/2005/8/layout/orgChart1"/>
    <dgm:cxn modelId="{3BE7A625-D3E4-4D5A-A475-927E9F0D7E90}" type="presParOf" srcId="{C002496B-D273-4935-950D-9C202C610C06}" destId="{550FC832-2613-4FB7-A7B7-8FEB6E6B2F45}" srcOrd="1" destOrd="0" presId="urn:microsoft.com/office/officeart/2005/8/layout/orgChart1"/>
    <dgm:cxn modelId="{590E46EE-3A90-4F17-AD88-2E05E15FA57A}" type="presParOf" srcId="{BC41378C-7A4C-4573-89E2-CD8B9AD3787E}" destId="{A2F1F0CA-373E-460D-B98E-C9A6BBB699AF}" srcOrd="1" destOrd="0" presId="urn:microsoft.com/office/officeart/2005/8/layout/orgChart1"/>
    <dgm:cxn modelId="{839175AF-3A13-46FF-AC1C-11408C36027D}" type="presParOf" srcId="{BC41378C-7A4C-4573-89E2-CD8B9AD3787E}" destId="{797FFAFB-003E-4A00-A440-DC7F2701592C}" srcOrd="2" destOrd="0" presId="urn:microsoft.com/office/officeart/2005/8/layout/orgChart1"/>
    <dgm:cxn modelId="{D3B0D4CA-A4F3-413A-A4FA-B9947E586974}" type="presParOf" srcId="{B9B616D9-5F54-435C-801A-228150392BA7}" destId="{21BCB23B-2475-421C-9E9F-AC8939896904}" srcOrd="2" destOrd="0" presId="urn:microsoft.com/office/officeart/2005/8/layout/orgChart1"/>
    <dgm:cxn modelId="{6BCF8F80-C98E-4D7C-984F-C89E28191CE8}" type="presParOf" srcId="{B9B616D9-5F54-435C-801A-228150392BA7}" destId="{91F65531-25E1-48DC-9A7F-59C2E63877BB}" srcOrd="3" destOrd="0" presId="urn:microsoft.com/office/officeart/2005/8/layout/orgChart1"/>
    <dgm:cxn modelId="{22583896-6B0D-498A-A7F9-9F12266B0A92}" type="presParOf" srcId="{91F65531-25E1-48DC-9A7F-59C2E63877BB}" destId="{26244D4A-8888-4FC9-8D30-384F07C200C2}" srcOrd="0" destOrd="0" presId="urn:microsoft.com/office/officeart/2005/8/layout/orgChart1"/>
    <dgm:cxn modelId="{C802921B-C980-4952-B6C6-1582AE814A0B}" type="presParOf" srcId="{26244D4A-8888-4FC9-8D30-384F07C200C2}" destId="{8F71D868-CEF0-4016-A15A-20536039BC5C}" srcOrd="0" destOrd="0" presId="urn:microsoft.com/office/officeart/2005/8/layout/orgChart1"/>
    <dgm:cxn modelId="{09746505-7849-42F7-868E-819FFD19A047}" type="presParOf" srcId="{26244D4A-8888-4FC9-8D30-384F07C200C2}" destId="{B73333E4-9837-4033-B2BA-6EA4509107FF}" srcOrd="1" destOrd="0" presId="urn:microsoft.com/office/officeart/2005/8/layout/orgChart1"/>
    <dgm:cxn modelId="{852E26B3-2075-456F-A33F-FB92C5E798FB}" type="presParOf" srcId="{91F65531-25E1-48DC-9A7F-59C2E63877BB}" destId="{938A6D63-B906-455C-AF64-012B54309BC8}" srcOrd="1" destOrd="0" presId="urn:microsoft.com/office/officeart/2005/8/layout/orgChart1"/>
    <dgm:cxn modelId="{D36166C2-C7E5-4178-9366-6641FE852E05}" type="presParOf" srcId="{91F65531-25E1-48DC-9A7F-59C2E63877BB}" destId="{724DCE4B-54DD-404F-9F03-0E60E95FE67D}" srcOrd="2" destOrd="0" presId="urn:microsoft.com/office/officeart/2005/8/layout/orgChart1"/>
    <dgm:cxn modelId="{3E5513D8-F4EC-4A23-BA39-BFA6795CBC7E}" type="presParOf" srcId="{A00D0915-33A2-4512-8AD3-EDE5C53EF74C}" destId="{EE351CEC-08F5-49B0-9181-4D1965D0FB45}" srcOrd="2" destOrd="0" presId="urn:microsoft.com/office/officeart/2005/8/layout/orgChart1"/>
    <dgm:cxn modelId="{0C472489-D306-4145-B1F2-6E03C8BEE9D8}" type="presParOf" srcId="{DEBCD859-3CFF-475A-B6FD-371E94C6B237}" destId="{43E4446A-2FC1-422F-ACAD-2135E218B2D6}" srcOrd="3" destOrd="0" presId="urn:microsoft.com/office/officeart/2005/8/layout/orgChart1"/>
    <dgm:cxn modelId="{D79D3998-3138-4772-ADD0-34D8C855F132}" type="presParOf" srcId="{43E4446A-2FC1-422F-ACAD-2135E218B2D6}" destId="{6C03AA10-C021-4549-A2F2-6263A77A00DA}" srcOrd="0" destOrd="0" presId="urn:microsoft.com/office/officeart/2005/8/layout/orgChart1"/>
    <dgm:cxn modelId="{D4469B2C-92BB-417F-963A-1BF741903AF5}" type="presParOf" srcId="{6C03AA10-C021-4549-A2F2-6263A77A00DA}" destId="{27B7EB3C-FB4D-4DB8-9A93-86754AC16878}" srcOrd="0" destOrd="0" presId="urn:microsoft.com/office/officeart/2005/8/layout/orgChart1"/>
    <dgm:cxn modelId="{6E00E1EA-A7A6-4976-9C2E-F8F3896C70B4}" type="presParOf" srcId="{6C03AA10-C021-4549-A2F2-6263A77A00DA}" destId="{C713867D-BDF0-4D88-A919-F5FD08912D24}" srcOrd="1" destOrd="0" presId="urn:microsoft.com/office/officeart/2005/8/layout/orgChart1"/>
    <dgm:cxn modelId="{57604498-8179-4FF9-8E79-87097AC91382}" type="presParOf" srcId="{43E4446A-2FC1-422F-ACAD-2135E218B2D6}" destId="{8E8AC3A8-3E46-42FD-9478-36288EA9A54F}" srcOrd="1" destOrd="0" presId="urn:microsoft.com/office/officeart/2005/8/layout/orgChart1"/>
    <dgm:cxn modelId="{EAC8070E-A022-461E-BB11-A3EEE1B13A3D}" type="presParOf" srcId="{8E8AC3A8-3E46-42FD-9478-36288EA9A54F}" destId="{5E49CCE9-011F-4B14-93D0-1888A5EC4BE2}" srcOrd="0" destOrd="0" presId="urn:microsoft.com/office/officeart/2005/8/layout/orgChart1"/>
    <dgm:cxn modelId="{D4E1A1FC-973C-4310-A8A2-DCB378CF25B9}" type="presParOf" srcId="{8E8AC3A8-3E46-42FD-9478-36288EA9A54F}" destId="{A9A1D515-43AE-465D-AF17-B1A82F3DD64A}" srcOrd="1" destOrd="0" presId="urn:microsoft.com/office/officeart/2005/8/layout/orgChart1"/>
    <dgm:cxn modelId="{EA57771A-DADA-48FE-97F8-E313A1625569}" type="presParOf" srcId="{A9A1D515-43AE-465D-AF17-B1A82F3DD64A}" destId="{68E9E627-E872-4677-85AD-E7F471A1E75B}" srcOrd="0" destOrd="0" presId="urn:microsoft.com/office/officeart/2005/8/layout/orgChart1"/>
    <dgm:cxn modelId="{7922EBCD-4158-4C6A-9D61-96019100835C}" type="presParOf" srcId="{68E9E627-E872-4677-85AD-E7F471A1E75B}" destId="{31168880-6304-4375-859F-69486D3B24EC}" srcOrd="0" destOrd="0" presId="urn:microsoft.com/office/officeart/2005/8/layout/orgChart1"/>
    <dgm:cxn modelId="{07BE75E0-D171-4C97-99B0-541C080446AD}" type="presParOf" srcId="{68E9E627-E872-4677-85AD-E7F471A1E75B}" destId="{C44ED21B-F4CB-4C17-AC35-473FEE138114}" srcOrd="1" destOrd="0" presId="urn:microsoft.com/office/officeart/2005/8/layout/orgChart1"/>
    <dgm:cxn modelId="{47A18C5B-CA29-4E3B-825A-D33F5831C1DD}" type="presParOf" srcId="{A9A1D515-43AE-465D-AF17-B1A82F3DD64A}" destId="{599B9326-C864-4455-A2D3-7AC75E1139E4}" srcOrd="1" destOrd="0" presId="urn:microsoft.com/office/officeart/2005/8/layout/orgChart1"/>
    <dgm:cxn modelId="{930A1A41-DA5E-49EC-B88F-3CF1F19255D5}" type="presParOf" srcId="{A9A1D515-43AE-465D-AF17-B1A82F3DD64A}" destId="{771E79DE-4E97-4B23-A5B8-ACD59FAE89FE}" srcOrd="2" destOrd="0" presId="urn:microsoft.com/office/officeart/2005/8/layout/orgChart1"/>
    <dgm:cxn modelId="{5747FD57-ACF2-485B-B157-5B55FA8044DA}" type="presParOf" srcId="{43E4446A-2FC1-422F-ACAD-2135E218B2D6}" destId="{2596A039-C79C-4FF5-9E2E-FBDA4A5202D5}" srcOrd="2" destOrd="0" presId="urn:microsoft.com/office/officeart/2005/8/layout/orgChart1"/>
    <dgm:cxn modelId="{6D714B5D-63EF-4A51-9230-510E5D395A8C}" type="presParOf" srcId="{DEBCD859-3CFF-475A-B6FD-371E94C6B237}" destId="{02C99976-4A9B-4BD0-A853-B579714A6396}" srcOrd="4" destOrd="0" presId="urn:microsoft.com/office/officeart/2005/8/layout/orgChart1"/>
    <dgm:cxn modelId="{DC514F88-0415-4895-9B11-C0BB01C45CA3}" type="presParOf" srcId="{02C99976-4A9B-4BD0-A853-B579714A6396}" destId="{9CFACB9A-5690-4531-861D-10BCD76EC560}" srcOrd="0" destOrd="0" presId="urn:microsoft.com/office/officeart/2005/8/layout/orgChart1"/>
    <dgm:cxn modelId="{79D5C737-3ABB-462B-9C23-F8D03D143E0A}" type="presParOf" srcId="{9CFACB9A-5690-4531-861D-10BCD76EC560}" destId="{812B047C-4FE0-4516-878F-8DF12B7F67F5}" srcOrd="0" destOrd="0" presId="urn:microsoft.com/office/officeart/2005/8/layout/orgChart1"/>
    <dgm:cxn modelId="{C8802B05-9893-4023-A322-FBF090BC87D4}" type="presParOf" srcId="{9CFACB9A-5690-4531-861D-10BCD76EC560}" destId="{A31191F3-631E-4D4E-A65F-BACBA4DC5F48}" srcOrd="1" destOrd="0" presId="urn:microsoft.com/office/officeart/2005/8/layout/orgChart1"/>
    <dgm:cxn modelId="{2E1E7BEC-4500-41EE-B06D-9E47AE392A54}" type="presParOf" srcId="{02C99976-4A9B-4BD0-A853-B579714A6396}" destId="{E385B542-4DFE-4DE0-8333-17AFDFEF9A3A}" srcOrd="1" destOrd="0" presId="urn:microsoft.com/office/officeart/2005/8/layout/orgChart1"/>
    <dgm:cxn modelId="{F3FF8BAA-4296-4530-BD85-916549685E86}" type="presParOf" srcId="{E385B542-4DFE-4DE0-8333-17AFDFEF9A3A}" destId="{71282616-21C2-4DDA-8830-28B181351D9C}" srcOrd="0" destOrd="0" presId="urn:microsoft.com/office/officeart/2005/8/layout/orgChart1"/>
    <dgm:cxn modelId="{BAE52E0D-7661-4E52-963D-0B50A3BBBA07}" type="presParOf" srcId="{E385B542-4DFE-4DE0-8333-17AFDFEF9A3A}" destId="{056E8443-22F3-47C1-B767-DB70DF4933BB}" srcOrd="1" destOrd="0" presId="urn:microsoft.com/office/officeart/2005/8/layout/orgChart1"/>
    <dgm:cxn modelId="{74660F7D-56AE-403F-8F9D-98577B3EE63F}" type="presParOf" srcId="{056E8443-22F3-47C1-B767-DB70DF4933BB}" destId="{694A2B71-1845-4EC2-AC84-CC1A173FD355}" srcOrd="0" destOrd="0" presId="urn:microsoft.com/office/officeart/2005/8/layout/orgChart1"/>
    <dgm:cxn modelId="{6D948B3B-CC24-4179-AE39-809E4C618755}" type="presParOf" srcId="{694A2B71-1845-4EC2-AC84-CC1A173FD355}" destId="{39D42111-CED5-4A9E-93C7-3927FF3905FB}" srcOrd="0" destOrd="0" presId="urn:microsoft.com/office/officeart/2005/8/layout/orgChart1"/>
    <dgm:cxn modelId="{B077DEE3-434E-4BE2-B66D-D7490D401FE2}" type="presParOf" srcId="{694A2B71-1845-4EC2-AC84-CC1A173FD355}" destId="{9F9F4070-AF0F-4BAD-86E7-9AFED25C2021}" srcOrd="1" destOrd="0" presId="urn:microsoft.com/office/officeart/2005/8/layout/orgChart1"/>
    <dgm:cxn modelId="{CEF158CC-8600-4547-8027-E21CEDE4F107}" type="presParOf" srcId="{056E8443-22F3-47C1-B767-DB70DF4933BB}" destId="{B78815B3-589E-4BCF-B675-AFEFC3C41B42}" srcOrd="1" destOrd="0" presId="urn:microsoft.com/office/officeart/2005/8/layout/orgChart1"/>
    <dgm:cxn modelId="{6FE3F1AA-0500-405C-8D24-2D4026FEC566}" type="presParOf" srcId="{056E8443-22F3-47C1-B767-DB70DF4933BB}" destId="{CD992BA7-0FAD-46B4-99F4-55ADE80AF437}" srcOrd="2" destOrd="0" presId="urn:microsoft.com/office/officeart/2005/8/layout/orgChart1"/>
    <dgm:cxn modelId="{4C63100A-05F7-431D-9909-78770BD713B6}" type="presParOf" srcId="{02C99976-4A9B-4BD0-A853-B579714A6396}" destId="{AAF976EE-D24D-4A6C-ADE2-6B020C488AE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82616-21C2-4DDA-8830-28B181351D9C}">
      <dsp:nvSpPr>
        <dsp:cNvPr id="0" name=""/>
        <dsp:cNvSpPr/>
      </dsp:nvSpPr>
      <dsp:spPr>
        <a:xfrm>
          <a:off x="10847611" y="1420327"/>
          <a:ext cx="91440" cy="2245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459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49CCE9-011F-4B14-93D0-1888A5EC4BE2}">
      <dsp:nvSpPr>
        <dsp:cNvPr id="0" name=""/>
        <dsp:cNvSpPr/>
      </dsp:nvSpPr>
      <dsp:spPr>
        <a:xfrm>
          <a:off x="9553525" y="1420327"/>
          <a:ext cx="91440" cy="2245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459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BCB23B-2475-421C-9E9F-AC8939896904}">
      <dsp:nvSpPr>
        <dsp:cNvPr id="0" name=""/>
        <dsp:cNvSpPr/>
      </dsp:nvSpPr>
      <dsp:spPr>
        <a:xfrm>
          <a:off x="7658116" y="1420327"/>
          <a:ext cx="647043" cy="224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296"/>
              </a:lnTo>
              <a:lnTo>
                <a:pt x="647043" y="112296"/>
              </a:lnTo>
              <a:lnTo>
                <a:pt x="647043" y="22459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89941-A2C7-47FC-8918-CEF6F61B8AC2}">
      <dsp:nvSpPr>
        <dsp:cNvPr id="0" name=""/>
        <dsp:cNvSpPr/>
      </dsp:nvSpPr>
      <dsp:spPr>
        <a:xfrm>
          <a:off x="7011073" y="1420327"/>
          <a:ext cx="647043" cy="224593"/>
        </a:xfrm>
        <a:custGeom>
          <a:avLst/>
          <a:gdLst/>
          <a:ahLst/>
          <a:cxnLst/>
          <a:rect l="0" t="0" r="0" b="0"/>
          <a:pathLst>
            <a:path>
              <a:moveTo>
                <a:pt x="647043" y="0"/>
              </a:moveTo>
              <a:lnTo>
                <a:pt x="647043" y="112296"/>
              </a:lnTo>
              <a:lnTo>
                <a:pt x="0" y="112296"/>
              </a:lnTo>
              <a:lnTo>
                <a:pt x="0" y="22459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7F066F-6B40-41C3-9C6D-4A16CAC7FC06}">
      <dsp:nvSpPr>
        <dsp:cNvPr id="0" name=""/>
        <dsp:cNvSpPr/>
      </dsp:nvSpPr>
      <dsp:spPr>
        <a:xfrm>
          <a:off x="4422901" y="1420327"/>
          <a:ext cx="1294086" cy="224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296"/>
              </a:lnTo>
              <a:lnTo>
                <a:pt x="1294086" y="112296"/>
              </a:lnTo>
              <a:lnTo>
                <a:pt x="1294086" y="22459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762C5-D16B-4574-8B44-DD363734022B}">
      <dsp:nvSpPr>
        <dsp:cNvPr id="0" name=""/>
        <dsp:cNvSpPr/>
      </dsp:nvSpPr>
      <dsp:spPr>
        <a:xfrm>
          <a:off x="4377181" y="1420327"/>
          <a:ext cx="91440" cy="2245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459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212E09-D423-4F69-9B08-C52B39E5BEAF}">
      <dsp:nvSpPr>
        <dsp:cNvPr id="0" name=""/>
        <dsp:cNvSpPr/>
      </dsp:nvSpPr>
      <dsp:spPr>
        <a:xfrm>
          <a:off x="2701018" y="2939006"/>
          <a:ext cx="160423" cy="4919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1966"/>
              </a:lnTo>
              <a:lnTo>
                <a:pt x="160423" y="49196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AFB5C0-C9DB-4134-A0F4-CF2182922B17}">
      <dsp:nvSpPr>
        <dsp:cNvPr id="0" name=""/>
        <dsp:cNvSpPr/>
      </dsp:nvSpPr>
      <dsp:spPr>
        <a:xfrm>
          <a:off x="3083095" y="2179666"/>
          <a:ext cx="91440" cy="2245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459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1B91D2-2622-4BBF-A0A7-26B19AABB432}">
      <dsp:nvSpPr>
        <dsp:cNvPr id="0" name=""/>
        <dsp:cNvSpPr/>
      </dsp:nvSpPr>
      <dsp:spPr>
        <a:xfrm>
          <a:off x="3128815" y="1420327"/>
          <a:ext cx="1294086" cy="224593"/>
        </a:xfrm>
        <a:custGeom>
          <a:avLst/>
          <a:gdLst/>
          <a:ahLst/>
          <a:cxnLst/>
          <a:rect l="0" t="0" r="0" b="0"/>
          <a:pathLst>
            <a:path>
              <a:moveTo>
                <a:pt x="1294086" y="0"/>
              </a:moveTo>
              <a:lnTo>
                <a:pt x="1294086" y="112296"/>
              </a:lnTo>
              <a:lnTo>
                <a:pt x="0" y="112296"/>
              </a:lnTo>
              <a:lnTo>
                <a:pt x="0" y="22459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8DE11-DBEA-467D-AE0B-1C822118315A}">
      <dsp:nvSpPr>
        <dsp:cNvPr id="0" name=""/>
        <dsp:cNvSpPr/>
      </dsp:nvSpPr>
      <dsp:spPr>
        <a:xfrm>
          <a:off x="1187686" y="1420327"/>
          <a:ext cx="647043" cy="224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296"/>
              </a:lnTo>
              <a:lnTo>
                <a:pt x="647043" y="112296"/>
              </a:lnTo>
              <a:lnTo>
                <a:pt x="647043" y="22459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42C76-4D7E-416A-8F6F-8E377DED15AF}">
      <dsp:nvSpPr>
        <dsp:cNvPr id="0" name=""/>
        <dsp:cNvSpPr/>
      </dsp:nvSpPr>
      <dsp:spPr>
        <a:xfrm>
          <a:off x="540643" y="1420327"/>
          <a:ext cx="647043" cy="224593"/>
        </a:xfrm>
        <a:custGeom>
          <a:avLst/>
          <a:gdLst/>
          <a:ahLst/>
          <a:cxnLst/>
          <a:rect l="0" t="0" r="0" b="0"/>
          <a:pathLst>
            <a:path>
              <a:moveTo>
                <a:pt x="647043" y="0"/>
              </a:moveTo>
              <a:lnTo>
                <a:pt x="647043" y="112296"/>
              </a:lnTo>
              <a:lnTo>
                <a:pt x="0" y="112296"/>
              </a:lnTo>
              <a:lnTo>
                <a:pt x="0" y="22459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5E2A94-113C-4E00-B592-7C72BE658EDC}">
      <dsp:nvSpPr>
        <dsp:cNvPr id="0" name=""/>
        <dsp:cNvSpPr/>
      </dsp:nvSpPr>
      <dsp:spPr>
        <a:xfrm>
          <a:off x="652940" y="885580"/>
          <a:ext cx="1069492" cy="534746"/>
        </a:xfrm>
        <a:prstGeom prst="rect">
          <a:avLst/>
        </a:prstGeom>
        <a:gradFill rotWithShape="1">
          <a:gsLst>
            <a:gs pos="0">
              <a:schemeClr val="accent4"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4"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Login.jsp</a:t>
          </a:r>
          <a:endParaRPr lang="en-US" sz="1100" kern="1200" dirty="0"/>
        </a:p>
      </dsp:txBody>
      <dsp:txXfrm>
        <a:off x="652940" y="885580"/>
        <a:ext cx="1069492" cy="534746"/>
      </dsp:txXfrm>
    </dsp:sp>
    <dsp:sp modelId="{E920A939-D475-4AFB-A209-61D735921A1B}">
      <dsp:nvSpPr>
        <dsp:cNvPr id="0" name=""/>
        <dsp:cNvSpPr/>
      </dsp:nvSpPr>
      <dsp:spPr>
        <a:xfrm>
          <a:off x="5897" y="1644920"/>
          <a:ext cx="1069492" cy="534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Login.java</a:t>
          </a:r>
          <a:endParaRPr lang="en-US" sz="1100" kern="1200" dirty="0"/>
        </a:p>
      </dsp:txBody>
      <dsp:txXfrm>
        <a:off x="5897" y="1644920"/>
        <a:ext cx="1069492" cy="534746"/>
      </dsp:txXfrm>
    </dsp:sp>
    <dsp:sp modelId="{0D170C13-1B0A-4708-8929-88CDBD5302AC}">
      <dsp:nvSpPr>
        <dsp:cNvPr id="0" name=""/>
        <dsp:cNvSpPr/>
      </dsp:nvSpPr>
      <dsp:spPr>
        <a:xfrm>
          <a:off x="1299983" y="1644920"/>
          <a:ext cx="1069492" cy="534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Register.java</a:t>
          </a:r>
          <a:endParaRPr lang="en-US" sz="1100" kern="1200" dirty="0"/>
        </a:p>
      </dsp:txBody>
      <dsp:txXfrm>
        <a:off x="1299983" y="1644920"/>
        <a:ext cx="1069492" cy="534746"/>
      </dsp:txXfrm>
    </dsp:sp>
    <dsp:sp modelId="{E795DE26-9223-4A9E-8542-D06D28CD4CEA}">
      <dsp:nvSpPr>
        <dsp:cNvPr id="0" name=""/>
        <dsp:cNvSpPr/>
      </dsp:nvSpPr>
      <dsp:spPr>
        <a:xfrm>
          <a:off x="3888155" y="885580"/>
          <a:ext cx="1069492" cy="534746"/>
        </a:xfrm>
        <a:prstGeom prst="rect">
          <a:avLst/>
        </a:prstGeom>
        <a:gradFill rotWithShape="1">
          <a:gsLst>
            <a:gs pos="0">
              <a:schemeClr val="accent4"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4"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Main.jsp</a:t>
          </a:r>
          <a:endParaRPr lang="en-US" sz="1100" kern="1200" dirty="0"/>
        </a:p>
      </dsp:txBody>
      <dsp:txXfrm>
        <a:off x="3888155" y="885580"/>
        <a:ext cx="1069492" cy="534746"/>
      </dsp:txXfrm>
    </dsp:sp>
    <dsp:sp modelId="{1D00A8C9-6576-4E6D-BDD2-FB1524D739ED}">
      <dsp:nvSpPr>
        <dsp:cNvPr id="0" name=""/>
        <dsp:cNvSpPr/>
      </dsp:nvSpPr>
      <dsp:spPr>
        <a:xfrm>
          <a:off x="2594069" y="1644920"/>
          <a:ext cx="1069492" cy="534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Analysis.java</a:t>
          </a:r>
          <a:endParaRPr lang="en-US" sz="1100" kern="1200" dirty="0"/>
        </a:p>
      </dsp:txBody>
      <dsp:txXfrm>
        <a:off x="2594069" y="1644920"/>
        <a:ext cx="1069492" cy="534746"/>
      </dsp:txXfrm>
    </dsp:sp>
    <dsp:sp modelId="{01A7232E-1FB8-4EE5-8F6E-15DD76DABAE2}">
      <dsp:nvSpPr>
        <dsp:cNvPr id="0" name=""/>
        <dsp:cNvSpPr/>
      </dsp:nvSpPr>
      <dsp:spPr>
        <a:xfrm>
          <a:off x="2594069" y="2404260"/>
          <a:ext cx="1069492" cy="534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Process.java</a:t>
          </a:r>
          <a:endParaRPr lang="en-US" sz="1100" kern="1200" dirty="0"/>
        </a:p>
      </dsp:txBody>
      <dsp:txXfrm>
        <a:off x="2594069" y="2404260"/>
        <a:ext cx="1069492" cy="534746"/>
      </dsp:txXfrm>
    </dsp:sp>
    <dsp:sp modelId="{375F77B6-C387-4AEE-8B0E-829CB5C8B097}">
      <dsp:nvSpPr>
        <dsp:cNvPr id="0" name=""/>
        <dsp:cNvSpPr/>
      </dsp:nvSpPr>
      <dsp:spPr>
        <a:xfrm>
          <a:off x="2861442" y="3163599"/>
          <a:ext cx="1069492" cy="534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VitalBean.java</a:t>
          </a:r>
          <a:endParaRPr lang="en-US" sz="1100" kern="1200" dirty="0"/>
        </a:p>
      </dsp:txBody>
      <dsp:txXfrm>
        <a:off x="2861442" y="3163599"/>
        <a:ext cx="1069492" cy="534746"/>
      </dsp:txXfrm>
    </dsp:sp>
    <dsp:sp modelId="{C6F0821D-69F3-41F2-9C42-F3F941860F51}">
      <dsp:nvSpPr>
        <dsp:cNvPr id="0" name=""/>
        <dsp:cNvSpPr/>
      </dsp:nvSpPr>
      <dsp:spPr>
        <a:xfrm>
          <a:off x="3888155" y="1644920"/>
          <a:ext cx="1069492" cy="534746"/>
        </a:xfrm>
        <a:prstGeom prst="rect">
          <a:avLst/>
        </a:prstGeom>
        <a:gradFill rotWithShape="1">
          <a:gsLst>
            <a:gs pos="0">
              <a:schemeClr val="accent4"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4"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Search.jsp</a:t>
          </a:r>
          <a:endParaRPr lang="en-US" sz="1100" kern="1200" dirty="0"/>
        </a:p>
      </dsp:txBody>
      <dsp:txXfrm>
        <a:off x="3888155" y="1644920"/>
        <a:ext cx="1069492" cy="534746"/>
      </dsp:txXfrm>
    </dsp:sp>
    <dsp:sp modelId="{7302BCD0-D785-41D0-AC37-75B4705DDAD8}">
      <dsp:nvSpPr>
        <dsp:cNvPr id="0" name=""/>
        <dsp:cNvSpPr/>
      </dsp:nvSpPr>
      <dsp:spPr>
        <a:xfrm>
          <a:off x="5182241" y="1644920"/>
          <a:ext cx="1069492" cy="534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Logout.java</a:t>
          </a:r>
          <a:endParaRPr lang="en-US" sz="1100" kern="1200" dirty="0"/>
        </a:p>
      </dsp:txBody>
      <dsp:txXfrm>
        <a:off x="5182241" y="1644920"/>
        <a:ext cx="1069492" cy="534746"/>
      </dsp:txXfrm>
    </dsp:sp>
    <dsp:sp modelId="{E626F0AE-4497-4A73-BD92-B68B730750B0}">
      <dsp:nvSpPr>
        <dsp:cNvPr id="0" name=""/>
        <dsp:cNvSpPr/>
      </dsp:nvSpPr>
      <dsp:spPr>
        <a:xfrm>
          <a:off x="7123370" y="885580"/>
          <a:ext cx="1069492" cy="534746"/>
        </a:xfrm>
        <a:prstGeom prst="rect">
          <a:avLst/>
        </a:prstGeom>
        <a:gradFill rotWithShape="1">
          <a:gsLst>
            <a:gs pos="0">
              <a:schemeClr val="accent4"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4"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Chart.jsp</a:t>
          </a:r>
          <a:endParaRPr lang="en-US" sz="1100" kern="1200" dirty="0"/>
        </a:p>
      </dsp:txBody>
      <dsp:txXfrm>
        <a:off x="7123370" y="885580"/>
        <a:ext cx="1069492" cy="534746"/>
      </dsp:txXfrm>
    </dsp:sp>
    <dsp:sp modelId="{C77DB6B4-000C-45F4-A105-CB377EB1E227}">
      <dsp:nvSpPr>
        <dsp:cNvPr id="0" name=""/>
        <dsp:cNvSpPr/>
      </dsp:nvSpPr>
      <dsp:spPr>
        <a:xfrm>
          <a:off x="6476327" y="1644920"/>
          <a:ext cx="1069492" cy="534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Chart.java</a:t>
          </a:r>
          <a:endParaRPr lang="en-US" sz="1100" kern="1200" dirty="0"/>
        </a:p>
      </dsp:txBody>
      <dsp:txXfrm>
        <a:off x="6476327" y="1644920"/>
        <a:ext cx="1069492" cy="534746"/>
      </dsp:txXfrm>
    </dsp:sp>
    <dsp:sp modelId="{8F71D868-CEF0-4016-A15A-20536039BC5C}">
      <dsp:nvSpPr>
        <dsp:cNvPr id="0" name=""/>
        <dsp:cNvSpPr/>
      </dsp:nvSpPr>
      <dsp:spPr>
        <a:xfrm>
          <a:off x="7770413" y="1644920"/>
          <a:ext cx="1069492" cy="534746"/>
        </a:xfrm>
        <a:prstGeom prst="rect">
          <a:avLst/>
        </a:prstGeom>
        <a:gradFill rotWithShape="1">
          <a:gsLst>
            <a:gs pos="0">
              <a:schemeClr val="accent4"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4"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Search.jsp</a:t>
          </a:r>
          <a:endParaRPr lang="en-US" sz="1100" kern="1200" dirty="0"/>
        </a:p>
      </dsp:txBody>
      <dsp:txXfrm>
        <a:off x="7770413" y="1644920"/>
        <a:ext cx="1069492" cy="534746"/>
      </dsp:txXfrm>
    </dsp:sp>
    <dsp:sp modelId="{27B7EB3C-FB4D-4DB8-9A93-86754AC16878}">
      <dsp:nvSpPr>
        <dsp:cNvPr id="0" name=""/>
        <dsp:cNvSpPr/>
      </dsp:nvSpPr>
      <dsp:spPr>
        <a:xfrm>
          <a:off x="9064499" y="885580"/>
          <a:ext cx="1069492" cy="534746"/>
        </a:xfrm>
        <a:prstGeom prst="rect">
          <a:avLst/>
        </a:prstGeom>
        <a:gradFill rotWithShape="1">
          <a:gsLst>
            <a:gs pos="0">
              <a:schemeClr val="accent4"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4"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Profile.jsp</a:t>
          </a:r>
          <a:endParaRPr lang="en-US" sz="1100" kern="1200" dirty="0"/>
        </a:p>
      </dsp:txBody>
      <dsp:txXfrm>
        <a:off x="9064499" y="885580"/>
        <a:ext cx="1069492" cy="534746"/>
      </dsp:txXfrm>
    </dsp:sp>
    <dsp:sp modelId="{31168880-6304-4375-859F-69486D3B24EC}">
      <dsp:nvSpPr>
        <dsp:cNvPr id="0" name=""/>
        <dsp:cNvSpPr/>
      </dsp:nvSpPr>
      <dsp:spPr>
        <a:xfrm>
          <a:off x="9064499" y="1644920"/>
          <a:ext cx="1069492" cy="534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Profile.java</a:t>
          </a:r>
          <a:endParaRPr lang="en-US" sz="1100" kern="1200" dirty="0"/>
        </a:p>
      </dsp:txBody>
      <dsp:txXfrm>
        <a:off x="9064499" y="1644920"/>
        <a:ext cx="1069492" cy="534746"/>
      </dsp:txXfrm>
    </dsp:sp>
    <dsp:sp modelId="{812B047C-4FE0-4516-878F-8DF12B7F67F5}">
      <dsp:nvSpPr>
        <dsp:cNvPr id="0" name=""/>
        <dsp:cNvSpPr/>
      </dsp:nvSpPr>
      <dsp:spPr>
        <a:xfrm>
          <a:off x="10358585" y="885580"/>
          <a:ext cx="1069492" cy="534746"/>
        </a:xfrm>
        <a:prstGeom prst="rect">
          <a:avLst/>
        </a:prstGeom>
        <a:gradFill rotWithShape="1">
          <a:gsLst>
            <a:gs pos="0">
              <a:schemeClr val="accent4"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4"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Print.jsp</a:t>
          </a:r>
          <a:endParaRPr lang="en-US" sz="1100" kern="1200" dirty="0"/>
        </a:p>
      </dsp:txBody>
      <dsp:txXfrm>
        <a:off x="10358585" y="885580"/>
        <a:ext cx="1069492" cy="534746"/>
      </dsp:txXfrm>
    </dsp:sp>
    <dsp:sp modelId="{39D42111-CED5-4A9E-93C7-3927FF3905FB}">
      <dsp:nvSpPr>
        <dsp:cNvPr id="0" name=""/>
        <dsp:cNvSpPr/>
      </dsp:nvSpPr>
      <dsp:spPr>
        <a:xfrm>
          <a:off x="10358585" y="1644920"/>
          <a:ext cx="1069492" cy="534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Print.java</a:t>
          </a:r>
          <a:endParaRPr lang="en-US" sz="1100" kern="1200" dirty="0"/>
        </a:p>
      </dsp:txBody>
      <dsp:txXfrm>
        <a:off x="10358585" y="1644920"/>
        <a:ext cx="1069492" cy="534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486379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Health Assessment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386667"/>
            <a:ext cx="6400800" cy="2664177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California State University, Los Angeles - CS 437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Calvin </a:t>
            </a:r>
            <a:r>
              <a:rPr lang="en-US" dirty="0" err="1" smtClean="0">
                <a:solidFill>
                  <a:schemeClr val="tx1"/>
                </a:solidFill>
              </a:rPr>
              <a:t>Thanh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Mero </a:t>
            </a:r>
            <a:r>
              <a:rPr lang="en-US" dirty="0" err="1" smtClean="0">
                <a:solidFill>
                  <a:schemeClr val="tx1"/>
                </a:solidFill>
              </a:rPr>
              <a:t>Avanessian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David Perez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Di Shen</a:t>
            </a:r>
          </a:p>
          <a:p>
            <a:r>
              <a:rPr lang="en-US" i="1" dirty="0" smtClean="0">
                <a:solidFill>
                  <a:schemeClr val="tx1"/>
                </a:solidFill>
              </a:rPr>
              <a:t>March 10, 2015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04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52533"/>
            <a:ext cx="8534400" cy="790221"/>
          </a:xfrm>
        </p:spPr>
        <p:txBody>
          <a:bodyPr/>
          <a:lstStyle/>
          <a:p>
            <a:r>
              <a:rPr lang="en-US" dirty="0" smtClean="0"/>
              <a:t>Vital 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085388" cy="46538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Body Temperature: Oral temperature in °F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Hypothermia (</a:t>
            </a:r>
            <a:r>
              <a:rPr lang="en-US" dirty="0">
                <a:solidFill>
                  <a:schemeClr val="tx1"/>
                </a:solidFill>
              </a:rPr>
              <a:t>Cold)/</a:t>
            </a:r>
            <a:r>
              <a:rPr lang="en-US" dirty="0" smtClean="0">
                <a:solidFill>
                  <a:schemeClr val="tx1"/>
                </a:solidFill>
              </a:rPr>
              <a:t>Hyperthermia (</a:t>
            </a:r>
            <a:r>
              <a:rPr lang="en-US" dirty="0">
                <a:solidFill>
                  <a:schemeClr val="tx1"/>
                </a:solidFill>
              </a:rPr>
              <a:t>Fever)</a:t>
            </a:r>
          </a:p>
          <a:p>
            <a:r>
              <a:rPr lang="en-US" dirty="0">
                <a:solidFill>
                  <a:schemeClr val="tx1"/>
                </a:solidFill>
              </a:rPr>
              <a:t>Heart Rate: in beats/min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Recommended Heart Rate Range</a:t>
            </a:r>
          </a:p>
          <a:p>
            <a:r>
              <a:rPr lang="en-US" dirty="0">
                <a:solidFill>
                  <a:schemeClr val="tx1"/>
                </a:solidFill>
              </a:rPr>
              <a:t>Respiratory Rate: in breaths/min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Abnormally Fast(Tachypnea)/Abnormally </a:t>
            </a:r>
            <a:r>
              <a:rPr lang="en-US" dirty="0" smtClean="0">
                <a:solidFill>
                  <a:schemeClr val="tx1"/>
                </a:solidFill>
              </a:rPr>
              <a:t>Slow (</a:t>
            </a:r>
            <a:r>
              <a:rPr lang="en-US" dirty="0" err="1">
                <a:solidFill>
                  <a:schemeClr val="tx1"/>
                </a:solidFill>
              </a:rPr>
              <a:t>Bradypnea</a:t>
            </a:r>
            <a:r>
              <a:rPr lang="en-US" dirty="0">
                <a:solidFill>
                  <a:schemeClr val="tx1"/>
                </a:solidFill>
              </a:rPr>
              <a:t>).</a:t>
            </a:r>
          </a:p>
          <a:p>
            <a:r>
              <a:rPr lang="en-US" dirty="0">
                <a:solidFill>
                  <a:schemeClr val="tx1"/>
                </a:solidFill>
              </a:rPr>
              <a:t>Blood Pressure: Systolic/Diastolic in mm Hg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Risk of cardiac and vascular disease</a:t>
            </a:r>
          </a:p>
          <a:p>
            <a:r>
              <a:rPr lang="en-US" dirty="0">
                <a:solidFill>
                  <a:schemeClr val="tx1"/>
                </a:solidFill>
              </a:rPr>
              <a:t>Cholesterol: LDL, HDL, Triglycerides in mg/</a:t>
            </a:r>
            <a:r>
              <a:rPr lang="en-US" dirty="0" err="1">
                <a:solidFill>
                  <a:schemeClr val="tx1"/>
                </a:solidFill>
              </a:rPr>
              <a:t>dL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Risk of blood clots and Heart Attack</a:t>
            </a:r>
          </a:p>
        </p:txBody>
      </p:sp>
    </p:spTree>
    <p:extLst>
      <p:ext uri="{BB962C8B-B14F-4D97-AF65-F5344CB8AC3E}">
        <p14:creationId xmlns:p14="http://schemas.microsoft.com/office/powerpoint/2010/main" val="32645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481768073"/>
              </p:ext>
            </p:extLst>
          </p:nvPr>
        </p:nvGraphicFramePr>
        <p:xfrm>
          <a:off x="446598" y="13912"/>
          <a:ext cx="11433975" cy="4583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756992" y="4683316"/>
            <a:ext cx="1264258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Datas</a:t>
            </a:r>
            <a:r>
              <a:rPr lang="en-US" dirty="0" smtClean="0"/>
              <a:t> (DB)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61049" y="4683316"/>
            <a:ext cx="1264258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Vitals</a:t>
            </a:r>
          </a:p>
          <a:p>
            <a:pPr algn="ctr"/>
            <a:r>
              <a:rPr lang="en-US" dirty="0" smtClean="0"/>
              <a:t>(DB)</a:t>
            </a:r>
            <a:endParaRPr lang="en-US" dirty="0"/>
          </a:p>
        </p:txBody>
      </p:sp>
      <p:cxnSp>
        <p:nvCxnSpPr>
          <p:cNvPr id="56" name="Elbow Connector 55"/>
          <p:cNvCxnSpPr/>
          <p:nvPr/>
        </p:nvCxnSpPr>
        <p:spPr>
          <a:xfrm rot="10800000" flipV="1">
            <a:off x="4389121" y="2210459"/>
            <a:ext cx="3053301" cy="1239275"/>
          </a:xfrm>
          <a:prstGeom prst="bentConnector3">
            <a:avLst>
              <a:gd name="adj1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23" idx="3"/>
          </p:cNvCxnSpPr>
          <p:nvPr/>
        </p:nvCxnSpPr>
        <p:spPr>
          <a:xfrm flipV="1">
            <a:off x="5021250" y="2210458"/>
            <a:ext cx="5029199" cy="279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23" idx="3"/>
          </p:cNvCxnSpPr>
          <p:nvPr/>
        </p:nvCxnSpPr>
        <p:spPr>
          <a:xfrm flipV="1">
            <a:off x="5021250" y="2210458"/>
            <a:ext cx="6317310" cy="279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23" idx="1"/>
          </p:cNvCxnSpPr>
          <p:nvPr/>
        </p:nvCxnSpPr>
        <p:spPr>
          <a:xfrm flipH="1" flipV="1">
            <a:off x="934279" y="2210458"/>
            <a:ext cx="2822713" cy="279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23" idx="1"/>
          </p:cNvCxnSpPr>
          <p:nvPr/>
        </p:nvCxnSpPr>
        <p:spPr>
          <a:xfrm flipH="1" flipV="1">
            <a:off x="2258170" y="2210458"/>
            <a:ext cx="1498822" cy="279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4" idx="1"/>
          </p:cNvCxnSpPr>
          <p:nvPr/>
        </p:nvCxnSpPr>
        <p:spPr>
          <a:xfrm flipH="1" flipV="1">
            <a:off x="4118776" y="2707421"/>
            <a:ext cx="2242273" cy="22990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685676" y="5701083"/>
            <a:ext cx="1486894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DataGenerator.jsp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683443" y="5709032"/>
            <a:ext cx="1411356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Data </a:t>
            </a:r>
            <a:r>
              <a:rPr lang="en-US" dirty="0" smtClean="0"/>
              <a:t>Generator.java</a:t>
            </a:r>
            <a:endParaRPr lang="en-US" dirty="0"/>
          </a:p>
        </p:txBody>
      </p:sp>
      <p:cxnSp>
        <p:nvCxnSpPr>
          <p:cNvPr id="109" name="Straight Connector 108"/>
          <p:cNvCxnSpPr>
            <a:stCxn id="101" idx="1"/>
            <a:endCxn id="100" idx="3"/>
          </p:cNvCxnSpPr>
          <p:nvPr/>
        </p:nvCxnSpPr>
        <p:spPr>
          <a:xfrm flipH="1" flipV="1">
            <a:off x="3172570" y="6024249"/>
            <a:ext cx="510873" cy="1464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101" idx="0"/>
          </p:cNvCxnSpPr>
          <p:nvPr/>
        </p:nvCxnSpPr>
        <p:spPr>
          <a:xfrm>
            <a:off x="4389121" y="5329647"/>
            <a:ext cx="0" cy="3793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23" idx="0"/>
          </p:cNvCxnSpPr>
          <p:nvPr/>
        </p:nvCxnSpPr>
        <p:spPr>
          <a:xfrm flipH="1" flipV="1">
            <a:off x="3872285" y="3713259"/>
            <a:ext cx="516836" cy="9700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7553745" y="2210458"/>
            <a:ext cx="1" cy="24728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Freeform 131"/>
          <p:cNvSpPr/>
          <p:nvPr/>
        </p:nvSpPr>
        <p:spPr>
          <a:xfrm>
            <a:off x="4086970" y="2186609"/>
            <a:ext cx="7116418" cy="866693"/>
          </a:xfrm>
          <a:custGeom>
            <a:avLst/>
            <a:gdLst>
              <a:gd name="connsiteX0" fmla="*/ 0 w 7116418"/>
              <a:gd name="connsiteY0" fmla="*/ 0 h 866693"/>
              <a:gd name="connsiteX1" fmla="*/ 3951799 w 7116418"/>
              <a:gd name="connsiteY1" fmla="*/ 866692 h 866693"/>
              <a:gd name="connsiteX2" fmla="*/ 7116418 w 7116418"/>
              <a:gd name="connsiteY2" fmla="*/ 7951 h 866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6418" h="866693">
                <a:moveTo>
                  <a:pt x="0" y="0"/>
                </a:moveTo>
                <a:cubicBezTo>
                  <a:pt x="1382864" y="432683"/>
                  <a:pt x="2765729" y="865367"/>
                  <a:pt x="3951799" y="866692"/>
                </a:cubicBezTo>
                <a:cubicBezTo>
                  <a:pt x="5137869" y="868017"/>
                  <a:pt x="6588982" y="116619"/>
                  <a:pt x="7116418" y="795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52533"/>
            <a:ext cx="8534400" cy="790221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10101"/>
            <a:ext cx="10085388" cy="5142432"/>
          </a:xfrm>
        </p:spPr>
        <p:txBody>
          <a:bodyPr>
            <a:no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Heart Rate</a:t>
            </a:r>
          </a:p>
          <a:p>
            <a:pPr lvl="1"/>
            <a:r>
              <a:rPr lang="en-US" sz="1050" b="1" dirty="0">
                <a:solidFill>
                  <a:schemeClr val="tx1"/>
                </a:solidFill>
              </a:rPr>
              <a:t>http://</a:t>
            </a:r>
            <a:r>
              <a:rPr lang="en-US" sz="1050" b="1" dirty="0" smtClean="0">
                <a:solidFill>
                  <a:schemeClr val="tx1"/>
                </a:solidFill>
              </a:rPr>
              <a:t>www.heart.org/HEARTORG/GettingHealthy/PhysicalActivity/FitnessBasics/Target-Heart-Rates_UCM_434341_Article.jsp</a:t>
            </a:r>
            <a:endParaRPr lang="en-US" sz="1050" b="1" dirty="0">
              <a:solidFill>
                <a:schemeClr val="tx1"/>
              </a:solidFill>
            </a:endParaRPr>
          </a:p>
          <a:p>
            <a:r>
              <a:rPr lang="en-US" sz="1050" b="1" dirty="0" smtClean="0">
                <a:solidFill>
                  <a:schemeClr val="tx1"/>
                </a:solidFill>
              </a:rPr>
              <a:t>Body Temperature</a:t>
            </a:r>
            <a:endParaRPr lang="en-US" sz="1050" b="1" dirty="0">
              <a:solidFill>
                <a:schemeClr val="tx1"/>
              </a:solidFill>
            </a:endParaRPr>
          </a:p>
          <a:p>
            <a:pPr lvl="1"/>
            <a:r>
              <a:rPr lang="en-US" sz="1050" b="1" dirty="0">
                <a:solidFill>
                  <a:schemeClr val="tx1"/>
                </a:solidFill>
              </a:rPr>
              <a:t>http://www.webmd.com/first-aid/body-temperature</a:t>
            </a:r>
          </a:p>
          <a:p>
            <a:pPr lvl="1"/>
            <a:r>
              <a:rPr lang="en-US" sz="1050" b="1" dirty="0">
                <a:solidFill>
                  <a:schemeClr val="tx1"/>
                </a:solidFill>
              </a:rPr>
              <a:t>http://</a:t>
            </a:r>
            <a:r>
              <a:rPr lang="en-US" sz="1050" b="1" dirty="0" smtClean="0">
                <a:solidFill>
                  <a:schemeClr val="tx1"/>
                </a:solidFill>
              </a:rPr>
              <a:t>en.wikipedia.org/wiki/Human_body_temperature</a:t>
            </a:r>
            <a:endParaRPr lang="en-US" sz="1050" b="1" dirty="0">
              <a:solidFill>
                <a:schemeClr val="tx1"/>
              </a:solidFill>
            </a:endParaRPr>
          </a:p>
          <a:p>
            <a:r>
              <a:rPr lang="en-US" sz="1050" b="1" dirty="0" smtClean="0">
                <a:solidFill>
                  <a:schemeClr val="tx1"/>
                </a:solidFill>
              </a:rPr>
              <a:t>Blood Pressure</a:t>
            </a:r>
            <a:endParaRPr lang="en-US" sz="1050" b="1" dirty="0">
              <a:solidFill>
                <a:schemeClr val="tx1"/>
              </a:solidFill>
            </a:endParaRPr>
          </a:p>
          <a:p>
            <a:pPr lvl="1"/>
            <a:r>
              <a:rPr lang="en-US" sz="1050" b="1" dirty="0">
                <a:solidFill>
                  <a:schemeClr val="tx1"/>
                </a:solidFill>
              </a:rPr>
              <a:t>http://www.heart.org/HEARTORG/Conditions/HighBloodPressure/AboutHighBloodPressure/Understanding-Blood-Pressure-Readings_UCM_301764_Article.jsp 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Respiratory Rate</a:t>
            </a:r>
          </a:p>
          <a:p>
            <a:pPr lvl="1"/>
            <a:r>
              <a:rPr lang="en-US" sz="1050" b="1" dirty="0">
                <a:solidFill>
                  <a:schemeClr val="tx1"/>
                </a:solidFill>
              </a:rPr>
              <a:t>http://lungcancer.about.com/od/Respiratory-System-Function/a/Normal-Respiratory-Rate.htm </a:t>
            </a:r>
          </a:p>
          <a:p>
            <a:pPr lvl="1"/>
            <a:r>
              <a:rPr lang="en-US" sz="1050" b="1" dirty="0">
                <a:solidFill>
                  <a:schemeClr val="tx1"/>
                </a:solidFill>
              </a:rPr>
              <a:t>http://</a:t>
            </a:r>
            <a:r>
              <a:rPr lang="en-US" sz="1050" b="1" dirty="0" smtClean="0">
                <a:solidFill>
                  <a:schemeClr val="tx1"/>
                </a:solidFill>
              </a:rPr>
              <a:t>en.wikipedia.org/wiki/Respiratory_rate</a:t>
            </a:r>
            <a:endParaRPr lang="en-US" sz="1050" b="1" dirty="0">
              <a:solidFill>
                <a:schemeClr val="tx1"/>
              </a:solidFill>
            </a:endParaRPr>
          </a:p>
          <a:p>
            <a:r>
              <a:rPr lang="en-US" sz="1050" b="1" dirty="0">
                <a:solidFill>
                  <a:schemeClr val="tx1"/>
                </a:solidFill>
              </a:rPr>
              <a:t>Cholesterol</a:t>
            </a:r>
          </a:p>
          <a:p>
            <a:pPr lvl="1"/>
            <a:r>
              <a:rPr lang="en-US" sz="1050" b="1" dirty="0">
                <a:solidFill>
                  <a:schemeClr val="tx1"/>
                </a:solidFill>
              </a:rPr>
              <a:t>http://www.webmd.com/cholesterol-management/guide/understanding-numbers</a:t>
            </a:r>
          </a:p>
          <a:p>
            <a:pPr lvl="1"/>
            <a:r>
              <a:rPr lang="en-US" sz="1050" b="1" dirty="0">
                <a:solidFill>
                  <a:schemeClr val="tx1"/>
                </a:solidFill>
              </a:rPr>
              <a:t>http://en.wikipedia.org/wiki/Low-density_lipoprotein</a:t>
            </a:r>
          </a:p>
          <a:p>
            <a:pPr lvl="1"/>
            <a:r>
              <a:rPr lang="en-US" sz="1050" b="1" dirty="0">
                <a:solidFill>
                  <a:schemeClr val="tx1"/>
                </a:solidFill>
              </a:rPr>
              <a:t>http://en.wikipedia.org/wiki/High-density_lipoprotein</a:t>
            </a:r>
          </a:p>
          <a:p>
            <a:pPr lvl="1"/>
            <a:r>
              <a:rPr lang="en-US" sz="1050" b="1" dirty="0">
                <a:solidFill>
                  <a:schemeClr val="tx1"/>
                </a:solidFill>
              </a:rPr>
              <a:t>http://www.nlm.nih.gov/medlineplus/magazine/issues/summer12/articles/summer12pg6-7.html</a:t>
            </a:r>
          </a:p>
          <a:p>
            <a:pPr lvl="1"/>
            <a:r>
              <a:rPr lang="en-US" sz="1050" b="1" dirty="0">
                <a:solidFill>
                  <a:schemeClr val="tx1"/>
                </a:solidFill>
              </a:rPr>
              <a:t>http://www.webmd.com/cholesterol-management/guide/understanding-numbers?page=2</a:t>
            </a:r>
          </a:p>
          <a:p>
            <a:pPr lvl="1"/>
            <a:r>
              <a:rPr lang="en-US" sz="1050" b="1" dirty="0">
                <a:solidFill>
                  <a:schemeClr val="tx1"/>
                </a:solidFill>
              </a:rPr>
              <a:t>http://www.heart.org/HEARTORG/Conditions/Cholesterol/AboutCholesterol/What-Your-Cholesterol-Levels-Mean_UCM_305562_Article.jsp</a:t>
            </a:r>
            <a:endParaRPr lang="en-US" sz="105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98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668</TotalTime>
  <Words>167</Words>
  <Application>Microsoft Office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Slice</vt:lpstr>
      <vt:lpstr>Advanced Health Assessment Program</vt:lpstr>
      <vt:lpstr>Vital signs</vt:lpstr>
      <vt:lpstr>PowerPoint Presentation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health assessment program</dc:title>
  <dc:creator>Di Shen</dc:creator>
  <cp:lastModifiedBy>Di Shen</cp:lastModifiedBy>
  <cp:revision>28</cp:revision>
  <dcterms:created xsi:type="dcterms:W3CDTF">2015-03-08T22:32:55Z</dcterms:created>
  <dcterms:modified xsi:type="dcterms:W3CDTF">2015-03-14T16:17:51Z</dcterms:modified>
</cp:coreProperties>
</file>