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980A6-B15E-4F5D-9287-24D71AD9A1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DE746-E8D6-407E-9170-F0FA4ED66F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B26C51-9593-4A6E-B340-E91E9FF20E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C0B39-CA1B-40EA-BAE7-EB940700EB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2E24E-65A4-48D2-A072-1730C92B25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48C67-CD18-4A72-8449-5B23DAC1D0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8E25A8-36F9-4505-8DB5-273315F618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5C0EEE-4B87-4CC2-A1E2-7BD07AAFD8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4E222-944E-47C5-8CBD-B4D1291159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CC1812-4398-4E48-9D6A-83F8686E4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A3E95-BFA7-4F8F-BA1A-F20B3D0FF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5B998-6394-4E96-A889-D1DCDA30B6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9D5784-A297-420E-9743-2080174147D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2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2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2024-11-20T21:34:15Z</dcterms:created>
  <dc:creator/>
  <dc:description/>
  <dc:language>ru-RU</dc:language>
  <cp:lastModifiedBy/>
  <dcterms:modified xsi:type="dcterms:W3CDTF">2024-11-20T21:39:15Z</dcterms:modified>
  <cp:revision>1</cp:revision>
  <dc:subject/>
  <dc:title/>
</cp:coreProperties>
</file>