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F6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67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2594A-06FE-442E-A5AB-ECAA04F6F0CD}" type="doc">
      <dgm:prSet loTypeId="urn:microsoft.com/office/officeart/2005/8/layout/hProcess7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4FE1A05B-F186-4B13-A7CF-8BF6F2DC0A4F}">
      <dgm:prSet phldrT="[テキスト]" custT="1"/>
      <dgm:spPr/>
      <dgm:t>
        <a:bodyPr/>
        <a:lstStyle/>
        <a:p>
          <a:endParaRPr kumimoji="1" lang="ja-JP" altLang="en-US" sz="2800" dirty="0"/>
        </a:p>
      </dgm:t>
    </dgm:pt>
    <dgm:pt modelId="{7F55CBD9-84A2-4595-946F-A0B30F4C557E}" type="parTrans" cxnId="{4FCA5DFB-4AAD-43FA-A34D-E36D8C41C464}">
      <dgm:prSet/>
      <dgm:spPr/>
      <dgm:t>
        <a:bodyPr/>
        <a:lstStyle/>
        <a:p>
          <a:endParaRPr kumimoji="1" lang="ja-JP" altLang="en-US" sz="2800"/>
        </a:p>
      </dgm:t>
    </dgm:pt>
    <dgm:pt modelId="{BA0E8DE0-FFA8-42A9-AA0F-8D03E8FF8827}" type="sibTrans" cxnId="{4FCA5DFB-4AAD-43FA-A34D-E36D8C41C464}">
      <dgm:prSet/>
      <dgm:spPr/>
      <dgm:t>
        <a:bodyPr/>
        <a:lstStyle/>
        <a:p>
          <a:endParaRPr kumimoji="1" lang="ja-JP" altLang="en-US" sz="2800"/>
        </a:p>
      </dgm:t>
    </dgm:pt>
    <dgm:pt modelId="{95D8E3C3-7198-46F7-9D05-0ED8A2952B95}">
      <dgm:prSet phldrT="[テキスト]" custT="1"/>
      <dgm:spPr/>
      <dgm:t>
        <a:bodyPr/>
        <a:lstStyle/>
        <a:p>
          <a:r>
            <a:rPr kumimoji="1" lang="ja-JP" altLang="en-US" sz="2800" dirty="0"/>
            <a:t>①データ取込</a:t>
          </a:r>
        </a:p>
      </dgm:t>
    </dgm:pt>
    <dgm:pt modelId="{2356B15E-03EF-4C1B-B5A4-1D36F5100060}" type="parTrans" cxnId="{0250E564-288F-49F9-B7A4-4E673430D047}">
      <dgm:prSet/>
      <dgm:spPr/>
      <dgm:t>
        <a:bodyPr/>
        <a:lstStyle/>
        <a:p>
          <a:endParaRPr kumimoji="1" lang="ja-JP" altLang="en-US" sz="2800"/>
        </a:p>
      </dgm:t>
    </dgm:pt>
    <dgm:pt modelId="{F7416908-BA8E-41F5-9E7F-69234FCFA562}" type="sibTrans" cxnId="{0250E564-288F-49F9-B7A4-4E673430D047}">
      <dgm:prSet/>
      <dgm:spPr/>
      <dgm:t>
        <a:bodyPr/>
        <a:lstStyle/>
        <a:p>
          <a:endParaRPr kumimoji="1" lang="ja-JP" altLang="en-US" sz="2800"/>
        </a:p>
      </dgm:t>
    </dgm:pt>
    <dgm:pt modelId="{7C1430E4-37EF-4508-BB7F-B20DB8FB212F}">
      <dgm:prSet phldrT="[テキスト]" custT="1"/>
      <dgm:spPr/>
      <dgm:t>
        <a:bodyPr/>
        <a:lstStyle/>
        <a:p>
          <a:r>
            <a:rPr kumimoji="1" lang="ja-JP" altLang="en-US" sz="2800" dirty="0"/>
            <a:t>②可視化</a:t>
          </a:r>
        </a:p>
      </dgm:t>
    </dgm:pt>
    <dgm:pt modelId="{5E711FA1-2283-446D-B506-94EB8882E9B9}" type="parTrans" cxnId="{45B2CC28-A4EC-4409-BBD4-A0742E19A3F7}">
      <dgm:prSet/>
      <dgm:spPr/>
      <dgm:t>
        <a:bodyPr/>
        <a:lstStyle/>
        <a:p>
          <a:endParaRPr kumimoji="1" lang="ja-JP" altLang="en-US" sz="2800"/>
        </a:p>
      </dgm:t>
    </dgm:pt>
    <dgm:pt modelId="{5EE87FF2-E3D6-44EC-8EAA-49856E5FBA3A}" type="sibTrans" cxnId="{45B2CC28-A4EC-4409-BBD4-A0742E19A3F7}">
      <dgm:prSet/>
      <dgm:spPr/>
      <dgm:t>
        <a:bodyPr/>
        <a:lstStyle/>
        <a:p>
          <a:endParaRPr kumimoji="1" lang="ja-JP" altLang="en-US" sz="2800"/>
        </a:p>
      </dgm:t>
    </dgm:pt>
    <dgm:pt modelId="{B9D73E49-1365-4096-B324-19BA33A89EA6}">
      <dgm:prSet phldrT="[テキスト]" custT="1"/>
      <dgm:spPr/>
      <dgm:t>
        <a:bodyPr/>
        <a:lstStyle/>
        <a:p>
          <a:r>
            <a:rPr kumimoji="1" lang="ja-JP" altLang="en-US" sz="2800" dirty="0"/>
            <a:t>　</a:t>
          </a:r>
        </a:p>
      </dgm:t>
    </dgm:pt>
    <dgm:pt modelId="{4B797494-BA5E-4C17-B3B1-BE5D5100B8AE}" type="parTrans" cxnId="{25E81A20-AF5A-4284-A9F5-266663A02F1C}">
      <dgm:prSet/>
      <dgm:spPr/>
      <dgm:t>
        <a:bodyPr/>
        <a:lstStyle/>
        <a:p>
          <a:endParaRPr kumimoji="1" lang="ja-JP" altLang="en-US" sz="2800"/>
        </a:p>
      </dgm:t>
    </dgm:pt>
    <dgm:pt modelId="{CD2D8B70-2B6B-45CA-8227-B800E8864DD8}" type="sibTrans" cxnId="{25E81A20-AF5A-4284-A9F5-266663A02F1C}">
      <dgm:prSet/>
      <dgm:spPr/>
      <dgm:t>
        <a:bodyPr/>
        <a:lstStyle/>
        <a:p>
          <a:endParaRPr kumimoji="1" lang="ja-JP" altLang="en-US" sz="2800"/>
        </a:p>
      </dgm:t>
    </dgm:pt>
    <dgm:pt modelId="{CC551A17-B4B5-479D-A108-DE29395710D2}">
      <dgm:prSet phldrT="[テキスト]" custT="1"/>
      <dgm:spPr/>
      <dgm:t>
        <a:bodyPr/>
        <a:lstStyle/>
        <a:p>
          <a:r>
            <a:rPr kumimoji="1" lang="ja-JP" altLang="en-US" sz="2800" dirty="0"/>
            <a:t>③出力</a:t>
          </a:r>
        </a:p>
      </dgm:t>
    </dgm:pt>
    <dgm:pt modelId="{66DFA924-5506-487D-B87E-324C3112EC1E}" type="parTrans" cxnId="{6CE5907E-BEF9-4C09-B31D-6388BA6DCCED}">
      <dgm:prSet/>
      <dgm:spPr/>
      <dgm:t>
        <a:bodyPr/>
        <a:lstStyle/>
        <a:p>
          <a:endParaRPr kumimoji="1" lang="ja-JP" altLang="en-US" sz="2800"/>
        </a:p>
      </dgm:t>
    </dgm:pt>
    <dgm:pt modelId="{484610C2-5DD4-4252-A450-765AF58986CF}" type="sibTrans" cxnId="{6CE5907E-BEF9-4C09-B31D-6388BA6DCCED}">
      <dgm:prSet/>
      <dgm:spPr/>
      <dgm:t>
        <a:bodyPr/>
        <a:lstStyle/>
        <a:p>
          <a:endParaRPr kumimoji="1" lang="ja-JP" altLang="en-US" sz="2800"/>
        </a:p>
      </dgm:t>
    </dgm:pt>
    <dgm:pt modelId="{6BDB2FA8-FF9D-401C-BE7B-D9F46743FE8A}">
      <dgm:prSet phldrT="[テキスト]" custT="1"/>
      <dgm:spPr/>
      <dgm:t>
        <a:bodyPr/>
        <a:lstStyle/>
        <a:p>
          <a:endParaRPr kumimoji="1" lang="en-US" altLang="ja-JP" sz="2800" dirty="0"/>
        </a:p>
        <a:p>
          <a:endParaRPr kumimoji="1" lang="ja-JP" altLang="en-US" sz="2800" dirty="0"/>
        </a:p>
      </dgm:t>
    </dgm:pt>
    <dgm:pt modelId="{F442EE28-7170-4EF3-B558-473906F43FF7}" type="sibTrans" cxnId="{4C7C5F9B-3144-47C9-8B63-837572A66DD6}">
      <dgm:prSet/>
      <dgm:spPr/>
      <dgm:t>
        <a:bodyPr/>
        <a:lstStyle/>
        <a:p>
          <a:endParaRPr kumimoji="1" lang="ja-JP" altLang="en-US" sz="2800"/>
        </a:p>
      </dgm:t>
    </dgm:pt>
    <dgm:pt modelId="{F2A448FD-37F1-4CFC-956F-B56A4697AEC3}" type="parTrans" cxnId="{4C7C5F9B-3144-47C9-8B63-837572A66DD6}">
      <dgm:prSet/>
      <dgm:spPr/>
      <dgm:t>
        <a:bodyPr/>
        <a:lstStyle/>
        <a:p>
          <a:endParaRPr kumimoji="1" lang="ja-JP" altLang="en-US" sz="2800"/>
        </a:p>
      </dgm:t>
    </dgm:pt>
    <dgm:pt modelId="{87339D8B-9F45-4A2F-A14C-02D6FB6B72AB}" type="pres">
      <dgm:prSet presAssocID="{3BE2594A-06FE-442E-A5AB-ECAA04F6F0CD}" presName="Name0" presStyleCnt="0">
        <dgm:presLayoutVars>
          <dgm:dir/>
          <dgm:animLvl val="lvl"/>
          <dgm:resizeHandles val="exact"/>
        </dgm:presLayoutVars>
      </dgm:prSet>
      <dgm:spPr/>
    </dgm:pt>
    <dgm:pt modelId="{17A0D023-C03F-4DE5-A3AA-60E82F463A36}" type="pres">
      <dgm:prSet presAssocID="{4FE1A05B-F186-4B13-A7CF-8BF6F2DC0A4F}" presName="compositeNode" presStyleCnt="0">
        <dgm:presLayoutVars>
          <dgm:bulletEnabled val="1"/>
        </dgm:presLayoutVars>
      </dgm:prSet>
      <dgm:spPr/>
    </dgm:pt>
    <dgm:pt modelId="{1C40E9B3-DB83-4422-A608-23B39B113E6B}" type="pres">
      <dgm:prSet presAssocID="{4FE1A05B-F186-4B13-A7CF-8BF6F2DC0A4F}" presName="bgRect" presStyleLbl="node1" presStyleIdx="0" presStyleCnt="3"/>
      <dgm:spPr/>
    </dgm:pt>
    <dgm:pt modelId="{F9EF388F-13C3-415E-B2C0-42FBF40B0E69}" type="pres">
      <dgm:prSet presAssocID="{4FE1A05B-F186-4B13-A7CF-8BF6F2DC0A4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DF5F032-57DA-48C4-8BFB-06CBE4FE2141}" type="pres">
      <dgm:prSet presAssocID="{4FE1A05B-F186-4B13-A7CF-8BF6F2DC0A4F}" presName="childNode" presStyleLbl="node1" presStyleIdx="0" presStyleCnt="3">
        <dgm:presLayoutVars>
          <dgm:bulletEnabled val="1"/>
        </dgm:presLayoutVars>
      </dgm:prSet>
      <dgm:spPr/>
    </dgm:pt>
    <dgm:pt modelId="{F5A062BF-52F1-4CF2-B4FB-F8B7D83C547C}" type="pres">
      <dgm:prSet presAssocID="{BA0E8DE0-FFA8-42A9-AA0F-8D03E8FF8827}" presName="hSp" presStyleCnt="0"/>
      <dgm:spPr/>
    </dgm:pt>
    <dgm:pt modelId="{B7FA13FB-E377-49CA-A8E9-1B7C52B2C368}" type="pres">
      <dgm:prSet presAssocID="{BA0E8DE0-FFA8-42A9-AA0F-8D03E8FF8827}" presName="vProcSp" presStyleCnt="0"/>
      <dgm:spPr/>
    </dgm:pt>
    <dgm:pt modelId="{5B113A43-B355-41BD-A01F-BB350AFEDD72}" type="pres">
      <dgm:prSet presAssocID="{BA0E8DE0-FFA8-42A9-AA0F-8D03E8FF8827}" presName="vSp1" presStyleCnt="0"/>
      <dgm:spPr/>
    </dgm:pt>
    <dgm:pt modelId="{1C8F0122-8FC9-42C6-A632-F1A94AC6F975}" type="pres">
      <dgm:prSet presAssocID="{BA0E8DE0-FFA8-42A9-AA0F-8D03E8FF8827}" presName="simulatedConn" presStyleLbl="solidFgAcc1" presStyleIdx="0" presStyleCnt="2"/>
      <dgm:spPr/>
    </dgm:pt>
    <dgm:pt modelId="{B8688419-CFAC-4E3E-B2CC-7FE839CCA145}" type="pres">
      <dgm:prSet presAssocID="{BA0E8DE0-FFA8-42A9-AA0F-8D03E8FF8827}" presName="vSp2" presStyleCnt="0"/>
      <dgm:spPr/>
    </dgm:pt>
    <dgm:pt modelId="{54273ADE-2630-43A4-90D4-BE88E04CE8CF}" type="pres">
      <dgm:prSet presAssocID="{BA0E8DE0-FFA8-42A9-AA0F-8D03E8FF8827}" presName="sibTrans" presStyleCnt="0"/>
      <dgm:spPr/>
    </dgm:pt>
    <dgm:pt modelId="{8F935E7A-C1FA-478D-8C7C-15E19CD13B33}" type="pres">
      <dgm:prSet presAssocID="{6BDB2FA8-FF9D-401C-BE7B-D9F46743FE8A}" presName="compositeNode" presStyleCnt="0">
        <dgm:presLayoutVars>
          <dgm:bulletEnabled val="1"/>
        </dgm:presLayoutVars>
      </dgm:prSet>
      <dgm:spPr/>
    </dgm:pt>
    <dgm:pt modelId="{A9A858B9-D25C-4ED7-94E1-F8F890F56239}" type="pres">
      <dgm:prSet presAssocID="{6BDB2FA8-FF9D-401C-BE7B-D9F46743FE8A}" presName="bgRect" presStyleLbl="node1" presStyleIdx="1" presStyleCnt="3"/>
      <dgm:spPr/>
    </dgm:pt>
    <dgm:pt modelId="{D17D4286-A98C-4245-A429-D8339B6E2D43}" type="pres">
      <dgm:prSet presAssocID="{6BDB2FA8-FF9D-401C-BE7B-D9F46743FE8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B7E17B7A-9097-4A8A-9A00-0F6CF459766C}" type="pres">
      <dgm:prSet presAssocID="{6BDB2FA8-FF9D-401C-BE7B-D9F46743FE8A}" presName="childNode" presStyleLbl="node1" presStyleIdx="1" presStyleCnt="3">
        <dgm:presLayoutVars>
          <dgm:bulletEnabled val="1"/>
        </dgm:presLayoutVars>
      </dgm:prSet>
      <dgm:spPr/>
    </dgm:pt>
    <dgm:pt modelId="{8B29BCC2-CA04-4FBB-A8D0-FEEC18B4A1C3}" type="pres">
      <dgm:prSet presAssocID="{F442EE28-7170-4EF3-B558-473906F43FF7}" presName="hSp" presStyleCnt="0"/>
      <dgm:spPr/>
    </dgm:pt>
    <dgm:pt modelId="{A965B818-7696-48B3-A332-71A6CFD0082D}" type="pres">
      <dgm:prSet presAssocID="{F442EE28-7170-4EF3-B558-473906F43FF7}" presName="vProcSp" presStyleCnt="0"/>
      <dgm:spPr/>
    </dgm:pt>
    <dgm:pt modelId="{84FA9AC6-BC60-4DE8-AC62-C5F0D791D99B}" type="pres">
      <dgm:prSet presAssocID="{F442EE28-7170-4EF3-B558-473906F43FF7}" presName="vSp1" presStyleCnt="0"/>
      <dgm:spPr/>
    </dgm:pt>
    <dgm:pt modelId="{17BE185D-8585-4A6E-BDE3-A3BE744D48A7}" type="pres">
      <dgm:prSet presAssocID="{F442EE28-7170-4EF3-B558-473906F43FF7}" presName="simulatedConn" presStyleLbl="solidFgAcc1" presStyleIdx="1" presStyleCnt="2"/>
      <dgm:spPr/>
    </dgm:pt>
    <dgm:pt modelId="{30525E75-2723-4B40-912C-28FAD30CA814}" type="pres">
      <dgm:prSet presAssocID="{F442EE28-7170-4EF3-B558-473906F43FF7}" presName="vSp2" presStyleCnt="0"/>
      <dgm:spPr/>
    </dgm:pt>
    <dgm:pt modelId="{AB7D3D1F-182B-478F-AEED-B991A54D33CC}" type="pres">
      <dgm:prSet presAssocID="{F442EE28-7170-4EF3-B558-473906F43FF7}" presName="sibTrans" presStyleCnt="0"/>
      <dgm:spPr/>
    </dgm:pt>
    <dgm:pt modelId="{23801F69-1547-41F0-AFFE-8DF006723410}" type="pres">
      <dgm:prSet presAssocID="{B9D73E49-1365-4096-B324-19BA33A89EA6}" presName="compositeNode" presStyleCnt="0">
        <dgm:presLayoutVars>
          <dgm:bulletEnabled val="1"/>
        </dgm:presLayoutVars>
      </dgm:prSet>
      <dgm:spPr/>
    </dgm:pt>
    <dgm:pt modelId="{1B00986F-B314-493B-937D-D136BB4B888F}" type="pres">
      <dgm:prSet presAssocID="{B9D73E49-1365-4096-B324-19BA33A89EA6}" presName="bgRect" presStyleLbl="node1" presStyleIdx="2" presStyleCnt="3"/>
      <dgm:spPr/>
    </dgm:pt>
    <dgm:pt modelId="{89315BAB-88B4-491E-A317-6D920164EA1B}" type="pres">
      <dgm:prSet presAssocID="{B9D73E49-1365-4096-B324-19BA33A89EA6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90BBA652-5EDA-408E-81CE-5D6FBEA7D814}" type="pres">
      <dgm:prSet presAssocID="{B9D73E49-1365-4096-B324-19BA33A89EA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1D2CE105-27DF-4750-BE11-E6C691AF59D2}" type="presOf" srcId="{3BE2594A-06FE-442E-A5AB-ECAA04F6F0CD}" destId="{87339D8B-9F45-4A2F-A14C-02D6FB6B72AB}" srcOrd="0" destOrd="0" presId="urn:microsoft.com/office/officeart/2005/8/layout/hProcess7"/>
    <dgm:cxn modelId="{F7105B07-AF5D-436C-8B71-74FFE7765A63}" type="presOf" srcId="{4FE1A05B-F186-4B13-A7CF-8BF6F2DC0A4F}" destId="{F9EF388F-13C3-415E-B2C0-42FBF40B0E69}" srcOrd="1" destOrd="0" presId="urn:microsoft.com/office/officeart/2005/8/layout/hProcess7"/>
    <dgm:cxn modelId="{E7F20212-AE30-45EE-88AA-BADC7A898DC2}" type="presOf" srcId="{CC551A17-B4B5-479D-A108-DE29395710D2}" destId="{90BBA652-5EDA-408E-81CE-5D6FBEA7D814}" srcOrd="0" destOrd="0" presId="urn:microsoft.com/office/officeart/2005/8/layout/hProcess7"/>
    <dgm:cxn modelId="{3C7D8213-5814-409D-B48A-3A7BA9319DEA}" type="presOf" srcId="{B9D73E49-1365-4096-B324-19BA33A89EA6}" destId="{1B00986F-B314-493B-937D-D136BB4B888F}" srcOrd="0" destOrd="0" presId="urn:microsoft.com/office/officeart/2005/8/layout/hProcess7"/>
    <dgm:cxn modelId="{25E81A20-AF5A-4284-A9F5-266663A02F1C}" srcId="{3BE2594A-06FE-442E-A5AB-ECAA04F6F0CD}" destId="{B9D73E49-1365-4096-B324-19BA33A89EA6}" srcOrd="2" destOrd="0" parTransId="{4B797494-BA5E-4C17-B3B1-BE5D5100B8AE}" sibTransId="{CD2D8B70-2B6B-45CA-8227-B800E8864DD8}"/>
    <dgm:cxn modelId="{45B2CC28-A4EC-4409-BBD4-A0742E19A3F7}" srcId="{6BDB2FA8-FF9D-401C-BE7B-D9F46743FE8A}" destId="{7C1430E4-37EF-4508-BB7F-B20DB8FB212F}" srcOrd="0" destOrd="0" parTransId="{5E711FA1-2283-446D-B506-94EB8882E9B9}" sibTransId="{5EE87FF2-E3D6-44EC-8EAA-49856E5FBA3A}"/>
    <dgm:cxn modelId="{20364B32-5BF6-4377-8FCC-0CCE13FB9FE4}" type="presOf" srcId="{4FE1A05B-F186-4B13-A7CF-8BF6F2DC0A4F}" destId="{1C40E9B3-DB83-4422-A608-23B39B113E6B}" srcOrd="0" destOrd="0" presId="urn:microsoft.com/office/officeart/2005/8/layout/hProcess7"/>
    <dgm:cxn modelId="{0250E564-288F-49F9-B7A4-4E673430D047}" srcId="{4FE1A05B-F186-4B13-A7CF-8BF6F2DC0A4F}" destId="{95D8E3C3-7198-46F7-9D05-0ED8A2952B95}" srcOrd="0" destOrd="0" parTransId="{2356B15E-03EF-4C1B-B5A4-1D36F5100060}" sibTransId="{F7416908-BA8E-41F5-9E7F-69234FCFA562}"/>
    <dgm:cxn modelId="{58C3F956-6B21-491B-AFA7-E6D443F6EFBC}" type="presOf" srcId="{95D8E3C3-7198-46F7-9D05-0ED8A2952B95}" destId="{4DF5F032-57DA-48C4-8BFB-06CBE4FE2141}" srcOrd="0" destOrd="0" presId="urn:microsoft.com/office/officeart/2005/8/layout/hProcess7"/>
    <dgm:cxn modelId="{15A2307D-2A68-4329-9F39-0B7C54FF0CE6}" type="presOf" srcId="{B9D73E49-1365-4096-B324-19BA33A89EA6}" destId="{89315BAB-88B4-491E-A317-6D920164EA1B}" srcOrd="1" destOrd="0" presId="urn:microsoft.com/office/officeart/2005/8/layout/hProcess7"/>
    <dgm:cxn modelId="{6CE5907E-BEF9-4C09-B31D-6388BA6DCCED}" srcId="{B9D73E49-1365-4096-B324-19BA33A89EA6}" destId="{CC551A17-B4B5-479D-A108-DE29395710D2}" srcOrd="0" destOrd="0" parTransId="{66DFA924-5506-487D-B87E-324C3112EC1E}" sibTransId="{484610C2-5DD4-4252-A450-765AF58986CF}"/>
    <dgm:cxn modelId="{4C7C5F9B-3144-47C9-8B63-837572A66DD6}" srcId="{3BE2594A-06FE-442E-A5AB-ECAA04F6F0CD}" destId="{6BDB2FA8-FF9D-401C-BE7B-D9F46743FE8A}" srcOrd="1" destOrd="0" parTransId="{F2A448FD-37F1-4CFC-956F-B56A4697AEC3}" sibTransId="{F442EE28-7170-4EF3-B558-473906F43FF7}"/>
    <dgm:cxn modelId="{D9A3F6A7-5F81-4094-AA2C-A0570CBB73BD}" type="presOf" srcId="{7C1430E4-37EF-4508-BB7F-B20DB8FB212F}" destId="{B7E17B7A-9097-4A8A-9A00-0F6CF459766C}" srcOrd="0" destOrd="0" presId="urn:microsoft.com/office/officeart/2005/8/layout/hProcess7"/>
    <dgm:cxn modelId="{746E60CF-6F0A-4966-A3F6-57F07C68310B}" type="presOf" srcId="{6BDB2FA8-FF9D-401C-BE7B-D9F46743FE8A}" destId="{D17D4286-A98C-4245-A429-D8339B6E2D43}" srcOrd="1" destOrd="0" presId="urn:microsoft.com/office/officeart/2005/8/layout/hProcess7"/>
    <dgm:cxn modelId="{D3A5D5D3-12AB-4989-B08D-623C57093002}" type="presOf" srcId="{6BDB2FA8-FF9D-401C-BE7B-D9F46743FE8A}" destId="{A9A858B9-D25C-4ED7-94E1-F8F890F56239}" srcOrd="0" destOrd="0" presId="urn:microsoft.com/office/officeart/2005/8/layout/hProcess7"/>
    <dgm:cxn modelId="{4FCA5DFB-4AAD-43FA-A34D-E36D8C41C464}" srcId="{3BE2594A-06FE-442E-A5AB-ECAA04F6F0CD}" destId="{4FE1A05B-F186-4B13-A7CF-8BF6F2DC0A4F}" srcOrd="0" destOrd="0" parTransId="{7F55CBD9-84A2-4595-946F-A0B30F4C557E}" sibTransId="{BA0E8DE0-FFA8-42A9-AA0F-8D03E8FF8827}"/>
    <dgm:cxn modelId="{5BE919DB-DB0C-46BC-9B44-C0618CA3BDB4}" type="presParOf" srcId="{87339D8B-9F45-4A2F-A14C-02D6FB6B72AB}" destId="{17A0D023-C03F-4DE5-A3AA-60E82F463A36}" srcOrd="0" destOrd="0" presId="urn:microsoft.com/office/officeart/2005/8/layout/hProcess7"/>
    <dgm:cxn modelId="{34E6D2AF-D1C6-454F-A57B-40305A61B45E}" type="presParOf" srcId="{17A0D023-C03F-4DE5-A3AA-60E82F463A36}" destId="{1C40E9B3-DB83-4422-A608-23B39B113E6B}" srcOrd="0" destOrd="0" presId="urn:microsoft.com/office/officeart/2005/8/layout/hProcess7"/>
    <dgm:cxn modelId="{9FE50C4E-37A1-4C7E-8499-A4BAB0207850}" type="presParOf" srcId="{17A0D023-C03F-4DE5-A3AA-60E82F463A36}" destId="{F9EF388F-13C3-415E-B2C0-42FBF40B0E69}" srcOrd="1" destOrd="0" presId="urn:microsoft.com/office/officeart/2005/8/layout/hProcess7"/>
    <dgm:cxn modelId="{31A5D499-0A0D-41A9-847E-5B29DF5EDB9C}" type="presParOf" srcId="{17A0D023-C03F-4DE5-A3AA-60E82F463A36}" destId="{4DF5F032-57DA-48C4-8BFB-06CBE4FE2141}" srcOrd="2" destOrd="0" presId="urn:microsoft.com/office/officeart/2005/8/layout/hProcess7"/>
    <dgm:cxn modelId="{7B3C702D-B429-4EA3-82E4-D991B7F9FD77}" type="presParOf" srcId="{87339D8B-9F45-4A2F-A14C-02D6FB6B72AB}" destId="{F5A062BF-52F1-4CF2-B4FB-F8B7D83C547C}" srcOrd="1" destOrd="0" presId="urn:microsoft.com/office/officeart/2005/8/layout/hProcess7"/>
    <dgm:cxn modelId="{151CA9D0-03EB-4A5F-A382-D157DC9B0F6B}" type="presParOf" srcId="{87339D8B-9F45-4A2F-A14C-02D6FB6B72AB}" destId="{B7FA13FB-E377-49CA-A8E9-1B7C52B2C368}" srcOrd="2" destOrd="0" presId="urn:microsoft.com/office/officeart/2005/8/layout/hProcess7"/>
    <dgm:cxn modelId="{B68B4177-C791-4B07-928F-CE64DC91B14E}" type="presParOf" srcId="{B7FA13FB-E377-49CA-A8E9-1B7C52B2C368}" destId="{5B113A43-B355-41BD-A01F-BB350AFEDD72}" srcOrd="0" destOrd="0" presId="urn:microsoft.com/office/officeart/2005/8/layout/hProcess7"/>
    <dgm:cxn modelId="{0EA9D997-6AB6-46E2-AB7D-DCC1D9D6D906}" type="presParOf" srcId="{B7FA13FB-E377-49CA-A8E9-1B7C52B2C368}" destId="{1C8F0122-8FC9-42C6-A632-F1A94AC6F975}" srcOrd="1" destOrd="0" presId="urn:microsoft.com/office/officeart/2005/8/layout/hProcess7"/>
    <dgm:cxn modelId="{5D448D4B-6A2B-47A4-BCFF-1EA07267EB70}" type="presParOf" srcId="{B7FA13FB-E377-49CA-A8E9-1B7C52B2C368}" destId="{B8688419-CFAC-4E3E-B2CC-7FE839CCA145}" srcOrd="2" destOrd="0" presId="urn:microsoft.com/office/officeart/2005/8/layout/hProcess7"/>
    <dgm:cxn modelId="{342EDD74-5C7B-4874-ABDD-15CBABCA240A}" type="presParOf" srcId="{87339D8B-9F45-4A2F-A14C-02D6FB6B72AB}" destId="{54273ADE-2630-43A4-90D4-BE88E04CE8CF}" srcOrd="3" destOrd="0" presId="urn:microsoft.com/office/officeart/2005/8/layout/hProcess7"/>
    <dgm:cxn modelId="{FBCCF935-203A-41F9-9CAD-C31DFD7E16FA}" type="presParOf" srcId="{87339D8B-9F45-4A2F-A14C-02D6FB6B72AB}" destId="{8F935E7A-C1FA-478D-8C7C-15E19CD13B33}" srcOrd="4" destOrd="0" presId="urn:microsoft.com/office/officeart/2005/8/layout/hProcess7"/>
    <dgm:cxn modelId="{A752C5EF-74BE-43BB-B2D3-18806365BAEF}" type="presParOf" srcId="{8F935E7A-C1FA-478D-8C7C-15E19CD13B33}" destId="{A9A858B9-D25C-4ED7-94E1-F8F890F56239}" srcOrd="0" destOrd="0" presId="urn:microsoft.com/office/officeart/2005/8/layout/hProcess7"/>
    <dgm:cxn modelId="{622B1637-E325-4693-90C0-6C63947994D6}" type="presParOf" srcId="{8F935E7A-C1FA-478D-8C7C-15E19CD13B33}" destId="{D17D4286-A98C-4245-A429-D8339B6E2D43}" srcOrd="1" destOrd="0" presId="urn:microsoft.com/office/officeart/2005/8/layout/hProcess7"/>
    <dgm:cxn modelId="{F431F462-668E-4796-96A4-7F4773BE1140}" type="presParOf" srcId="{8F935E7A-C1FA-478D-8C7C-15E19CD13B33}" destId="{B7E17B7A-9097-4A8A-9A00-0F6CF459766C}" srcOrd="2" destOrd="0" presId="urn:microsoft.com/office/officeart/2005/8/layout/hProcess7"/>
    <dgm:cxn modelId="{285C4040-36E0-459A-A82B-289695ED02A5}" type="presParOf" srcId="{87339D8B-9F45-4A2F-A14C-02D6FB6B72AB}" destId="{8B29BCC2-CA04-4FBB-A8D0-FEEC18B4A1C3}" srcOrd="5" destOrd="0" presId="urn:microsoft.com/office/officeart/2005/8/layout/hProcess7"/>
    <dgm:cxn modelId="{00FAAA38-8198-4864-9734-AF88013ECCA7}" type="presParOf" srcId="{87339D8B-9F45-4A2F-A14C-02D6FB6B72AB}" destId="{A965B818-7696-48B3-A332-71A6CFD0082D}" srcOrd="6" destOrd="0" presId="urn:microsoft.com/office/officeart/2005/8/layout/hProcess7"/>
    <dgm:cxn modelId="{9AD68641-623B-4BFA-8E3D-2BD0286330C4}" type="presParOf" srcId="{A965B818-7696-48B3-A332-71A6CFD0082D}" destId="{84FA9AC6-BC60-4DE8-AC62-C5F0D791D99B}" srcOrd="0" destOrd="0" presId="urn:microsoft.com/office/officeart/2005/8/layout/hProcess7"/>
    <dgm:cxn modelId="{6227417E-DF90-4763-A2A2-350F667DA207}" type="presParOf" srcId="{A965B818-7696-48B3-A332-71A6CFD0082D}" destId="{17BE185D-8585-4A6E-BDE3-A3BE744D48A7}" srcOrd="1" destOrd="0" presId="urn:microsoft.com/office/officeart/2005/8/layout/hProcess7"/>
    <dgm:cxn modelId="{43C0E824-53F4-4822-B48F-39D55D8B9D0B}" type="presParOf" srcId="{A965B818-7696-48B3-A332-71A6CFD0082D}" destId="{30525E75-2723-4B40-912C-28FAD30CA814}" srcOrd="2" destOrd="0" presId="urn:microsoft.com/office/officeart/2005/8/layout/hProcess7"/>
    <dgm:cxn modelId="{FF4EA60D-BAA3-4CC3-88AF-DC41FE4650D8}" type="presParOf" srcId="{87339D8B-9F45-4A2F-A14C-02D6FB6B72AB}" destId="{AB7D3D1F-182B-478F-AEED-B991A54D33CC}" srcOrd="7" destOrd="0" presId="urn:microsoft.com/office/officeart/2005/8/layout/hProcess7"/>
    <dgm:cxn modelId="{73DA0F44-8C4B-447E-B06A-0E46CCFF2015}" type="presParOf" srcId="{87339D8B-9F45-4A2F-A14C-02D6FB6B72AB}" destId="{23801F69-1547-41F0-AFFE-8DF006723410}" srcOrd="8" destOrd="0" presId="urn:microsoft.com/office/officeart/2005/8/layout/hProcess7"/>
    <dgm:cxn modelId="{963727D3-AD89-44E1-ACCE-AB2FD6C6FBA5}" type="presParOf" srcId="{23801F69-1547-41F0-AFFE-8DF006723410}" destId="{1B00986F-B314-493B-937D-D136BB4B888F}" srcOrd="0" destOrd="0" presId="urn:microsoft.com/office/officeart/2005/8/layout/hProcess7"/>
    <dgm:cxn modelId="{5A1FAC7D-D1ED-490B-AE2D-864F3ED789A8}" type="presParOf" srcId="{23801F69-1547-41F0-AFFE-8DF006723410}" destId="{89315BAB-88B4-491E-A317-6D920164EA1B}" srcOrd="1" destOrd="0" presId="urn:microsoft.com/office/officeart/2005/8/layout/hProcess7"/>
    <dgm:cxn modelId="{38B753BF-7304-4C08-B2AB-31DD97FC2D1E}" type="presParOf" srcId="{23801F69-1547-41F0-AFFE-8DF006723410}" destId="{90BBA652-5EDA-408E-81CE-5D6FBEA7D81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39289-D781-477B-8EAA-4ED5EC3F6E0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780DA77-9CF0-4675-B709-9C293C9C91A6}">
      <dgm:prSet phldrT="[テキスト]"/>
      <dgm:spPr/>
      <dgm:t>
        <a:bodyPr/>
        <a:lstStyle/>
        <a:p>
          <a:r>
            <a:rPr kumimoji="1" lang="en-US" altLang="ja-JP" dirty="0"/>
            <a:t>Python</a:t>
          </a:r>
          <a:endParaRPr kumimoji="1" lang="ja-JP" altLang="en-US" dirty="0"/>
        </a:p>
      </dgm:t>
    </dgm:pt>
    <dgm:pt modelId="{C596DD1D-159A-4992-83BC-1A0C9B75FF7D}" type="parTrans" cxnId="{1F334F1E-1CFF-4FC7-A8DF-3252FC2CDC88}">
      <dgm:prSet/>
      <dgm:spPr/>
      <dgm:t>
        <a:bodyPr/>
        <a:lstStyle/>
        <a:p>
          <a:endParaRPr kumimoji="1" lang="ja-JP" altLang="en-US"/>
        </a:p>
      </dgm:t>
    </dgm:pt>
    <dgm:pt modelId="{519F2332-19E7-4FDE-9919-D3DED13A81C4}" type="sibTrans" cxnId="{1F334F1E-1CFF-4FC7-A8DF-3252FC2CDC88}">
      <dgm:prSet/>
      <dgm:spPr/>
      <dgm:t>
        <a:bodyPr/>
        <a:lstStyle/>
        <a:p>
          <a:endParaRPr kumimoji="1" lang="ja-JP" altLang="en-US"/>
        </a:p>
      </dgm:t>
    </dgm:pt>
    <dgm:pt modelId="{1346B44D-0B63-4114-A2CC-F637B42D5D2B}">
      <dgm:prSet phldrT="[テキスト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kumimoji="1" lang="en-US" altLang="ja-JP" dirty="0"/>
            <a:t>Excel</a:t>
          </a:r>
          <a:r>
            <a:rPr kumimoji="1" lang="ja-JP" altLang="en-US" dirty="0"/>
            <a:t>（</a:t>
          </a:r>
          <a:r>
            <a:rPr kumimoji="1" lang="en-US" altLang="ja-JP" dirty="0"/>
            <a:t>VBA</a:t>
          </a:r>
          <a:r>
            <a:rPr kumimoji="1" lang="ja-JP" altLang="en-US" dirty="0"/>
            <a:t>）</a:t>
          </a:r>
        </a:p>
      </dgm:t>
    </dgm:pt>
    <dgm:pt modelId="{AAD01559-3BCC-4D6A-9BBB-2DE9CE1D7F2C}" type="parTrans" cxnId="{B703CD89-059B-42F7-9126-F94D44236DD2}">
      <dgm:prSet/>
      <dgm:spPr/>
      <dgm:t>
        <a:bodyPr/>
        <a:lstStyle/>
        <a:p>
          <a:endParaRPr kumimoji="1" lang="ja-JP" altLang="en-US"/>
        </a:p>
      </dgm:t>
    </dgm:pt>
    <dgm:pt modelId="{77B206E8-954C-40AA-946C-BF3720F7B78F}" type="sibTrans" cxnId="{B703CD89-059B-42F7-9126-F94D44236DD2}">
      <dgm:prSet/>
      <dgm:spPr/>
      <dgm:t>
        <a:bodyPr/>
        <a:lstStyle/>
        <a:p>
          <a:endParaRPr kumimoji="1" lang="ja-JP" altLang="en-US"/>
        </a:p>
      </dgm:t>
    </dgm:pt>
    <dgm:pt modelId="{C902B42A-8401-4996-BC6A-346BA93EBBC7}" type="pres">
      <dgm:prSet presAssocID="{23439289-D781-477B-8EAA-4ED5EC3F6E04}" presName="Name0" presStyleCnt="0">
        <dgm:presLayoutVars>
          <dgm:dir/>
          <dgm:resizeHandles val="exact"/>
        </dgm:presLayoutVars>
      </dgm:prSet>
      <dgm:spPr/>
    </dgm:pt>
    <dgm:pt modelId="{B28507ED-6CF7-4F73-ABD8-C3A7791CFAC2}" type="pres">
      <dgm:prSet presAssocID="{8780DA77-9CF0-4675-B709-9C293C9C91A6}" presName="parTxOnly" presStyleLbl="node1" presStyleIdx="0" presStyleCnt="2" custScaleX="110600">
        <dgm:presLayoutVars>
          <dgm:bulletEnabled val="1"/>
        </dgm:presLayoutVars>
      </dgm:prSet>
      <dgm:spPr/>
    </dgm:pt>
    <dgm:pt modelId="{E14127BE-D711-42F9-960D-BA59AA0D06FA}" type="pres">
      <dgm:prSet presAssocID="{519F2332-19E7-4FDE-9919-D3DED13A81C4}" presName="parSpace" presStyleCnt="0"/>
      <dgm:spPr/>
    </dgm:pt>
    <dgm:pt modelId="{E0F09F8A-E280-4039-A849-B69EEF106283}" type="pres">
      <dgm:prSet presAssocID="{1346B44D-0B63-4114-A2CC-F637B42D5D2B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1F334F1E-1CFF-4FC7-A8DF-3252FC2CDC88}" srcId="{23439289-D781-477B-8EAA-4ED5EC3F6E04}" destId="{8780DA77-9CF0-4675-B709-9C293C9C91A6}" srcOrd="0" destOrd="0" parTransId="{C596DD1D-159A-4992-83BC-1A0C9B75FF7D}" sibTransId="{519F2332-19E7-4FDE-9919-D3DED13A81C4}"/>
    <dgm:cxn modelId="{96CA6C55-8D0B-4834-811E-ED7DE12FB1C0}" type="presOf" srcId="{1346B44D-0B63-4114-A2CC-F637B42D5D2B}" destId="{E0F09F8A-E280-4039-A849-B69EEF106283}" srcOrd="0" destOrd="0" presId="urn:microsoft.com/office/officeart/2005/8/layout/hChevron3"/>
    <dgm:cxn modelId="{ADFDA77E-AD20-4637-A94C-BC8EE415C89C}" type="presOf" srcId="{23439289-D781-477B-8EAA-4ED5EC3F6E04}" destId="{C902B42A-8401-4996-BC6A-346BA93EBBC7}" srcOrd="0" destOrd="0" presId="urn:microsoft.com/office/officeart/2005/8/layout/hChevron3"/>
    <dgm:cxn modelId="{B703CD89-059B-42F7-9126-F94D44236DD2}" srcId="{23439289-D781-477B-8EAA-4ED5EC3F6E04}" destId="{1346B44D-0B63-4114-A2CC-F637B42D5D2B}" srcOrd="1" destOrd="0" parTransId="{AAD01559-3BCC-4D6A-9BBB-2DE9CE1D7F2C}" sibTransId="{77B206E8-954C-40AA-946C-BF3720F7B78F}"/>
    <dgm:cxn modelId="{3E0AC0B2-02EE-4F27-BAC9-FB5E42657EB8}" type="presOf" srcId="{8780DA77-9CF0-4675-B709-9C293C9C91A6}" destId="{B28507ED-6CF7-4F73-ABD8-C3A7791CFAC2}" srcOrd="0" destOrd="0" presId="urn:microsoft.com/office/officeart/2005/8/layout/hChevron3"/>
    <dgm:cxn modelId="{F9A73FAF-DE71-48E2-839E-F2D79D332601}" type="presParOf" srcId="{C902B42A-8401-4996-BC6A-346BA93EBBC7}" destId="{B28507ED-6CF7-4F73-ABD8-C3A7791CFAC2}" srcOrd="0" destOrd="0" presId="urn:microsoft.com/office/officeart/2005/8/layout/hChevron3"/>
    <dgm:cxn modelId="{4A6E57C6-BBE0-4C42-AD66-B4055D092AF3}" type="presParOf" srcId="{C902B42A-8401-4996-BC6A-346BA93EBBC7}" destId="{E14127BE-D711-42F9-960D-BA59AA0D06FA}" srcOrd="1" destOrd="0" presId="urn:microsoft.com/office/officeart/2005/8/layout/hChevron3"/>
    <dgm:cxn modelId="{C3DD5CCD-BF8D-44B1-AA83-E9B4015184DD}" type="presParOf" srcId="{C902B42A-8401-4996-BC6A-346BA93EBBC7}" destId="{E0F09F8A-E280-4039-A849-B69EEF10628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0E9B3-DB83-4422-A608-23B39B113E6B}">
      <dsp:nvSpPr>
        <dsp:cNvPr id="0" name=""/>
        <dsp:cNvSpPr/>
      </dsp:nvSpPr>
      <dsp:spPr>
        <a:xfrm>
          <a:off x="743" y="0"/>
          <a:ext cx="3198812" cy="330182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 dirty="0"/>
        </a:p>
      </dsp:txBody>
      <dsp:txXfrm rot="16200000">
        <a:off x="-1033124" y="1033867"/>
        <a:ext cx="2707498" cy="639762"/>
      </dsp:txXfrm>
    </dsp:sp>
    <dsp:sp modelId="{4DF5F032-57DA-48C4-8BFB-06CBE4FE2141}">
      <dsp:nvSpPr>
        <dsp:cNvPr id="0" name=""/>
        <dsp:cNvSpPr/>
      </dsp:nvSpPr>
      <dsp:spPr>
        <a:xfrm>
          <a:off x="640505" y="0"/>
          <a:ext cx="2383115" cy="3301827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①データ取込</a:t>
          </a:r>
        </a:p>
      </dsp:txBody>
      <dsp:txXfrm>
        <a:off x="640505" y="0"/>
        <a:ext cx="2383115" cy="3301827"/>
      </dsp:txXfrm>
    </dsp:sp>
    <dsp:sp modelId="{A9A858B9-D25C-4ED7-94E1-F8F890F56239}">
      <dsp:nvSpPr>
        <dsp:cNvPr id="0" name=""/>
        <dsp:cNvSpPr/>
      </dsp:nvSpPr>
      <dsp:spPr>
        <a:xfrm>
          <a:off x="3311514" y="0"/>
          <a:ext cx="3198812" cy="330182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2800" kern="1200" dirty="0"/>
        </a:p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 dirty="0"/>
        </a:p>
      </dsp:txBody>
      <dsp:txXfrm rot="16200000">
        <a:off x="2277646" y="1033867"/>
        <a:ext cx="2707498" cy="639762"/>
      </dsp:txXfrm>
    </dsp:sp>
    <dsp:sp modelId="{1C8F0122-8FC9-42C6-A632-F1A94AC6F975}">
      <dsp:nvSpPr>
        <dsp:cNvPr id="0" name=""/>
        <dsp:cNvSpPr/>
      </dsp:nvSpPr>
      <dsp:spPr>
        <a:xfrm rot="5400000">
          <a:off x="3085079" y="2588424"/>
          <a:ext cx="484857" cy="47982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E17B7A-9097-4A8A-9A00-0F6CF459766C}">
      <dsp:nvSpPr>
        <dsp:cNvPr id="0" name=""/>
        <dsp:cNvSpPr/>
      </dsp:nvSpPr>
      <dsp:spPr>
        <a:xfrm>
          <a:off x="3951277" y="0"/>
          <a:ext cx="2383115" cy="3301827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②可視化</a:t>
          </a:r>
        </a:p>
      </dsp:txBody>
      <dsp:txXfrm>
        <a:off x="3951277" y="0"/>
        <a:ext cx="2383115" cy="3301827"/>
      </dsp:txXfrm>
    </dsp:sp>
    <dsp:sp modelId="{1B00986F-B314-493B-937D-D136BB4B888F}">
      <dsp:nvSpPr>
        <dsp:cNvPr id="0" name=""/>
        <dsp:cNvSpPr/>
      </dsp:nvSpPr>
      <dsp:spPr>
        <a:xfrm>
          <a:off x="6622285" y="0"/>
          <a:ext cx="3198812" cy="330182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　</a:t>
          </a:r>
        </a:p>
      </dsp:txBody>
      <dsp:txXfrm rot="16200000">
        <a:off x="5588418" y="1033867"/>
        <a:ext cx="2707498" cy="639762"/>
      </dsp:txXfrm>
    </dsp:sp>
    <dsp:sp modelId="{17BE185D-8585-4A6E-BDE3-A3BE744D48A7}">
      <dsp:nvSpPr>
        <dsp:cNvPr id="0" name=""/>
        <dsp:cNvSpPr/>
      </dsp:nvSpPr>
      <dsp:spPr>
        <a:xfrm rot="5400000">
          <a:off x="6395851" y="2588424"/>
          <a:ext cx="484857" cy="47982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BBA652-5EDA-408E-81CE-5D6FBEA7D814}">
      <dsp:nvSpPr>
        <dsp:cNvPr id="0" name=""/>
        <dsp:cNvSpPr/>
      </dsp:nvSpPr>
      <dsp:spPr>
        <a:xfrm>
          <a:off x="7262048" y="0"/>
          <a:ext cx="2383115" cy="3301827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③出力</a:t>
          </a:r>
        </a:p>
      </dsp:txBody>
      <dsp:txXfrm>
        <a:off x="7262048" y="0"/>
        <a:ext cx="2383115" cy="3301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507ED-6CF7-4F73-ABD8-C3A7791CFAC2}">
      <dsp:nvSpPr>
        <dsp:cNvPr id="0" name=""/>
        <dsp:cNvSpPr/>
      </dsp:nvSpPr>
      <dsp:spPr>
        <a:xfrm>
          <a:off x="2496" y="0"/>
          <a:ext cx="6203143" cy="6792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700" kern="1200" dirty="0"/>
            <a:t>Python</a:t>
          </a:r>
          <a:endParaRPr kumimoji="1" lang="ja-JP" altLang="en-US" sz="2700" kern="1200" dirty="0"/>
        </a:p>
      </dsp:txBody>
      <dsp:txXfrm>
        <a:off x="2496" y="0"/>
        <a:ext cx="6033323" cy="679279"/>
      </dsp:txXfrm>
    </dsp:sp>
    <dsp:sp modelId="{E0F09F8A-E280-4039-A849-B69EEF106283}">
      <dsp:nvSpPr>
        <dsp:cNvPr id="0" name=""/>
        <dsp:cNvSpPr/>
      </dsp:nvSpPr>
      <dsp:spPr>
        <a:xfrm>
          <a:off x="5083913" y="0"/>
          <a:ext cx="5608628" cy="679279"/>
        </a:xfrm>
        <a:prstGeom prst="chevron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700" kern="1200" dirty="0"/>
            <a:t>Excel</a:t>
          </a:r>
          <a:r>
            <a:rPr kumimoji="1" lang="ja-JP" altLang="en-US" sz="2700" kern="1200" dirty="0"/>
            <a:t>（</a:t>
          </a:r>
          <a:r>
            <a:rPr kumimoji="1" lang="en-US" altLang="ja-JP" sz="2700" kern="1200" dirty="0"/>
            <a:t>VBA</a:t>
          </a:r>
          <a:r>
            <a:rPr kumimoji="1" lang="ja-JP" altLang="en-US" sz="2700" kern="1200" dirty="0"/>
            <a:t>）</a:t>
          </a:r>
        </a:p>
      </dsp:txBody>
      <dsp:txXfrm>
        <a:off x="5423553" y="0"/>
        <a:ext cx="4929349" cy="67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3352D-CBC2-4C2B-9C03-FF5A7C43B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778777-756E-484D-AE01-B4EF10DC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F84AF-8B67-4977-B1A3-4AAAD52B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3DEF1-B551-4C18-974C-42F8058A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0A8034-7CA0-4A9E-94B0-7789896D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86C13-2A5C-42C6-B396-9BC4D2FF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6F188B-4855-47F2-BEE6-928966237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321C7-0EDF-4332-8EAC-9149DF69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34D0D8-7F9E-48BA-B0AA-6804D15E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848B7-1678-4F6C-B765-1ECA4B17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3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ACD8EB-CDE8-43F3-B40E-3B5E7004C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5D94A6-894E-4464-B99A-6027DB09D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8AE4BE-6B5C-4780-BD46-9A43A3A5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6D2352-AE9E-4C93-87CF-305AFA53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51DBF-D3DC-4E8B-A598-0AF862F6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2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9F7AD-D6ED-44A3-8EB4-B00EF347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F1405C-AE2E-4D64-9F98-C6043C45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38A912-B39C-4A61-B282-2E0CD20D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0635F3-1B43-435D-88D7-B8E6B02C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6FADB-17B1-4E8C-A8CF-0F06708B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7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E8BBD-8C5F-41FA-8ECA-B9F6A749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2E2DE4-869E-40EA-A2C1-75CF026E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851AEC-1731-4C11-90D6-0EFC078D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16560-33B1-4A06-9A5E-77962303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EE4DF-1E88-49FC-9040-EE4D3DA5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01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7B453-A435-4545-95A8-C856D390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7CA6E-5D05-484D-92D7-934D97E41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31EAAF-97D3-442A-8FA4-64311F2D4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373564-DCB2-45DB-8310-D37905BC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2A2FA9-54AE-4307-BD65-056F9C96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681C05-C2D8-4F44-BEC8-B8AC50FF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99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FB418-D969-493B-A4A1-606528E7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CD68C0-7F23-40B3-A48A-47C4674B5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60A304-FCCD-4127-A20A-9D8D2C1D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48F71C-EE1A-4997-9BCA-20A61D46C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8DFC8D-E1B5-49FF-9B02-030F50E98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9BE6AC-6A18-47AE-85BF-DA279488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44539A-9522-4DBD-99AE-FA94DA5C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F98B94-3C78-4B28-8F3D-47971863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7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D5718-8872-4F75-A2DC-2C08A31C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9D11CC-FB59-481C-B29B-7507A5A6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358FAD-3B53-4C77-9FA2-2C0B25AD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C653CA-CBA9-4BF8-8B8F-2C4D32FA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18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B42061-2EE4-4030-8AC5-A5DFFE3B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0EF88D-BB9D-4D46-8DCD-28858050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32C4DE-C4A9-4992-99AE-11D1BBE5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8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22F4F-768B-482D-8DDF-7190FC5D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7B426-D241-44A6-B0A2-C9820698E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6B20C-E5CA-40AF-9BAA-66477DEEB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1600C0-1416-4119-BF32-53E37DF6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521D8-DF7B-43EE-901D-41A208F0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F65F65-15D7-4C18-B90E-430AB7BD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2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C11F5-5AA1-443C-946D-23CB4173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18FC65-64D7-4EA5-9F47-8D994B852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156EE2-D0D1-4600-8EE8-EF6F86DC0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5407EF-D3F0-474C-BA08-2513FF51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D80B11-1C6E-4CC1-B40B-64689A2A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615E6F-B854-4841-B5C4-0789B5B8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0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A0F2CA-5CCA-4780-B2AC-0D8F4EDF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ED4CB-25DF-467C-8BA9-C8BE9616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75814E-4539-4E06-AF90-E55EA1F1C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A1F1-720E-43B6-84AD-41208D14C40E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FDE7FD-9226-4409-8C0D-CA5EC4FF0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C186E-3F4A-496E-A8A4-A7546BAC8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17BD-3BAA-4E1B-AD74-B63226C1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56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17165-B18C-4982-BF6E-A92C6964A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4900" b="1" dirty="0"/>
              <a:t>卒業制作</a:t>
            </a:r>
            <a:br>
              <a:rPr kumimoji="1" lang="en-US" altLang="ja-JP" dirty="0"/>
            </a:br>
            <a:r>
              <a:rPr kumimoji="1" lang="en-US" altLang="ja-JP" dirty="0"/>
              <a:t>Python</a:t>
            </a:r>
            <a:r>
              <a:rPr kumimoji="1" lang="ja-JP" altLang="en-US" dirty="0"/>
              <a:t>による</a:t>
            </a:r>
            <a:br>
              <a:rPr kumimoji="1" lang="en-US" altLang="ja-JP" dirty="0"/>
            </a:br>
            <a:r>
              <a:rPr kumimoji="1" lang="en-US" altLang="ja-JP" dirty="0" err="1"/>
              <a:t>ExcelBI</a:t>
            </a:r>
            <a:r>
              <a:rPr kumimoji="1" lang="ja-JP" altLang="en-US" dirty="0"/>
              <a:t>ツールの作成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A21128-89A5-4D8A-91E4-57428346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0749"/>
            <a:ext cx="9144000" cy="769776"/>
          </a:xfrm>
        </p:spPr>
        <p:txBody>
          <a:bodyPr/>
          <a:lstStyle/>
          <a:p>
            <a:r>
              <a:rPr kumimoji="1" lang="ja-JP" altLang="en-US" dirty="0"/>
              <a:t>２</a:t>
            </a:r>
            <a:r>
              <a:rPr kumimoji="1" lang="en-US" altLang="ja-JP" dirty="0"/>
              <a:t>J</a:t>
            </a:r>
            <a:r>
              <a:rPr kumimoji="1" lang="ja-JP" altLang="en-US" dirty="0"/>
              <a:t>　大崎　かおり</a:t>
            </a:r>
          </a:p>
        </p:txBody>
      </p:sp>
    </p:spTree>
    <p:extLst>
      <p:ext uri="{BB962C8B-B14F-4D97-AF65-F5344CB8AC3E}">
        <p14:creationId xmlns:p14="http://schemas.microsoft.com/office/powerpoint/2010/main" val="1654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514210-7366-42C3-B78E-58374FCD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F5C5D4-C682-4CBC-BE74-EE77C8E9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による</a:t>
            </a:r>
            <a:r>
              <a:rPr kumimoji="1" lang="en-US" altLang="ja-JP" dirty="0" err="1"/>
              <a:t>ExcelBI</a:t>
            </a:r>
            <a:r>
              <a:rPr kumimoji="1" lang="ja-JP" altLang="en-US" dirty="0"/>
              <a:t>ツール作成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A6833A-A25D-43CF-8088-D83920D2D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3" r="52709"/>
          <a:stretch/>
        </p:blipFill>
        <p:spPr bwMode="auto">
          <a:xfrm>
            <a:off x="7264369" y="2613495"/>
            <a:ext cx="3148595" cy="31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入門 – 30分でPythonを読めるようになる！ │ Webty Staff Blog">
            <a:extLst>
              <a:ext uri="{FF2B5EF4-FFF2-40B4-BE49-F238E27FC236}">
                <a16:creationId xmlns:a16="http://schemas.microsoft.com/office/drawing/2014/main" id="{0D41B746-E309-4B40-B412-50AF85B28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6" t="12825" r="29138" b="12166"/>
          <a:stretch/>
        </p:blipFill>
        <p:spPr bwMode="auto">
          <a:xfrm>
            <a:off x="1200447" y="3445183"/>
            <a:ext cx="1455576" cy="16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左 3">
            <a:extLst>
              <a:ext uri="{FF2B5EF4-FFF2-40B4-BE49-F238E27FC236}">
                <a16:creationId xmlns:a16="http://schemas.microsoft.com/office/drawing/2014/main" id="{6EA8E1B0-7AEE-4FBA-B8CD-4EDD40FCF1A2}"/>
              </a:ext>
            </a:extLst>
          </p:cNvPr>
          <p:cNvSpPr/>
          <p:nvPr/>
        </p:nvSpPr>
        <p:spPr>
          <a:xfrm flipH="1">
            <a:off x="5618096" y="3753094"/>
            <a:ext cx="1268963" cy="6811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 descr="ウェブ版 Excel で使える新しい「Officeスクリプト」を試してみた | DevelopersIO">
            <a:extLst>
              <a:ext uri="{FF2B5EF4-FFF2-40B4-BE49-F238E27FC236}">
                <a16:creationId xmlns:a16="http://schemas.microsoft.com/office/drawing/2014/main" id="{CE98CB17-3D9D-4F53-AEC4-665B26E22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23" y="3506033"/>
            <a:ext cx="1883812" cy="9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乗算記号 4">
            <a:extLst>
              <a:ext uri="{FF2B5EF4-FFF2-40B4-BE49-F238E27FC236}">
                <a16:creationId xmlns:a16="http://schemas.microsoft.com/office/drawing/2014/main" id="{7A1D6A59-2966-4653-875A-D649F5F0083C}"/>
              </a:ext>
            </a:extLst>
          </p:cNvPr>
          <p:cNvSpPr/>
          <p:nvPr/>
        </p:nvSpPr>
        <p:spPr>
          <a:xfrm>
            <a:off x="2444620" y="3640049"/>
            <a:ext cx="634482" cy="7224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67578C-1683-4591-B2B0-0680E6F8F018}"/>
              </a:ext>
            </a:extLst>
          </p:cNvPr>
          <p:cNvSpPr txBox="1"/>
          <p:nvPr/>
        </p:nvSpPr>
        <p:spPr>
          <a:xfrm>
            <a:off x="1200447" y="5777692"/>
            <a:ext cx="9380467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游ゴシック体"/>
              </a:rPr>
              <a:t>BI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游ゴシック体"/>
              </a:rPr>
              <a:t>ツールとは・・・</a:t>
            </a:r>
            <a:endParaRPr lang="en-US" altLang="ja-JP" b="0" i="0" dirty="0">
              <a:solidFill>
                <a:srgbClr val="000000"/>
              </a:solidFill>
              <a:effectLst/>
              <a:latin typeface="游ゴシック体"/>
            </a:endParaRP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游ゴシック体"/>
              </a:rPr>
              <a:t>企業が持つさまざまなデータを分析・見える化して、経営や業務に役立てるソフトウェア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79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8DA412C-ECD2-4A77-AB1A-D0AB2CC97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708653"/>
              </p:ext>
            </p:extLst>
          </p:nvPr>
        </p:nvGraphicFramePr>
        <p:xfrm>
          <a:off x="1080277" y="2860205"/>
          <a:ext cx="9821842" cy="3301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27368D8-55BA-49CB-AA4F-4F51C020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設計条件</a:t>
            </a:r>
          </a:p>
        </p:txBody>
      </p:sp>
      <p:pic>
        <p:nvPicPr>
          <p:cNvPr id="4" name="Picture 2" descr="初心者向け】Laravel：CSVファイルインポートをやってみた！ | 株式会社ビヨンド">
            <a:extLst>
              <a:ext uri="{FF2B5EF4-FFF2-40B4-BE49-F238E27FC236}">
                <a16:creationId xmlns:a16="http://schemas.microsoft.com/office/drawing/2014/main" id="{D9FA4700-29D2-4CA5-84B7-28037FC6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75" y="4661249"/>
            <a:ext cx="1228878" cy="122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353F10-1263-4D5F-BAD7-E74B1F2A4ADB}"/>
              </a:ext>
            </a:extLst>
          </p:cNvPr>
          <p:cNvSpPr txBox="1"/>
          <p:nvPr/>
        </p:nvSpPr>
        <p:spPr>
          <a:xfrm>
            <a:off x="979714" y="1582312"/>
            <a:ext cx="9302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①データ取込</a:t>
            </a:r>
            <a:r>
              <a:rPr lang="ja-JP" altLang="en-US" dirty="0"/>
              <a:t>：</a:t>
            </a:r>
            <a:r>
              <a:rPr kumimoji="1" lang="ja-JP" altLang="en-US" dirty="0"/>
              <a:t>ソースファイルのデータを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へ取り込む</a:t>
            </a:r>
            <a:endParaRPr kumimoji="1" lang="en-US" altLang="ja-JP" dirty="0"/>
          </a:p>
          <a:p>
            <a:r>
              <a:rPr kumimoji="1" lang="ja-JP" altLang="en-US" b="1" dirty="0"/>
              <a:t>②可視化　　</a:t>
            </a:r>
            <a:r>
              <a:rPr kumimoji="1" lang="ja-JP" altLang="en-US" dirty="0"/>
              <a:t>：クロス集計・グラフ作成を行う</a:t>
            </a:r>
            <a:endParaRPr kumimoji="1" lang="en-US" altLang="ja-JP" dirty="0"/>
          </a:p>
          <a:p>
            <a:r>
              <a:rPr lang="ja-JP" altLang="en-US" b="1" dirty="0"/>
              <a:t>③出力　　　</a:t>
            </a:r>
            <a:r>
              <a:rPr lang="ja-JP" altLang="en-US" dirty="0"/>
              <a:t>：ダッシュボード用のシートへグラフを集約する</a:t>
            </a:r>
            <a:endParaRPr lang="en-US" altLang="ja-JP" dirty="0"/>
          </a:p>
        </p:txBody>
      </p:sp>
      <p:pic>
        <p:nvPicPr>
          <p:cNvPr id="2050" name="Picture 2" descr="Excel 365 を無料でダウンロード。2022 年最新版">
            <a:extLst>
              <a:ext uri="{FF2B5EF4-FFF2-40B4-BE49-F238E27FC236}">
                <a16:creationId xmlns:a16="http://schemas.microsoft.com/office/drawing/2014/main" id="{1B7A6E45-7329-474B-B9B9-75C4C14B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84" y="4661250"/>
            <a:ext cx="1401038" cy="12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下カーブ 6">
            <a:extLst>
              <a:ext uri="{FF2B5EF4-FFF2-40B4-BE49-F238E27FC236}">
                <a16:creationId xmlns:a16="http://schemas.microsoft.com/office/drawing/2014/main" id="{14AF1558-8289-432D-A759-708421954FE4}"/>
              </a:ext>
            </a:extLst>
          </p:cNvPr>
          <p:cNvSpPr/>
          <p:nvPr/>
        </p:nvSpPr>
        <p:spPr>
          <a:xfrm>
            <a:off x="1933465" y="4010439"/>
            <a:ext cx="1401038" cy="5924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Picture 4" descr="小4算数「折れ線グラフと表」指導アイデア｜みんなの教育技術">
            <a:extLst>
              <a:ext uri="{FF2B5EF4-FFF2-40B4-BE49-F238E27FC236}">
                <a16:creationId xmlns:a16="http://schemas.microsoft.com/office/drawing/2014/main" id="{214518D8-6DC2-40E6-A36B-4258E7DD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41" y="4459536"/>
            <a:ext cx="1909913" cy="143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krewDashboard（クルーダッシュボード） 詳細・価格：グレープシティ株式会社｜SmaBiz!">
            <a:extLst>
              <a:ext uri="{FF2B5EF4-FFF2-40B4-BE49-F238E27FC236}">
                <a16:creationId xmlns:a16="http://schemas.microsoft.com/office/drawing/2014/main" id="{F1CCA6E5-6398-4D4F-8294-ACD85D58E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1"/>
          <a:stretch/>
        </p:blipFill>
        <p:spPr bwMode="auto">
          <a:xfrm>
            <a:off x="8470610" y="4363577"/>
            <a:ext cx="1909913" cy="162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0F92D4A-01E5-40EB-818D-C480AC098781}"/>
              </a:ext>
            </a:extLst>
          </p:cNvPr>
          <p:cNvSpPr/>
          <p:nvPr/>
        </p:nvSpPr>
        <p:spPr>
          <a:xfrm>
            <a:off x="6356555" y="2035278"/>
            <a:ext cx="5397909" cy="3645774"/>
          </a:xfrm>
          <a:prstGeom prst="rect">
            <a:avLst/>
          </a:prstGeom>
          <a:solidFill>
            <a:srgbClr val="579F6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8755748-F16C-4ED7-9974-EFFBD0D7F0B1}"/>
              </a:ext>
            </a:extLst>
          </p:cNvPr>
          <p:cNvSpPr/>
          <p:nvPr/>
        </p:nvSpPr>
        <p:spPr>
          <a:xfrm>
            <a:off x="1059425" y="2035278"/>
            <a:ext cx="5297130" cy="3377646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5F3DB7-DAB4-4EE0-B06E-7CBBB1BB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設計内訳</a:t>
            </a:r>
            <a:endParaRPr kumimoji="1" lang="ja-JP" altLang="en-US" dirty="0"/>
          </a:p>
        </p:txBody>
      </p:sp>
      <p:pic>
        <p:nvPicPr>
          <p:cNvPr id="1026" name="Picture 2" descr="初心者向け】Laravel：CSVファイルインポートをやってみた！ | 株式会社ビヨンド">
            <a:extLst>
              <a:ext uri="{FF2B5EF4-FFF2-40B4-BE49-F238E27FC236}">
                <a16:creationId xmlns:a16="http://schemas.microsoft.com/office/drawing/2014/main" id="{30B4F424-D666-4EDB-81C4-98B1B143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4" y="2699096"/>
            <a:ext cx="1228878" cy="122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小4算数「折れ線グラフと表」指導アイデア｜みんなの教育技術">
            <a:extLst>
              <a:ext uri="{FF2B5EF4-FFF2-40B4-BE49-F238E27FC236}">
                <a16:creationId xmlns:a16="http://schemas.microsoft.com/office/drawing/2014/main" id="{75173F1E-6B71-484B-801A-247B5699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28" y="2525275"/>
            <a:ext cx="1909913" cy="143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rewDashboard（クルーダッシュボード） 詳細・価格：グレープシティ株式会社｜SmaBiz!">
            <a:extLst>
              <a:ext uri="{FF2B5EF4-FFF2-40B4-BE49-F238E27FC236}">
                <a16:creationId xmlns:a16="http://schemas.microsoft.com/office/drawing/2014/main" id="{DD344C4B-362C-4C18-ADA9-79BA00E22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1"/>
          <a:stretch/>
        </p:blipFill>
        <p:spPr bwMode="auto">
          <a:xfrm>
            <a:off x="9483058" y="2510263"/>
            <a:ext cx="1710353" cy="14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3D741C43-C835-4DBE-8922-60084C68E554}"/>
              </a:ext>
            </a:extLst>
          </p:cNvPr>
          <p:cNvSpPr/>
          <p:nvPr/>
        </p:nvSpPr>
        <p:spPr>
          <a:xfrm rot="5400000">
            <a:off x="3285616" y="4640488"/>
            <a:ext cx="416230" cy="358819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C1768E94-D5BB-43AB-A3EC-DC7EB1A60B70}"/>
              </a:ext>
            </a:extLst>
          </p:cNvPr>
          <p:cNvSpPr/>
          <p:nvPr/>
        </p:nvSpPr>
        <p:spPr>
          <a:xfrm rot="5400000">
            <a:off x="6157014" y="4640489"/>
            <a:ext cx="416230" cy="358819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AB64AB36-8EA5-4706-AABB-EAF8F7590C1B}"/>
              </a:ext>
            </a:extLst>
          </p:cNvPr>
          <p:cNvSpPr/>
          <p:nvPr/>
        </p:nvSpPr>
        <p:spPr>
          <a:xfrm rot="5400000">
            <a:off x="8849001" y="4640490"/>
            <a:ext cx="416230" cy="358819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B43133-0B97-4972-B452-705E65B8F84F}"/>
              </a:ext>
            </a:extLst>
          </p:cNvPr>
          <p:cNvSpPr txBox="1"/>
          <p:nvPr/>
        </p:nvSpPr>
        <p:spPr>
          <a:xfrm>
            <a:off x="1059425" y="4439573"/>
            <a:ext cx="22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ソースファイル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取込</a:t>
            </a:r>
            <a:endParaRPr kumimoji="1" lang="ja-JP" altLang="en-US" sz="2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C6C2745-1DE6-4D40-B605-216D822B7649}"/>
              </a:ext>
            </a:extLst>
          </p:cNvPr>
          <p:cNvSpPr txBox="1"/>
          <p:nvPr/>
        </p:nvSpPr>
        <p:spPr>
          <a:xfrm>
            <a:off x="3719489" y="4439573"/>
            <a:ext cx="22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クロス集計</a:t>
            </a:r>
            <a:endParaRPr lang="en-US" altLang="ja-JP" sz="2000" b="1" dirty="0"/>
          </a:p>
          <a:p>
            <a:pPr algn="ctr"/>
            <a:r>
              <a:rPr kumimoji="1" lang="ja-JP" altLang="en-US" sz="2000" b="1" dirty="0"/>
              <a:t>（ピボット）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75FD05-E14B-48D9-9145-0790CC65689E}"/>
              </a:ext>
            </a:extLst>
          </p:cNvPr>
          <p:cNvSpPr txBox="1"/>
          <p:nvPr/>
        </p:nvSpPr>
        <p:spPr>
          <a:xfrm>
            <a:off x="6593579" y="4613886"/>
            <a:ext cx="22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グラフ作成</a:t>
            </a:r>
            <a:endParaRPr lang="en-US" altLang="ja-JP" sz="2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9BA1AE-6AC1-41F6-BD51-72D62B75744A}"/>
              </a:ext>
            </a:extLst>
          </p:cNvPr>
          <p:cNvSpPr txBox="1"/>
          <p:nvPr/>
        </p:nvSpPr>
        <p:spPr>
          <a:xfrm>
            <a:off x="9282900" y="4436909"/>
            <a:ext cx="22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ダッシュボード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作成</a:t>
            </a:r>
            <a:endParaRPr lang="en-US" altLang="ja-JP" sz="2000" b="1" dirty="0"/>
          </a:p>
        </p:txBody>
      </p:sp>
      <p:graphicFrame>
        <p:nvGraphicFramePr>
          <p:cNvPr id="16" name="図表 15">
            <a:extLst>
              <a:ext uri="{FF2B5EF4-FFF2-40B4-BE49-F238E27FC236}">
                <a16:creationId xmlns:a16="http://schemas.microsoft.com/office/drawing/2014/main" id="{652C0F59-30EB-4AA5-89AA-8CD55F293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706301"/>
              </p:ext>
            </p:extLst>
          </p:nvPr>
        </p:nvGraphicFramePr>
        <p:xfrm>
          <a:off x="1059425" y="5412923"/>
          <a:ext cx="10695039" cy="679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F7A404F3-0C59-4100-AB9A-9ECE74E4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41556"/>
              </p:ext>
            </p:extLst>
          </p:nvPr>
        </p:nvGraphicFramePr>
        <p:xfrm>
          <a:off x="4023035" y="2806703"/>
          <a:ext cx="159610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034">
                  <a:extLst>
                    <a:ext uri="{9D8B030D-6E8A-4147-A177-3AD203B41FA5}">
                      <a16:colId xmlns:a16="http://schemas.microsoft.com/office/drawing/2014/main" val="2571259373"/>
                    </a:ext>
                  </a:extLst>
                </a:gridCol>
                <a:gridCol w="532034">
                  <a:extLst>
                    <a:ext uri="{9D8B030D-6E8A-4147-A177-3AD203B41FA5}">
                      <a16:colId xmlns:a16="http://schemas.microsoft.com/office/drawing/2014/main" val="2488440547"/>
                    </a:ext>
                  </a:extLst>
                </a:gridCol>
                <a:gridCol w="532034">
                  <a:extLst>
                    <a:ext uri="{9D8B030D-6E8A-4147-A177-3AD203B41FA5}">
                      <a16:colId xmlns:a16="http://schemas.microsoft.com/office/drawing/2014/main" val="2068141535"/>
                    </a:ext>
                  </a:extLst>
                </a:gridCol>
              </a:tblGrid>
              <a:tr h="3596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920196"/>
                  </a:ext>
                </a:extLst>
              </a:tr>
              <a:tr h="3596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32148"/>
                  </a:ext>
                </a:extLst>
              </a:tr>
              <a:tr h="3596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65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4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624A3-DB06-4745-9DA9-99E43276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4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67635-8770-496C-9ACD-7941DCF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開発後記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5EEB4F-DB0C-47C5-A8D6-5E32F986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lang="ja-JP" altLang="en-US" dirty="0"/>
              <a:t>良かった点</a:t>
            </a:r>
            <a:r>
              <a:rPr lang="en-US" altLang="ja-JP" dirty="0"/>
              <a:t>】</a:t>
            </a:r>
            <a:endParaRPr kumimoji="1"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のライブラリ（</a:t>
            </a:r>
            <a:r>
              <a:rPr kumimoji="1" lang="en-US" altLang="ja-JP" dirty="0" err="1"/>
              <a:t>openpyxl</a:t>
            </a:r>
            <a:r>
              <a:rPr kumimoji="1" lang="ja-JP" altLang="en-US" dirty="0"/>
              <a:t>、</a:t>
            </a:r>
            <a:r>
              <a:rPr kumimoji="1" lang="en-US" altLang="ja-JP" dirty="0"/>
              <a:t>win32com</a:t>
            </a:r>
            <a:r>
              <a:rPr kumimoji="1" lang="ja-JP" altLang="en-US" dirty="0"/>
              <a:t>等）を活用し</a:t>
            </a:r>
            <a:r>
              <a:rPr lang="ja-JP" altLang="en-US" dirty="0"/>
              <a:t>て</a:t>
            </a:r>
            <a:r>
              <a:rPr kumimoji="1" lang="en-US" altLang="ja-JP" dirty="0"/>
              <a:t>office</a:t>
            </a:r>
            <a:r>
              <a:rPr kumimoji="1" lang="ja-JP" altLang="en-US" dirty="0"/>
              <a:t>ソフトを操作することで、</a:t>
            </a:r>
            <a:r>
              <a:rPr kumimoji="1" lang="en-US" altLang="ja-JP" dirty="0"/>
              <a:t>VBA</a:t>
            </a:r>
            <a:r>
              <a:rPr kumimoji="1" lang="ja-JP" altLang="en-US" dirty="0"/>
              <a:t>より少ないコードで開発することができた</a:t>
            </a:r>
            <a:endParaRPr lang="en-US" altLang="ja-JP" dirty="0"/>
          </a:p>
          <a:p>
            <a:r>
              <a:rPr kumimoji="1" lang="ja-JP" altLang="en-US" dirty="0"/>
              <a:t>既存</a:t>
            </a:r>
            <a:r>
              <a:rPr kumimoji="1" lang="en-US" altLang="ja-JP" dirty="0"/>
              <a:t>VBA</a:t>
            </a:r>
            <a:r>
              <a:rPr kumimoji="1" lang="ja-JP" altLang="en-US" dirty="0"/>
              <a:t>も</a:t>
            </a:r>
            <a:r>
              <a:rPr lang="ja-JP" altLang="en-US" dirty="0"/>
              <a:t>活用でき、作業工程を短縮・効率化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悪かった点</a:t>
            </a:r>
            <a:r>
              <a:rPr lang="en-US" altLang="ja-JP" dirty="0"/>
              <a:t>】</a:t>
            </a:r>
            <a:endParaRPr kumimoji="1" lang="en-US" altLang="ja-JP" dirty="0"/>
          </a:p>
          <a:p>
            <a:r>
              <a:rPr lang="ja-JP" altLang="en-US" dirty="0"/>
              <a:t>ライブラリに関する情報が少なく、すべてを</a:t>
            </a:r>
            <a:r>
              <a:rPr lang="en-US" altLang="ja-JP" dirty="0"/>
              <a:t>Python</a:t>
            </a:r>
            <a:r>
              <a:rPr lang="ja-JP" altLang="en-US" dirty="0"/>
              <a:t>で開発することができなかった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501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176</Words>
  <Application>Microsoft Office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游ゴシック体</vt:lpstr>
      <vt:lpstr>Arial</vt:lpstr>
      <vt:lpstr>Office テーマ</vt:lpstr>
      <vt:lpstr>卒業制作 Pythonによる ExcelBIツールの作成</vt:lpstr>
      <vt:lpstr>概要</vt:lpstr>
      <vt:lpstr>設計条件</vt:lpstr>
      <vt:lpstr>設計内訳</vt:lpstr>
      <vt:lpstr>デモ</vt:lpstr>
      <vt:lpstr>開発後記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 Pythonによる ExcelBIツールの作成</dc:title>
  <dc:creator>大崎　かおり</dc:creator>
  <cp:lastModifiedBy>大崎　かおり</cp:lastModifiedBy>
  <cp:revision>8</cp:revision>
  <dcterms:created xsi:type="dcterms:W3CDTF">2021-10-21T01:18:48Z</dcterms:created>
  <dcterms:modified xsi:type="dcterms:W3CDTF">2022-01-20T00:42:45Z</dcterms:modified>
</cp:coreProperties>
</file>