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3F3FA-EF22-45EE-910F-F46941E6C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FAAEC2-29B2-4935-AD2B-268163235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E2947D-9EEF-4446-979A-28FA65A6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8ED2-773F-40AB-9437-E384392F320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941AFD-9496-41C4-B364-F9DC49AA7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CFAFCF-B876-45A1-A5CB-4058B99E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A35C-95B6-4BF0-9370-F2B713442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5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FB1EE7-F761-4F55-8E6A-F761DC58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76232D-7EBD-4577-9B7D-0C718ED76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AB927B-DA5B-4085-B31C-EB865EEF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8ED2-773F-40AB-9437-E384392F320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1FB9CA-B437-4172-8907-D267736C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C6DC47-8320-4C28-BDE7-2823E985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A35C-95B6-4BF0-9370-F2B713442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FDA9B7C-F086-4947-8760-3710780B8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0B1232-867F-47D2-B5B7-3425A03CA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B468D7-46BC-4273-A6F1-C2F9BC7D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8ED2-773F-40AB-9437-E384392F320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37B3E5-B7C8-444A-A914-957B5BDF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2B3DEA-3531-40A6-B4FE-BC6ACDD8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A35C-95B6-4BF0-9370-F2B713442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6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9F6E7-160A-420F-83BB-831CDB3A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EBEAE9-38DF-49B9-AC90-78B2B99D7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3867CD-E473-4C8B-A5E0-7827DCDF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8ED2-773F-40AB-9437-E384392F320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893B4F-40DC-423F-B8A0-7F78C9D11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DEA879-028B-41D5-A4AB-18F5B7CC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A35C-95B6-4BF0-9370-F2B713442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7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4C117-23CE-4A05-91C4-D04F48DA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739A6D-E02E-444F-9E02-9354024A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71F887-4612-4DD8-88DF-A3655240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8ED2-773F-40AB-9437-E384392F320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BFE7B2-BE54-49FA-8BBC-EB8CEE15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C62927-58E3-459D-AED9-DA22C5FF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A35C-95B6-4BF0-9370-F2B713442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8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2C6C3-93E1-4CD8-BA82-0304E5F5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27DEFB-3A69-4B5D-AB24-B7361F1D0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68F805-CC39-4FE9-B75F-F6207D414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7BE0C9-49B6-41EE-91FB-CDAE88A6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8ED2-773F-40AB-9437-E384392F320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C79493-06F9-452A-B20E-2911FBE2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26D1E5-8792-4B31-94AA-8710C7F1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A35C-95B6-4BF0-9370-F2B713442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99D79-7E57-43F4-9FCB-AF40F940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7654B0-37CA-4A26-A6DE-BD5630E78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350D42-A965-4739-874F-88ACAB2A3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BE150CA-4E4A-4769-8413-9879CFA29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DE0DC1-7147-406E-8947-BC4C1D463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D0E0DE-BE74-461B-B951-CF24EA35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8ED2-773F-40AB-9437-E384392F320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210D20F-C5F6-4752-9F74-F6A7519D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8A4D9B4-4C85-4FCB-9EA9-9AE49926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A35C-95B6-4BF0-9370-F2B713442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4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E598F-4382-40CC-8CE2-DC5AB24C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FC0C6F-E588-4A7C-8DCE-2BD2E9D7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8ED2-773F-40AB-9437-E384392F320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A22B72-01ED-4914-AF26-738B07BB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12A0FD-ED7B-4A64-97BA-7223ABE1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A35C-95B6-4BF0-9370-F2B713442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6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E85C264-DDCA-41F0-8AA7-F586DBFD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8ED2-773F-40AB-9437-E384392F320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C2D14AF-846C-4A39-B362-52320D90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60C7BE-211A-4430-A2FC-F9A1EC38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A35C-95B6-4BF0-9370-F2B713442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5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2EE5B-731F-4EE7-B584-631718B6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5DE1C9-5D7A-4D1E-8441-54C1F5466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A04EAA-02F5-4C6A-944B-A54C1943B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AD1619-9C28-4A7B-A2DA-DB1444D0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8ED2-773F-40AB-9437-E384392F320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DD348B-5835-4E9F-8E3E-6C7CC17C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416FA5-7B08-45AD-9A13-4061A179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A35C-95B6-4BF0-9370-F2B713442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1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1D0C8-4592-4AEC-8826-01B2AE73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7255FC1-5216-4850-818D-5ECFD0CA8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7CF342-A067-4AB6-9118-F8515140D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3126E0-9A44-4D0C-B1B4-66B26B0C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8ED2-773F-40AB-9437-E384392F320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1EDF11-E6E1-4D6E-B1DE-1D0C00A2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271952-ADE6-42D8-A7BC-132E84B4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A35C-95B6-4BF0-9370-F2B713442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1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2A3DF-762E-4D82-B881-AFB0FE68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03AF5C-61D7-468F-92BF-389DBC218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9CF627-848C-4162-856F-C5A61BAF9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B8ED2-773F-40AB-9437-E384392F320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99338F-7A2C-483E-85A8-5BB0B63DC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D29779-CC88-49A1-8B90-78F7C30C0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AA35C-95B6-4BF0-9370-F2B713442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2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57C4E5-5F98-4807-892B-D74734B4BF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" r="6400" b="38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548E0-2CA5-47D7-87A7-2C67451B9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800" dirty="0"/>
              <a:t>オンラインの</a:t>
            </a:r>
            <a:br>
              <a:rPr lang="en-US" altLang="ja-JP" sz="4800" dirty="0"/>
            </a:br>
            <a:r>
              <a:rPr lang="ja-JP" altLang="en-US" sz="4800" dirty="0"/>
              <a:t>テレビアプリ</a:t>
            </a:r>
            <a:endParaRPr lang="en-US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4A4EF1-108E-4BD2-81F6-F12698AFA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ja-JP" altLang="en-US" sz="2000" dirty="0"/>
              <a:t>卒業制作</a:t>
            </a:r>
            <a:endParaRPr lang="en-US" altLang="ja-JP" sz="2000" dirty="0"/>
          </a:p>
          <a:p>
            <a:pPr algn="l"/>
            <a:r>
              <a:rPr lang="en-US" altLang="ja-JP" sz="2000" dirty="0"/>
              <a:t>c200643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B7EEFE6-EDB3-44E7-89E6-12017B470CE7}"/>
              </a:ext>
            </a:extLst>
          </p:cNvPr>
          <p:cNvSpPr/>
          <p:nvPr/>
        </p:nvSpPr>
        <p:spPr>
          <a:xfrm>
            <a:off x="363894" y="559837"/>
            <a:ext cx="1156996" cy="3238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00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небо, природа, внешний, гора&#10;&#10;Автоматически созданное описание">
            <a:extLst>
              <a:ext uri="{FF2B5EF4-FFF2-40B4-BE49-F238E27FC236}">
                <a16:creationId xmlns:a16="http://schemas.microsoft.com/office/drawing/2014/main" id="{067461C0-440D-45C3-998C-1B245B850B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2" r="9287" b="-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204E4-74B5-49B8-A693-BA381C2A6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タイトルとコンテンツのレイアウト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リスト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3663CE-E9C6-49C0-81EB-DEB642237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ja-JP" altLang="en-US" dirty="0">
                <a:solidFill>
                  <a:schemeClr val="tx2">
                    <a:lumMod val="9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概要</a:t>
            </a:r>
            <a:endParaRPr lang="ja-JP" altLang="en-US" dirty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ja-JP" altLang="en-US" dirty="0">
                <a:solidFill>
                  <a:schemeClr val="tx2">
                    <a:lumMod val="9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作品内容の紹介</a:t>
            </a:r>
            <a:endParaRPr lang="en-US" altLang="ja-JP" dirty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ja-JP" altLang="en-US" dirty="0">
                <a:solidFill>
                  <a:schemeClr val="tx2">
                    <a:lumMod val="90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特徴</a:t>
            </a:r>
            <a:endParaRPr lang="en-US" altLang="ja-JP" dirty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ja-JP" altLang="en-US" dirty="0">
                <a:solidFill>
                  <a:schemeClr val="tx2">
                    <a:lumMod val="90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苦労したこと</a:t>
            </a:r>
            <a:endParaRPr lang="ja-JP" altLang="en-US" dirty="0">
              <a:solidFill>
                <a:schemeClr val="tx2">
                  <a:lumMod val="90000"/>
                </a:schemeClr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2198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небо, внешний, природа, облака&#10;&#10;Автоматически созданное описание">
            <a:extLst>
              <a:ext uri="{FF2B5EF4-FFF2-40B4-BE49-F238E27FC236}">
                <a16:creationId xmlns:a16="http://schemas.microsoft.com/office/drawing/2014/main" id="{ECB718E7-F769-4C3F-BBFC-4BD78624B3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9BAD6-DD95-43B4-9452-CA101764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ja-JP" altLang="en-US" sz="4000">
                <a:solidFill>
                  <a:srgbClr val="FFFFFF"/>
                </a:solidFill>
              </a:rPr>
              <a:t>概要</a:t>
            </a:r>
            <a:br>
              <a:rPr lang="ja-JP" alt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6BF340-4420-4E1E-8BA2-F2BF59E6E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ja-JP" altLang="en-US" sz="2000" b="0" i="0">
                <a:solidFill>
                  <a:srgbClr val="FFFFFF"/>
                </a:solidFill>
                <a:effectLst/>
                <a:latin typeface="-apple-system"/>
              </a:rPr>
              <a:t>テレビ局、映画やドラマなどを配信している動画配信サービスを行っているサイトを紹介します。</a:t>
            </a:r>
            <a:br>
              <a:rPr lang="ja-JP" altLang="en-US" sz="2000">
                <a:solidFill>
                  <a:srgbClr val="FFFFFF"/>
                </a:solidFill>
              </a:rPr>
            </a:br>
            <a:br>
              <a:rPr lang="ja-JP" altLang="en-US" sz="2000">
                <a:solidFill>
                  <a:srgbClr val="FFFFFF"/>
                </a:solidFill>
              </a:rPr>
            </a:br>
            <a:r>
              <a:rPr lang="ja-JP" altLang="en-US" sz="2000" b="0" i="0">
                <a:solidFill>
                  <a:srgbClr val="FFFFFF"/>
                </a:solidFill>
                <a:effectLst/>
                <a:latin typeface="-apple-system"/>
              </a:rPr>
              <a:t>主に動画配信で用いられているストリーミング（</a:t>
            </a:r>
            <a:r>
              <a:rPr lang="en-US" altLang="ja-JP" sz="2000" b="0" i="0">
                <a:solidFill>
                  <a:srgbClr val="FFFFFF"/>
                </a:solidFill>
                <a:effectLst/>
                <a:latin typeface="-apple-system"/>
              </a:rPr>
              <a:t>streaming</a:t>
            </a:r>
            <a:r>
              <a:rPr lang="ja-JP" altLang="en-US" sz="2000" b="0" i="0">
                <a:solidFill>
                  <a:srgbClr val="FFFFFF"/>
                </a:solidFill>
                <a:effectLst/>
                <a:latin typeface="-apple-system"/>
              </a:rPr>
              <a:t>）技術（ネットワークからのマルチメディアデータ（音楽、動画配信）を受け取り、順次再生していくことによって、大きなデータでもすべてダウンロードするまで待たずに再生できる技術）により、ストレスなく動画を閲覧できます。</a:t>
            </a: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1DB4E-2FD7-4188-BDF9-49DF853FC8FF}"/>
              </a:ext>
            </a:extLst>
          </p:cNvPr>
          <p:cNvSpPr txBox="1"/>
          <p:nvPr/>
        </p:nvSpPr>
        <p:spPr>
          <a:xfrm>
            <a:off x="10681995" y="49637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</a:t>
            </a:r>
            <a:r>
              <a:rPr lang="ja-JP" altLang="en-US" dirty="0">
                <a:solidFill>
                  <a:schemeClr val="tx1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戻す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330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Рисунок 5" descr="Изображение выглядит как внешний, небо, гора, снег&#10;&#10;Автоматически созданное описание">
            <a:extLst>
              <a:ext uri="{FF2B5EF4-FFF2-40B4-BE49-F238E27FC236}">
                <a16:creationId xmlns:a16="http://schemas.microsoft.com/office/drawing/2014/main" id="{70A78EF9-4DDC-488F-9DB3-5C88BCB0B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46362-7AEC-43AF-BD38-6ECC074A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ja-JP" altLang="en-US">
                <a:solidFill>
                  <a:schemeClr val="bg1"/>
                </a:solidFill>
              </a:rPr>
              <a:t>作品内容の紹介</a:t>
            </a:r>
            <a:br>
              <a:rPr lang="en-US" altLang="ja-JP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FF1B7F-30F7-47E6-B79E-6F2CDABE6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ja-JP" altLang="en-US" sz="2400">
                <a:solidFill>
                  <a:schemeClr val="bg1"/>
                </a:solidFill>
              </a:rPr>
              <a:t>このサイトは、</a:t>
            </a:r>
            <a:r>
              <a:rPr lang="en-US" altLang="ja-JP" sz="2400">
                <a:solidFill>
                  <a:schemeClr val="bg1"/>
                </a:solidFill>
              </a:rPr>
              <a:t>HTML</a:t>
            </a:r>
            <a:r>
              <a:rPr lang="ja-JP" altLang="en-US" sz="2400">
                <a:solidFill>
                  <a:schemeClr val="bg1"/>
                </a:solidFill>
              </a:rPr>
              <a:t>、</a:t>
            </a:r>
            <a:r>
              <a:rPr lang="en-US" altLang="ja-JP" sz="2400">
                <a:solidFill>
                  <a:schemeClr val="bg1"/>
                </a:solidFill>
              </a:rPr>
              <a:t>CSS</a:t>
            </a:r>
            <a:r>
              <a:rPr lang="ja-JP" altLang="en-US" sz="2400">
                <a:solidFill>
                  <a:schemeClr val="bg1"/>
                </a:solidFill>
              </a:rPr>
              <a:t>、</a:t>
            </a:r>
            <a:r>
              <a:rPr lang="en-US" altLang="ja-JP" sz="2400">
                <a:solidFill>
                  <a:schemeClr val="bg1"/>
                </a:solidFill>
              </a:rPr>
              <a:t>JavaScript</a:t>
            </a:r>
            <a:r>
              <a:rPr lang="ja-JP" altLang="en-US" sz="2400">
                <a:solidFill>
                  <a:schemeClr val="bg1"/>
                </a:solidFill>
              </a:rPr>
              <a:t>、</a:t>
            </a:r>
            <a:r>
              <a:rPr lang="en-US" altLang="ja-JP" sz="2400">
                <a:solidFill>
                  <a:schemeClr val="bg1"/>
                </a:solidFill>
              </a:rPr>
              <a:t>SCSS</a:t>
            </a:r>
            <a:r>
              <a:rPr lang="ja-JP" altLang="en-US" sz="2400">
                <a:solidFill>
                  <a:schemeClr val="bg1"/>
                </a:solidFill>
              </a:rPr>
              <a:t>で作成されています。</a:t>
            </a:r>
            <a:endParaRPr lang="ru-RU" altLang="ja-JP" sz="2400">
              <a:solidFill>
                <a:schemeClr val="bg1"/>
              </a:solidFill>
            </a:endParaRPr>
          </a:p>
          <a:p>
            <a:r>
              <a:rPr lang="ja-JP" altLang="en-US" sz="2400">
                <a:solidFill>
                  <a:schemeClr val="bg1"/>
                </a:solidFill>
              </a:rPr>
              <a:t>動的な背景変更とスムーズなアニメーションのためのスクリプトがあります。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C6B98-0F6E-4C41-8BA3-7993B43CA444}"/>
              </a:ext>
            </a:extLst>
          </p:cNvPr>
          <p:cNvSpPr txBox="1"/>
          <p:nvPr/>
        </p:nvSpPr>
        <p:spPr>
          <a:xfrm>
            <a:off x="10235682" y="49637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戻す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30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гора, внешний, природа, холм&#10;&#10;Автоматически созданное описание">
            <a:extLst>
              <a:ext uri="{FF2B5EF4-FFF2-40B4-BE49-F238E27FC236}">
                <a16:creationId xmlns:a16="http://schemas.microsoft.com/office/drawing/2014/main" id="{EF0E3269-60D0-46CD-86EA-D7DE4D4360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62EDD-6F75-4C2B-AA7D-1E08F352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1600200"/>
            <a:ext cx="3313164" cy="4301268"/>
          </a:xfrm>
        </p:spPr>
        <p:txBody>
          <a:bodyPr>
            <a:normAutofit/>
          </a:bodyPr>
          <a:lstStyle/>
          <a:p>
            <a:pPr algn="r"/>
            <a:r>
              <a:rPr lang="ja-JP" altLang="en-US" sz="4000" dirty="0">
                <a:solidFill>
                  <a:srgbClr val="FFFFFF"/>
                </a:solidFill>
              </a:rPr>
              <a:t>特徴</a:t>
            </a:r>
            <a:br>
              <a:rPr lang="en-US" altLang="ja-JP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10277E-DBD5-419B-BA08-DF10A3EE6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ja-JP" altLang="en-US" sz="2000" dirty="0">
                <a:solidFill>
                  <a:srgbClr val="FFFFFF"/>
                </a:solidFill>
              </a:rPr>
              <a:t>主な特徴は、無料でテレビ番組を視聴し、それらを切り替える特徴です。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06B17-6FAD-4470-AF21-DC58FF1FFB6D}"/>
              </a:ext>
            </a:extLst>
          </p:cNvPr>
          <p:cNvSpPr txBox="1"/>
          <p:nvPr/>
        </p:nvSpPr>
        <p:spPr>
          <a:xfrm>
            <a:off x="10235682" y="49637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</a:t>
            </a:r>
            <a:r>
              <a:rPr lang="ja-JP" altLang="en-US" dirty="0">
                <a:solidFill>
                  <a:schemeClr val="tx1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戻す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522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Рисунок 5" descr="Изображение выглядит как внешний, легкий, темный, облака&#10;&#10;Автоматически созданное описание">
            <a:extLst>
              <a:ext uri="{FF2B5EF4-FFF2-40B4-BE49-F238E27FC236}">
                <a16:creationId xmlns:a16="http://schemas.microsoft.com/office/drawing/2014/main" id="{16F421AF-680A-49C9-AFBE-79F59247F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92834-401F-4483-8954-B52E087B8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ja-JP" altLang="en-US" dirty="0">
                <a:solidFill>
                  <a:schemeClr val="bg1"/>
                </a:solidFill>
              </a:rPr>
              <a:t>苦労したこと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247121-C595-4817-AD03-DCCE05B3F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1) </a:t>
            </a:r>
            <a:r>
              <a:rPr lang="en-US" altLang="ja-JP" sz="2400" dirty="0">
                <a:solidFill>
                  <a:schemeClr val="bg1"/>
                </a:solidFill>
              </a:rPr>
              <a:t>HTTPS</a:t>
            </a:r>
            <a:r>
              <a:rPr lang="ja-JP" altLang="en-US" sz="2400" dirty="0">
                <a:solidFill>
                  <a:schemeClr val="bg1"/>
                </a:solidFill>
              </a:rPr>
              <a:t>なしでストリームを検索します。 なしでそれらを表示する方法はありません</a:t>
            </a:r>
            <a:endParaRPr lang="ru-RU" altLang="ja-JP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2)</a:t>
            </a:r>
            <a:r>
              <a:rPr lang="ja-JP" altLang="en-US" sz="2400" dirty="0">
                <a:solidFill>
                  <a:schemeClr val="bg1"/>
                </a:solidFill>
              </a:rPr>
              <a:t> ストリーミングワークストリームを検索する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90D16-D795-40B6-A5B3-A35088B842C1}"/>
              </a:ext>
            </a:extLst>
          </p:cNvPr>
          <p:cNvSpPr txBox="1"/>
          <p:nvPr/>
        </p:nvSpPr>
        <p:spPr>
          <a:xfrm>
            <a:off x="10235682" y="49637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戻す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21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199</Words>
  <Application>Microsoft Office PowerPoint</Application>
  <PresentationFormat>Широкоэкранный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-apple-system</vt:lpstr>
      <vt:lpstr>Meiryo UI</vt:lpstr>
      <vt:lpstr>Arial</vt:lpstr>
      <vt:lpstr>Calibri</vt:lpstr>
      <vt:lpstr>Calibri Light</vt:lpstr>
      <vt:lpstr>Тема Office</vt:lpstr>
      <vt:lpstr>オンラインの テレビアプリ</vt:lpstr>
      <vt:lpstr>タイトルとコンテンツのレイアウト (リスト)</vt:lpstr>
      <vt:lpstr>概要 </vt:lpstr>
      <vt:lpstr>作品内容の紹介 </vt:lpstr>
      <vt:lpstr>特徴 </vt:lpstr>
      <vt:lpstr>苦労したこと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オンラインの テレビアプリ</dc:title>
  <dc:creator>OLEKSIV ALEKSANDR</dc:creator>
  <cp:lastModifiedBy>OLEKSIV ALEKSANDR</cp:lastModifiedBy>
  <cp:revision>4</cp:revision>
  <dcterms:created xsi:type="dcterms:W3CDTF">2022-01-26T03:22:13Z</dcterms:created>
  <dcterms:modified xsi:type="dcterms:W3CDTF">2022-01-27T02:43:51Z</dcterms:modified>
</cp:coreProperties>
</file>