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58" r:id="rId3"/>
    <p:sldId id="315" r:id="rId4"/>
    <p:sldId id="316" r:id="rId5"/>
    <p:sldId id="261" r:id="rId6"/>
    <p:sldId id="302" r:id="rId7"/>
    <p:sldId id="322" r:id="rId8"/>
    <p:sldId id="323" r:id="rId9"/>
    <p:sldId id="325" r:id="rId10"/>
    <p:sldId id="324" r:id="rId11"/>
    <p:sldId id="297" r:id="rId12"/>
    <p:sldId id="311" r:id="rId13"/>
    <p:sldId id="320" r:id="rId14"/>
    <p:sldId id="321" r:id="rId15"/>
    <p:sldId id="313" r:id="rId16"/>
    <p:sldId id="317" r:id="rId17"/>
    <p:sldId id="318" r:id="rId18"/>
    <p:sldId id="301" r:id="rId19"/>
    <p:sldId id="326" r:id="rId20"/>
  </p:sldIdLst>
  <p:sldSz cx="9144000" cy="5143500" type="screen16x9"/>
  <p:notesSz cx="6858000" cy="9144000"/>
  <p:embeddedFontLst>
    <p:embeddedFont>
      <p:font typeface="Abel" panose="020B0604020202020204" charset="0"/>
      <p:regular r:id="rId22"/>
    </p:embeddedFont>
    <p:embeddedFont>
      <p:font typeface="Righteou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AF9"/>
    <a:srgbClr val="263238"/>
    <a:srgbClr val="7AACD4"/>
    <a:srgbClr val="007DC5"/>
    <a:srgbClr val="658DAE"/>
    <a:srgbClr val="37474F"/>
    <a:srgbClr val="96CDF9"/>
    <a:srgbClr val="B2D7ED"/>
    <a:srgbClr val="E8505B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A5D4FA-543B-4403-9C1B-94A4DDA67F15}">
  <a:tblStyle styleId="{F8A5D4FA-543B-4403-9C1B-94A4DDA67F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2081" autoAdjust="0"/>
  </p:normalViewPr>
  <p:slideViewPr>
    <p:cSldViewPr snapToGrid="0">
      <p:cViewPr varScale="1">
        <p:scale>
          <a:sx n="88" d="100"/>
          <a:sy n="88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5d43a59f894a5cd" providerId="LiveId" clId="{DF7E707A-3FA2-443F-AA1C-08586E8CF688}"/>
    <pc:docChg chg="undo custSel addSld delSld modSld sldOrd delMainMaster">
      <pc:chgData name="" userId="e5d43a59f894a5cd" providerId="LiveId" clId="{DF7E707A-3FA2-443F-AA1C-08586E8CF688}" dt="2021-11-23T10:07:19.959" v="2966" actId="20577"/>
      <pc:docMkLst>
        <pc:docMk/>
      </pc:docMkLst>
      <pc:sldChg chg="addSp delSp modSp">
        <pc:chgData name="" userId="e5d43a59f894a5cd" providerId="LiveId" clId="{DF7E707A-3FA2-443F-AA1C-08586E8CF688}" dt="2021-11-22T11:22:04.519" v="1215" actId="14100"/>
        <pc:sldMkLst>
          <pc:docMk/>
          <pc:sldMk cId="0" sldId="256"/>
        </pc:sldMkLst>
        <pc:spChg chg="add del mod">
          <ac:chgData name="" userId="e5d43a59f894a5cd" providerId="LiveId" clId="{DF7E707A-3FA2-443F-AA1C-08586E8CF688}" dt="2021-11-22T10:19:58.802" v="12"/>
          <ac:spMkLst>
            <pc:docMk/>
            <pc:sldMk cId="0" sldId="256"/>
            <ac:spMk id="3" creationId="{1FF70372-EF6A-4FB9-BAE5-06498531DACB}"/>
          </ac:spMkLst>
        </pc:spChg>
        <pc:spChg chg="add mod">
          <ac:chgData name="" userId="e5d43a59f894a5cd" providerId="LiveId" clId="{DF7E707A-3FA2-443F-AA1C-08586E8CF688}" dt="2021-11-22T10:29:05.660" v="187" actId="1076"/>
          <ac:spMkLst>
            <pc:docMk/>
            <pc:sldMk cId="0" sldId="256"/>
            <ac:spMk id="107" creationId="{E92D6694-14F4-4777-B911-55449CFCDBFB}"/>
          </ac:spMkLst>
        </pc:spChg>
        <pc:spChg chg="mod">
          <ac:chgData name="" userId="e5d43a59f894a5cd" providerId="LiveId" clId="{DF7E707A-3FA2-443F-AA1C-08586E8CF688}" dt="2021-11-22T11:22:04.519" v="1215" actId="14100"/>
          <ac:spMkLst>
            <pc:docMk/>
            <pc:sldMk cId="0" sldId="256"/>
            <ac:spMk id="135" creationId="{00000000-0000-0000-0000-000000000000}"/>
          </ac:spMkLst>
        </pc:spChg>
        <pc:spChg chg="del">
          <ac:chgData name="" userId="e5d43a59f894a5cd" providerId="LiveId" clId="{DF7E707A-3FA2-443F-AA1C-08586E8CF688}" dt="2021-11-22T10:19:55.814" v="11" actId="478"/>
          <ac:spMkLst>
            <pc:docMk/>
            <pc:sldMk cId="0" sldId="256"/>
            <ac:spMk id="136" creationId="{00000000-0000-0000-0000-000000000000}"/>
          </ac:spMkLst>
        </pc:spChg>
        <pc:grpChg chg="del">
          <ac:chgData name="" userId="e5d43a59f894a5cd" providerId="LiveId" clId="{DF7E707A-3FA2-443F-AA1C-08586E8CF688}" dt="2021-11-22T10:23:37.030" v="138" actId="478"/>
          <ac:grpSpMkLst>
            <pc:docMk/>
            <pc:sldMk cId="0" sldId="256"/>
            <ac:grpSpMk id="137" creationId="{00000000-0000-0000-0000-000000000000}"/>
          </ac:grpSpMkLst>
        </pc:grpChg>
        <pc:picChg chg="add mod">
          <ac:chgData name="" userId="e5d43a59f894a5cd" providerId="LiveId" clId="{DF7E707A-3FA2-443F-AA1C-08586E8CF688}" dt="2021-11-22T10:29:24.272" v="192" actId="1076"/>
          <ac:picMkLst>
            <pc:docMk/>
            <pc:sldMk cId="0" sldId="256"/>
            <ac:picMk id="5" creationId="{B0E20E2F-4D27-4181-9011-637D52CCFFE5}"/>
          </ac:picMkLst>
        </pc:picChg>
        <pc:picChg chg="add mod">
          <ac:chgData name="" userId="e5d43a59f894a5cd" providerId="LiveId" clId="{DF7E707A-3FA2-443F-AA1C-08586E8CF688}" dt="2021-11-22T10:30:08.004" v="202" actId="1038"/>
          <ac:picMkLst>
            <pc:docMk/>
            <pc:sldMk cId="0" sldId="256"/>
            <ac:picMk id="7" creationId="{4A2049AF-AC9A-40CC-96BF-2DA82BC0DE8A}"/>
          </ac:picMkLst>
        </pc:picChg>
        <pc:picChg chg="add del mod">
          <ac:chgData name="" userId="e5d43a59f894a5cd" providerId="LiveId" clId="{DF7E707A-3FA2-443F-AA1C-08586E8CF688}" dt="2021-11-22T10:26:35.662" v="147" actId="478"/>
          <ac:picMkLst>
            <pc:docMk/>
            <pc:sldMk cId="0" sldId="256"/>
            <ac:picMk id="9" creationId="{CA75700E-8C46-4740-8560-5F929E35123F}"/>
          </ac:picMkLst>
        </pc:picChg>
        <pc:picChg chg="add mod">
          <ac:chgData name="" userId="e5d43a59f894a5cd" providerId="LiveId" clId="{DF7E707A-3FA2-443F-AA1C-08586E8CF688}" dt="2021-11-22T10:30:08.004" v="202" actId="1038"/>
          <ac:picMkLst>
            <pc:docMk/>
            <pc:sldMk cId="0" sldId="256"/>
            <ac:picMk id="11" creationId="{34F3944F-3702-4299-AE3B-0C537BE7FBB4}"/>
          </ac:picMkLst>
        </pc:picChg>
        <pc:picChg chg="add del mod">
          <ac:chgData name="" userId="e5d43a59f894a5cd" providerId="LiveId" clId="{DF7E707A-3FA2-443F-AA1C-08586E8CF688}" dt="2021-11-22T10:26:53.585" v="152" actId="478"/>
          <ac:picMkLst>
            <pc:docMk/>
            <pc:sldMk cId="0" sldId="256"/>
            <ac:picMk id="13" creationId="{C41A9AB5-3685-4179-8547-C0CF2E5F37F7}"/>
          </ac:picMkLst>
        </pc:picChg>
        <pc:picChg chg="add del mod">
          <ac:chgData name="" userId="e5d43a59f894a5cd" providerId="LiveId" clId="{DF7E707A-3FA2-443F-AA1C-08586E8CF688}" dt="2021-11-22T10:28:55.527" v="184" actId="478"/>
          <ac:picMkLst>
            <pc:docMk/>
            <pc:sldMk cId="0" sldId="256"/>
            <ac:picMk id="15" creationId="{ACA88421-5AFE-4997-B226-2D0EC0FFC907}"/>
          </ac:picMkLst>
        </pc:picChg>
        <pc:picChg chg="add del mod">
          <ac:chgData name="" userId="e5d43a59f894a5cd" providerId="LiveId" clId="{DF7E707A-3FA2-443F-AA1C-08586E8CF688}" dt="2021-11-22T10:27:19.658" v="158" actId="478"/>
          <ac:picMkLst>
            <pc:docMk/>
            <pc:sldMk cId="0" sldId="256"/>
            <ac:picMk id="17" creationId="{BB4A5CD1-E7A7-4DD3-9DF5-A938FA6F018F}"/>
          </ac:picMkLst>
        </pc:picChg>
        <pc:picChg chg="add mod ord">
          <ac:chgData name="" userId="e5d43a59f894a5cd" providerId="LiveId" clId="{DF7E707A-3FA2-443F-AA1C-08586E8CF688}" dt="2021-11-22T10:30:17.658" v="203" actId="167"/>
          <ac:picMkLst>
            <pc:docMk/>
            <pc:sldMk cId="0" sldId="256"/>
            <ac:picMk id="122" creationId="{A36F28AA-B6FD-4C55-B4AF-F38B318B8242}"/>
          </ac:picMkLst>
        </pc:picChg>
      </pc:sldChg>
      <pc:sldChg chg="addSp delSp modSp ord">
        <pc:chgData name="" userId="e5d43a59f894a5cd" providerId="LiveId" clId="{DF7E707A-3FA2-443F-AA1C-08586E8CF688}" dt="2021-11-22T15:20:41.607" v="2654" actId="207"/>
        <pc:sldMkLst>
          <pc:docMk/>
          <pc:sldMk cId="0" sldId="258"/>
        </pc:sldMkLst>
        <pc:spChg chg="add del mod">
          <ac:chgData name="" userId="e5d43a59f894a5cd" providerId="LiveId" clId="{DF7E707A-3FA2-443F-AA1C-08586E8CF688}" dt="2021-11-22T10:40:53.130" v="422" actId="478"/>
          <ac:spMkLst>
            <pc:docMk/>
            <pc:sldMk cId="0" sldId="258"/>
            <ac:spMk id="3" creationId="{AC191DB7-396E-402E-88DE-A3C8E986B9FD}"/>
          </ac:spMkLst>
        </pc:spChg>
        <pc:spChg chg="add del mod">
          <ac:chgData name="" userId="e5d43a59f894a5cd" providerId="LiveId" clId="{DF7E707A-3FA2-443F-AA1C-08586E8CF688}" dt="2021-11-22T10:41:01.981" v="427" actId="478"/>
          <ac:spMkLst>
            <pc:docMk/>
            <pc:sldMk cId="0" sldId="258"/>
            <ac:spMk id="5" creationId="{F68188DA-ECC2-4CC6-A6D0-0C8AF3ACBE83}"/>
          </ac:spMkLst>
        </pc:spChg>
        <pc:spChg chg="add del mod">
          <ac:chgData name="" userId="e5d43a59f894a5cd" providerId="LiveId" clId="{DF7E707A-3FA2-443F-AA1C-08586E8CF688}" dt="2021-11-22T10:40:58.202" v="425" actId="478"/>
          <ac:spMkLst>
            <pc:docMk/>
            <pc:sldMk cId="0" sldId="258"/>
            <ac:spMk id="7" creationId="{A4A0397E-0141-4CC1-AC6C-7690BFBE6F86}"/>
          </ac:spMkLst>
        </pc:spChg>
        <pc:spChg chg="add del mod">
          <ac:chgData name="" userId="e5d43a59f894a5cd" providerId="LiveId" clId="{DF7E707A-3FA2-443F-AA1C-08586E8CF688}" dt="2021-11-22T10:41:03.338" v="428" actId="478"/>
          <ac:spMkLst>
            <pc:docMk/>
            <pc:sldMk cId="0" sldId="258"/>
            <ac:spMk id="9" creationId="{4C852AD0-FDEA-46C6-935C-162A4A48FE51}"/>
          </ac:spMkLst>
        </pc:spChg>
        <pc:spChg chg="add mod">
          <ac:chgData name="" userId="e5d43a59f894a5cd" providerId="LiveId" clId="{DF7E707A-3FA2-443F-AA1C-08586E8CF688}" dt="2021-11-22T10:45:09.683" v="1024" actId="1035"/>
          <ac:spMkLst>
            <pc:docMk/>
            <pc:sldMk cId="0" sldId="258"/>
            <ac:spMk id="19" creationId="{1A882CB5-8A1E-49FB-B9E1-C376DBE1A387}"/>
          </ac:spMkLst>
        </pc:spChg>
        <pc:spChg chg="add mod">
          <ac:chgData name="" userId="e5d43a59f894a5cd" providerId="LiveId" clId="{DF7E707A-3FA2-443F-AA1C-08586E8CF688}" dt="2021-11-22T10:45:09.683" v="1024" actId="1035"/>
          <ac:spMkLst>
            <pc:docMk/>
            <pc:sldMk cId="0" sldId="258"/>
            <ac:spMk id="20" creationId="{DD22DFF8-1AE0-42CB-B0ED-FE67DD8D932A}"/>
          </ac:spMkLst>
        </pc:spChg>
        <pc:spChg chg="add mod">
          <ac:chgData name="" userId="e5d43a59f894a5cd" providerId="LiveId" clId="{DF7E707A-3FA2-443F-AA1C-08586E8CF688}" dt="2021-11-22T10:45:09.683" v="1024" actId="1035"/>
          <ac:spMkLst>
            <pc:docMk/>
            <pc:sldMk cId="0" sldId="258"/>
            <ac:spMk id="21" creationId="{63353AE9-86FA-4B35-B4F5-490E609773F0}"/>
          </ac:spMkLst>
        </pc:spChg>
        <pc:spChg chg="add del mod">
          <ac:chgData name="" userId="e5d43a59f894a5cd" providerId="LiveId" clId="{DF7E707A-3FA2-443F-AA1C-08586E8CF688}" dt="2021-11-22T10:41:54.394" v="482" actId="478"/>
          <ac:spMkLst>
            <pc:docMk/>
            <pc:sldMk cId="0" sldId="258"/>
            <ac:spMk id="22" creationId="{8B7DC6C1-C8D9-477B-8706-393356DC6BA4}"/>
          </ac:spMkLst>
        </pc:spChg>
        <pc:spChg chg="mod">
          <ac:chgData name="" userId="e5d43a59f894a5cd" providerId="LiveId" clId="{DF7E707A-3FA2-443F-AA1C-08586E8CF688}" dt="2021-11-22T15:20:41.607" v="2654" actId="207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" userId="e5d43a59f894a5cd" providerId="LiveId" clId="{DF7E707A-3FA2-443F-AA1C-08586E8CF688}" dt="2021-11-22T10:44:05.450" v="846" actId="1037"/>
          <ac:spMkLst>
            <pc:docMk/>
            <pc:sldMk cId="0" sldId="258"/>
            <ac:spMk id="250" creationId="{00000000-0000-0000-0000-000000000000}"/>
          </ac:spMkLst>
        </pc:spChg>
        <pc:spChg chg="mod">
          <ac:chgData name="" userId="e5d43a59f894a5cd" providerId="LiveId" clId="{DF7E707A-3FA2-443F-AA1C-08586E8CF688}" dt="2021-11-22T10:45:09.683" v="1024" actId="1035"/>
          <ac:spMkLst>
            <pc:docMk/>
            <pc:sldMk cId="0" sldId="258"/>
            <ac:spMk id="251" creationId="{00000000-0000-0000-0000-000000000000}"/>
          </ac:spMkLst>
        </pc:spChg>
        <pc:spChg chg="mod">
          <ac:chgData name="" userId="e5d43a59f894a5cd" providerId="LiveId" clId="{DF7E707A-3FA2-443F-AA1C-08586E8CF688}" dt="2021-11-22T10:45:09.683" v="1024" actId="1035"/>
          <ac:spMkLst>
            <pc:docMk/>
            <pc:sldMk cId="0" sldId="258"/>
            <ac:spMk id="252" creationId="{00000000-0000-0000-0000-000000000000}"/>
          </ac:spMkLst>
        </pc:spChg>
        <pc:spChg chg="mod">
          <ac:chgData name="" userId="e5d43a59f894a5cd" providerId="LiveId" clId="{DF7E707A-3FA2-443F-AA1C-08586E8CF688}" dt="2021-11-22T10:42:39.227" v="655" actId="1036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" userId="e5d43a59f894a5cd" providerId="LiveId" clId="{DF7E707A-3FA2-443F-AA1C-08586E8CF688}" dt="2021-11-22T10:45:09.683" v="1024" actId="1035"/>
          <ac:spMkLst>
            <pc:docMk/>
            <pc:sldMk cId="0" sldId="258"/>
            <ac:spMk id="254" creationId="{00000000-0000-0000-0000-000000000000}"/>
          </ac:spMkLst>
        </pc:spChg>
        <pc:spChg chg="mod">
          <ac:chgData name="" userId="e5d43a59f894a5cd" providerId="LiveId" clId="{DF7E707A-3FA2-443F-AA1C-08586E8CF688}" dt="2021-11-22T10:44:13.951" v="886" actId="1038"/>
          <ac:spMkLst>
            <pc:docMk/>
            <pc:sldMk cId="0" sldId="258"/>
            <ac:spMk id="255" creationId="{00000000-0000-0000-0000-000000000000}"/>
          </ac:spMkLst>
        </pc:spChg>
        <pc:spChg chg="del mod">
          <ac:chgData name="" userId="e5d43a59f894a5cd" providerId="LiveId" clId="{DF7E707A-3FA2-443F-AA1C-08586E8CF688}" dt="2021-11-22T10:40:56.773" v="424" actId="478"/>
          <ac:spMkLst>
            <pc:docMk/>
            <pc:sldMk cId="0" sldId="258"/>
            <ac:spMk id="256" creationId="{00000000-0000-0000-0000-000000000000}"/>
          </ac:spMkLst>
        </pc:spChg>
        <pc:spChg chg="mod">
          <ac:chgData name="" userId="e5d43a59f894a5cd" providerId="LiveId" clId="{DF7E707A-3FA2-443F-AA1C-08586E8CF688}" dt="2021-11-22T10:45:09.683" v="1024" actId="1035"/>
          <ac:spMkLst>
            <pc:docMk/>
            <pc:sldMk cId="0" sldId="258"/>
            <ac:spMk id="257" creationId="{00000000-0000-0000-0000-000000000000}"/>
          </ac:spMkLst>
        </pc:spChg>
        <pc:spChg chg="del mod">
          <ac:chgData name="" userId="e5d43a59f894a5cd" providerId="LiveId" clId="{DF7E707A-3FA2-443F-AA1C-08586E8CF688}" dt="2021-11-22T10:41:00.215" v="426" actId="478"/>
          <ac:spMkLst>
            <pc:docMk/>
            <pc:sldMk cId="0" sldId="258"/>
            <ac:spMk id="258" creationId="{00000000-0000-0000-0000-000000000000}"/>
          </ac:spMkLst>
        </pc:spChg>
        <pc:spChg chg="mod">
          <ac:chgData name="" userId="e5d43a59f894a5cd" providerId="LiveId" clId="{DF7E707A-3FA2-443F-AA1C-08586E8CF688}" dt="2021-11-22T10:45:09.683" v="1024" actId="1035"/>
          <ac:spMkLst>
            <pc:docMk/>
            <pc:sldMk cId="0" sldId="258"/>
            <ac:spMk id="259" creationId="{00000000-0000-0000-0000-000000000000}"/>
          </ac:spMkLst>
        </pc:spChg>
        <pc:spChg chg="mod">
          <ac:chgData name="" userId="e5d43a59f894a5cd" providerId="LiveId" clId="{DF7E707A-3FA2-443F-AA1C-08586E8CF688}" dt="2021-11-22T10:42:39.227" v="655" actId="1036"/>
          <ac:spMkLst>
            <pc:docMk/>
            <pc:sldMk cId="0" sldId="258"/>
            <ac:spMk id="260" creationId="{00000000-0000-0000-0000-000000000000}"/>
          </ac:spMkLst>
        </pc:spChg>
        <pc:spChg chg="del mod">
          <ac:chgData name="" userId="e5d43a59f894a5cd" providerId="LiveId" clId="{DF7E707A-3FA2-443F-AA1C-08586E8CF688}" dt="2021-11-22T10:40:50.749" v="421" actId="478"/>
          <ac:spMkLst>
            <pc:docMk/>
            <pc:sldMk cId="0" sldId="258"/>
            <ac:spMk id="261" creationId="{00000000-0000-0000-0000-000000000000}"/>
          </ac:spMkLst>
        </pc:spChg>
        <pc:spChg chg="mod">
          <ac:chgData name="" userId="e5d43a59f894a5cd" providerId="LiveId" clId="{DF7E707A-3FA2-443F-AA1C-08586E8CF688}" dt="2021-11-22T10:42:39.227" v="655" actId="1036"/>
          <ac:spMkLst>
            <pc:docMk/>
            <pc:sldMk cId="0" sldId="258"/>
            <ac:spMk id="262" creationId="{00000000-0000-0000-0000-000000000000}"/>
          </ac:spMkLst>
        </pc:spChg>
        <pc:spChg chg="mod">
          <ac:chgData name="" userId="e5d43a59f894a5cd" providerId="LiveId" clId="{DF7E707A-3FA2-443F-AA1C-08586E8CF688}" dt="2021-11-22T10:45:09.683" v="1024" actId="1035"/>
          <ac:spMkLst>
            <pc:docMk/>
            <pc:sldMk cId="0" sldId="258"/>
            <ac:spMk id="263" creationId="{00000000-0000-0000-0000-000000000000}"/>
          </ac:spMkLst>
        </pc:spChg>
        <pc:spChg chg="del mod">
          <ac:chgData name="" userId="e5d43a59f894a5cd" providerId="LiveId" clId="{DF7E707A-3FA2-443F-AA1C-08586E8CF688}" dt="2021-11-22T10:40:54.545" v="423" actId="478"/>
          <ac:spMkLst>
            <pc:docMk/>
            <pc:sldMk cId="0" sldId="258"/>
            <ac:spMk id="264" creationId="{00000000-0000-0000-0000-000000000000}"/>
          </ac:spMkLst>
        </pc:spChg>
        <pc:cxnChg chg="mod">
          <ac:chgData name="" userId="e5d43a59f894a5cd" providerId="LiveId" clId="{DF7E707A-3FA2-443F-AA1C-08586E8CF688}" dt="2021-11-22T10:45:05.418" v="1018" actId="1036"/>
          <ac:cxnSpMkLst>
            <pc:docMk/>
            <pc:sldMk cId="0" sldId="258"/>
            <ac:cxnSpMk id="265" creationId="{00000000-0000-0000-0000-000000000000}"/>
          </ac:cxnSpMkLst>
        </pc:cxnChg>
      </pc:sldChg>
      <pc:sldChg chg="addSp delSp modSp">
        <pc:chgData name="" userId="e5d43a59f894a5cd" providerId="LiveId" clId="{DF7E707A-3FA2-443F-AA1C-08586E8CF688}" dt="2021-11-22T16:00:23.952" v="2667"/>
        <pc:sldMkLst>
          <pc:docMk/>
          <pc:sldMk cId="0" sldId="261"/>
        </pc:sldMkLst>
        <pc:spChg chg="add del mod">
          <ac:chgData name="" userId="e5d43a59f894a5cd" providerId="LiveId" clId="{DF7E707A-3FA2-443F-AA1C-08586E8CF688}" dt="2021-11-22T10:47:42.160" v="1045" actId="478"/>
          <ac:spMkLst>
            <pc:docMk/>
            <pc:sldMk cId="0" sldId="261"/>
            <ac:spMk id="3" creationId="{2693FC22-5F03-4E01-8413-B69D2A97B8E2}"/>
          </ac:spMkLst>
        </pc:spChg>
        <pc:spChg chg="mod">
          <ac:chgData name="" userId="e5d43a59f894a5cd" providerId="LiveId" clId="{DF7E707A-3FA2-443F-AA1C-08586E8CF688}" dt="2021-11-22T11:23:22.832" v="1216" actId="20577"/>
          <ac:spMkLst>
            <pc:docMk/>
            <pc:sldMk cId="0" sldId="261"/>
            <ac:spMk id="477" creationId="{00000000-0000-0000-0000-000000000000}"/>
          </ac:spMkLst>
        </pc:spChg>
        <pc:spChg chg="del">
          <ac:chgData name="" userId="e5d43a59f894a5cd" providerId="LiveId" clId="{DF7E707A-3FA2-443F-AA1C-08586E8CF688}" dt="2021-11-22T10:47:40.353" v="1044" actId="478"/>
          <ac:spMkLst>
            <pc:docMk/>
            <pc:sldMk cId="0" sldId="261"/>
            <ac:spMk id="478" creationId="{00000000-0000-0000-0000-000000000000}"/>
          </ac:spMkLst>
        </pc:spChg>
        <pc:spChg chg="mod">
          <ac:chgData name="" userId="e5d43a59f894a5cd" providerId="LiveId" clId="{DF7E707A-3FA2-443F-AA1C-08586E8CF688}" dt="2021-11-22T14:54:53.395" v="2600" actId="207"/>
          <ac:spMkLst>
            <pc:docMk/>
            <pc:sldMk cId="0" sldId="261"/>
            <ac:spMk id="534" creationId="{00000000-0000-0000-0000-000000000000}"/>
          </ac:spMkLst>
        </pc:spChg>
        <pc:grpChg chg="del">
          <ac:chgData name="" userId="e5d43a59f894a5cd" providerId="LiveId" clId="{DF7E707A-3FA2-443F-AA1C-08586E8CF688}" dt="2021-11-22T10:47:44.513" v="1046" actId="478"/>
          <ac:grpSpMkLst>
            <pc:docMk/>
            <pc:sldMk cId="0" sldId="261"/>
            <ac:grpSpMk id="474" creationId="{00000000-0000-0000-0000-000000000000}"/>
          </ac:grpSpMkLst>
        </pc:grpChg>
        <pc:grpChg chg="del">
          <ac:chgData name="" userId="e5d43a59f894a5cd" providerId="LiveId" clId="{DF7E707A-3FA2-443F-AA1C-08586E8CF688}" dt="2021-11-22T10:47:46.975" v="1047" actId="478"/>
          <ac:grpSpMkLst>
            <pc:docMk/>
            <pc:sldMk cId="0" sldId="261"/>
            <ac:grpSpMk id="479" creationId="{00000000-0000-0000-0000-000000000000}"/>
          </ac:grpSpMkLst>
        </pc:grpChg>
        <pc:picChg chg="add del mod">
          <ac:chgData name="" userId="e5d43a59f894a5cd" providerId="LiveId" clId="{DF7E707A-3FA2-443F-AA1C-08586E8CF688}" dt="2021-11-22T10:57:42.043" v="1153" actId="478"/>
          <ac:picMkLst>
            <pc:docMk/>
            <pc:sldMk cId="0" sldId="261"/>
            <ac:picMk id="5" creationId="{90CA21E2-40F3-4320-87ED-BCC2F148F4F3}"/>
          </ac:picMkLst>
        </pc:picChg>
        <pc:picChg chg="add del mod">
          <ac:chgData name="" userId="e5d43a59f894a5cd" providerId="LiveId" clId="{DF7E707A-3FA2-443F-AA1C-08586E8CF688}" dt="2021-11-22T10:59:49.198" v="1158" actId="478"/>
          <ac:picMkLst>
            <pc:docMk/>
            <pc:sldMk cId="0" sldId="261"/>
            <ac:picMk id="7" creationId="{FD867B36-873D-4A7C-8638-DDCA8406FD16}"/>
          </ac:picMkLst>
        </pc:picChg>
        <pc:picChg chg="add mod">
          <ac:chgData name="" userId="e5d43a59f894a5cd" providerId="LiveId" clId="{DF7E707A-3FA2-443F-AA1C-08586E8CF688}" dt="2021-11-22T11:00:04.038" v="1161" actId="1076"/>
          <ac:picMkLst>
            <pc:docMk/>
            <pc:sldMk cId="0" sldId="261"/>
            <ac:picMk id="9" creationId="{F047710A-5C28-47F7-A382-69B021D205FA}"/>
          </ac:picMkLst>
        </pc:picChg>
        <pc:picChg chg="add">
          <ac:chgData name="" userId="e5d43a59f894a5cd" providerId="LiveId" clId="{DF7E707A-3FA2-443F-AA1C-08586E8CF688}" dt="2021-11-22T16:00:23.952" v="2667"/>
          <ac:picMkLst>
            <pc:docMk/>
            <pc:sldMk cId="0" sldId="261"/>
            <ac:picMk id="10" creationId="{B0CE4CA4-86E0-D141-9233-D76C1D7DB8E4}"/>
          </ac:picMkLst>
        </pc:picChg>
      </pc:sldChg>
      <pc:sldChg chg="addSp delSp modSp add modNotesTx">
        <pc:chgData name="" userId="e5d43a59f894a5cd" providerId="LiveId" clId="{DF7E707A-3FA2-443F-AA1C-08586E8CF688}" dt="2021-11-23T10:05:39.071" v="2959" actId="20577"/>
        <pc:sldMkLst>
          <pc:docMk/>
          <pc:sldMk cId="42095954" sldId="297"/>
        </pc:sldMkLst>
        <pc:spChg chg="mod">
          <ac:chgData name="" userId="e5d43a59f894a5cd" providerId="LiveId" clId="{DF7E707A-3FA2-443F-AA1C-08586E8CF688}" dt="2021-11-22T11:00:49.768" v="1173" actId="207"/>
          <ac:spMkLst>
            <pc:docMk/>
            <pc:sldMk cId="42095954" sldId="297"/>
            <ac:spMk id="477" creationId="{00000000-0000-0000-0000-000000000000}"/>
          </ac:spMkLst>
        </pc:spChg>
        <pc:spChg chg="mod">
          <ac:chgData name="" userId="e5d43a59f894a5cd" providerId="LiveId" clId="{DF7E707A-3FA2-443F-AA1C-08586E8CF688}" dt="2021-11-22T11:00:12.273" v="1165" actId="20577"/>
          <ac:spMkLst>
            <pc:docMk/>
            <pc:sldMk cId="42095954" sldId="297"/>
            <ac:spMk id="534" creationId="{00000000-0000-0000-0000-000000000000}"/>
          </ac:spMkLst>
        </pc:spChg>
        <pc:picChg chg="add del">
          <ac:chgData name="" userId="e5d43a59f894a5cd" providerId="LiveId" clId="{DF7E707A-3FA2-443F-AA1C-08586E8CF688}" dt="2021-11-22T16:03:44.032" v="2680"/>
          <ac:picMkLst>
            <pc:docMk/>
            <pc:sldMk cId="42095954" sldId="297"/>
            <ac:picMk id="2" creationId="{AB55EDC6-C3CF-453F-9F19-A883205FBD7D}"/>
          </ac:picMkLst>
        </pc:picChg>
        <pc:picChg chg="add mod">
          <ac:chgData name="" userId="e5d43a59f894a5cd" providerId="LiveId" clId="{DF7E707A-3FA2-443F-AA1C-08586E8CF688}" dt="2021-11-22T11:13:06.987" v="1200" actId="1076"/>
          <ac:picMkLst>
            <pc:docMk/>
            <pc:sldMk cId="42095954" sldId="297"/>
            <ac:picMk id="3" creationId="{DCFC9A26-C8F3-4255-84B5-D066029C510B}"/>
          </ac:picMkLst>
        </pc:picChg>
        <pc:picChg chg="del">
          <ac:chgData name="" userId="e5d43a59f894a5cd" providerId="LiveId" clId="{DF7E707A-3FA2-443F-AA1C-08586E8CF688}" dt="2021-11-22T11:12:39.300" v="1194" actId="478"/>
          <ac:picMkLst>
            <pc:docMk/>
            <pc:sldMk cId="42095954" sldId="297"/>
            <ac:picMk id="5" creationId="{90CA21E2-40F3-4320-87ED-BCC2F148F4F3}"/>
          </ac:picMkLst>
        </pc:picChg>
        <pc:picChg chg="add del mod">
          <ac:chgData name="" userId="e5d43a59f894a5cd" providerId="LiveId" clId="{DF7E707A-3FA2-443F-AA1C-08586E8CF688}" dt="2021-11-22T16:04:11.667" v="2688" actId="478"/>
          <ac:picMkLst>
            <pc:docMk/>
            <pc:sldMk cId="42095954" sldId="297"/>
            <ac:picMk id="5" creationId="{A58878F3-F2F9-4BC3-814A-039F8E2E8756}"/>
          </ac:picMkLst>
        </pc:picChg>
        <pc:picChg chg="add mod">
          <ac:chgData name="" userId="e5d43a59f894a5cd" providerId="LiveId" clId="{DF7E707A-3FA2-443F-AA1C-08586E8CF688}" dt="2021-11-22T16:04:07.827" v="2687" actId="1076"/>
          <ac:picMkLst>
            <pc:docMk/>
            <pc:sldMk cId="42095954" sldId="297"/>
            <ac:picMk id="6" creationId="{7AFA1F97-9852-41EA-88DF-D55317011D9B}"/>
          </ac:picMkLst>
        </pc:picChg>
      </pc:sldChg>
      <pc:sldChg chg="add">
        <pc:chgData name="" userId="e5d43a59f894a5cd" providerId="LiveId" clId="{DF7E707A-3FA2-443F-AA1C-08586E8CF688}" dt="2021-11-22T11:01:34.838" v="1189"/>
        <pc:sldMkLst>
          <pc:docMk/>
          <pc:sldMk cId="722375937" sldId="301"/>
        </pc:sldMkLst>
      </pc:sldChg>
      <pc:sldChg chg="addSp modSp add">
        <pc:chgData name="" userId="e5d43a59f894a5cd" providerId="LiveId" clId="{DF7E707A-3FA2-443F-AA1C-08586E8CF688}" dt="2021-11-22T16:36:20.442" v="2946" actId="1036"/>
        <pc:sldMkLst>
          <pc:docMk/>
          <pc:sldMk cId="1679468299" sldId="311"/>
        </pc:sldMkLst>
        <pc:spChg chg="mod">
          <ac:chgData name="" userId="e5d43a59f894a5cd" providerId="LiveId" clId="{DF7E707A-3FA2-443F-AA1C-08586E8CF688}" dt="2021-11-22T16:36:20.442" v="2946" actId="1036"/>
          <ac:spMkLst>
            <pc:docMk/>
            <pc:sldMk cId="1679468299" sldId="311"/>
            <ac:spMk id="2" creationId="{B041CF04-0FF3-4976-843F-7E4E7E5839A1}"/>
          </ac:spMkLst>
        </pc:spChg>
        <pc:spChg chg="mod">
          <ac:chgData name="" userId="e5d43a59f894a5cd" providerId="LiveId" clId="{DF7E707A-3FA2-443F-AA1C-08586E8CF688}" dt="2021-11-22T16:26:56.432" v="2873" actId="1076"/>
          <ac:spMkLst>
            <pc:docMk/>
            <pc:sldMk cId="1679468299" sldId="311"/>
            <ac:spMk id="3" creationId="{03E459C0-4B95-41C6-91B7-C8DBD552EC88}"/>
          </ac:spMkLst>
        </pc:spChg>
        <pc:spChg chg="add mod">
          <ac:chgData name="" userId="e5d43a59f894a5cd" providerId="LiveId" clId="{DF7E707A-3FA2-443F-AA1C-08586E8CF688}" dt="2021-11-22T16:26:50.380" v="2871" actId="1076"/>
          <ac:spMkLst>
            <pc:docMk/>
            <pc:sldMk cId="1679468299" sldId="311"/>
            <ac:spMk id="6" creationId="{7A2E773F-A945-47C9-900B-AD33B2319A62}"/>
          </ac:spMkLst>
        </pc:spChg>
        <pc:picChg chg="mod">
          <ac:chgData name="" userId="e5d43a59f894a5cd" providerId="LiveId" clId="{DF7E707A-3FA2-443F-AA1C-08586E8CF688}" dt="2021-11-22T16:27:01.081" v="2875" actId="1076"/>
          <ac:picMkLst>
            <pc:docMk/>
            <pc:sldMk cId="1679468299" sldId="311"/>
            <ac:picMk id="10" creationId="{7B50C599-1531-4553-9D12-E07F20C0EB2F}"/>
          </ac:picMkLst>
        </pc:picChg>
        <pc:picChg chg="mod">
          <ac:chgData name="" userId="e5d43a59f894a5cd" providerId="LiveId" clId="{DF7E707A-3FA2-443F-AA1C-08586E8CF688}" dt="2021-11-22T16:26:58.633" v="2874" actId="1076"/>
          <ac:picMkLst>
            <pc:docMk/>
            <pc:sldMk cId="1679468299" sldId="311"/>
            <ac:picMk id="12" creationId="{B18177D6-9D53-4407-A6C4-0E38505178AF}"/>
          </ac:picMkLst>
        </pc:picChg>
      </pc:sldChg>
      <pc:sldMasterChg chg="delSldLayout">
        <pc:chgData name="" userId="e5d43a59f894a5cd" providerId="LiveId" clId="{DF7E707A-3FA2-443F-AA1C-08586E8CF688}" dt="2021-11-22T14:47:38.371" v="2488" actId="2696"/>
        <pc:sldMasterMkLst>
          <pc:docMk/>
          <pc:sldMasterMk cId="0" sldId="2147483671"/>
        </pc:sldMasterMkLst>
      </pc:sldMasterChg>
    </pc:docChg>
  </pc:docChgLst>
  <pc:docChgLst>
    <pc:chgData userId="e5d43a59f894a5cd" providerId="LiveId" clId="{9286594D-30DF-4207-A4E5-A7BE20F319E0}"/>
    <pc:docChg chg="undo custSel addSld delSld modSld sldOrd">
      <pc:chgData name="" userId="e5d43a59f894a5cd" providerId="LiveId" clId="{9286594D-30DF-4207-A4E5-A7BE20F319E0}" dt="2022-02-02T20:04:58.117" v="1800"/>
      <pc:docMkLst>
        <pc:docMk/>
      </pc:docMkLst>
      <pc:sldChg chg="addSp delSp modSp modTransition">
        <pc:chgData name="" userId="e5d43a59f894a5cd" providerId="LiveId" clId="{9286594D-30DF-4207-A4E5-A7BE20F319E0}" dt="2022-02-02T20:04:43.416" v="1797"/>
        <pc:sldMkLst>
          <pc:docMk/>
          <pc:sldMk cId="0" sldId="256"/>
        </pc:sldMkLst>
        <pc:spChg chg="mod">
          <ac:chgData name="" userId="e5d43a59f894a5cd" providerId="LiveId" clId="{9286594D-30DF-4207-A4E5-A7BE20F319E0}" dt="2022-02-01T08:14:48.912" v="347" actId="1076"/>
          <ac:spMkLst>
            <pc:docMk/>
            <pc:sldMk cId="0" sldId="256"/>
            <ac:spMk id="107" creationId="{E92D6694-14F4-4777-B911-55449CFCDBFB}"/>
          </ac:spMkLst>
        </pc:spChg>
        <pc:spChg chg="mod">
          <ac:chgData name="" userId="e5d43a59f894a5cd" providerId="LiveId" clId="{9286594D-30DF-4207-A4E5-A7BE20F319E0}" dt="2022-02-01T08:14:13.755" v="333" actId="1076"/>
          <ac:spMkLst>
            <pc:docMk/>
            <pc:sldMk cId="0" sldId="256"/>
            <ac:spMk id="135" creationId="{00000000-0000-0000-0000-000000000000}"/>
          </ac:spMkLst>
        </pc:spChg>
        <pc:picChg chg="add mod">
          <ac:chgData name="" userId="e5d43a59f894a5cd" providerId="LiveId" clId="{9286594D-30DF-4207-A4E5-A7BE20F319E0}" dt="2022-02-01T08:17:40.282" v="354" actId="1036"/>
          <ac:picMkLst>
            <pc:docMk/>
            <pc:sldMk cId="0" sldId="256"/>
            <ac:picMk id="3" creationId="{2D632535-C091-4C81-90F3-8B1D17CFFDC3}"/>
          </ac:picMkLst>
        </pc:picChg>
        <pc:picChg chg="del">
          <ac:chgData name="" userId="e5d43a59f894a5cd" providerId="LiveId" clId="{9286594D-30DF-4207-A4E5-A7BE20F319E0}" dt="2022-01-31T16:50:52.888" v="193"/>
          <ac:picMkLst>
            <pc:docMk/>
            <pc:sldMk cId="0" sldId="256"/>
            <ac:picMk id="5" creationId="{B0E20E2F-4D27-4181-9011-637D52CCFFE5}"/>
          </ac:picMkLst>
        </pc:picChg>
        <pc:picChg chg="add mod">
          <ac:chgData name="" userId="e5d43a59f894a5cd" providerId="LiveId" clId="{9286594D-30DF-4207-A4E5-A7BE20F319E0}" dt="2022-02-01T08:17:40.282" v="354" actId="1036"/>
          <ac:picMkLst>
            <pc:docMk/>
            <pc:sldMk cId="0" sldId="256"/>
            <ac:picMk id="5" creationId="{D1E36455-2B70-4480-858F-D7D993DE882D}"/>
          </ac:picMkLst>
        </pc:picChg>
        <pc:picChg chg="del">
          <ac:chgData name="" userId="e5d43a59f894a5cd" providerId="LiveId" clId="{9286594D-30DF-4207-A4E5-A7BE20F319E0}" dt="2022-01-31T16:12:22.374" v="15" actId="478"/>
          <ac:picMkLst>
            <pc:docMk/>
            <pc:sldMk cId="0" sldId="256"/>
            <ac:picMk id="7" creationId="{4A2049AF-AC9A-40CC-96BF-2DA82BC0DE8A}"/>
          </ac:picMkLst>
        </pc:picChg>
        <pc:picChg chg="add mod">
          <ac:chgData name="" userId="e5d43a59f894a5cd" providerId="LiveId" clId="{9286594D-30DF-4207-A4E5-A7BE20F319E0}" dt="2022-02-01T08:14:52.609" v="348" actId="1076"/>
          <ac:picMkLst>
            <pc:docMk/>
            <pc:sldMk cId="0" sldId="256"/>
            <ac:picMk id="7" creationId="{4A24C627-1F78-41BC-81B1-A0DEF1D58B00}"/>
          </ac:picMkLst>
        </pc:picChg>
        <pc:picChg chg="del">
          <ac:chgData name="" userId="e5d43a59f894a5cd" providerId="LiveId" clId="{9286594D-30DF-4207-A4E5-A7BE20F319E0}" dt="2022-01-31T16:12:22.374" v="15" actId="478"/>
          <ac:picMkLst>
            <pc:docMk/>
            <pc:sldMk cId="0" sldId="256"/>
            <ac:picMk id="11" creationId="{34F3944F-3702-4299-AE3B-0C537BE7FBB4}"/>
          </ac:picMkLst>
        </pc:picChg>
        <pc:picChg chg="del">
          <ac:chgData name="" userId="e5d43a59f894a5cd" providerId="LiveId" clId="{9286594D-30DF-4207-A4E5-A7BE20F319E0}" dt="2022-01-31T16:12:22.374" v="15" actId="478"/>
          <ac:picMkLst>
            <pc:docMk/>
            <pc:sldMk cId="0" sldId="256"/>
            <ac:picMk id="122" creationId="{A36F28AA-B6FD-4C55-B4AF-F38B318B8242}"/>
          </ac:picMkLst>
        </pc:picChg>
      </pc:sldChg>
      <pc:sldChg chg="addSp delSp modSp modTransition">
        <pc:chgData name="" userId="e5d43a59f894a5cd" providerId="LiveId" clId="{9286594D-30DF-4207-A4E5-A7BE20F319E0}" dt="2022-02-02T20:04:44.800" v="1798"/>
        <pc:sldMkLst>
          <pc:docMk/>
          <pc:sldMk cId="0" sldId="258"/>
        </pc:sldMkLst>
        <pc:spChg chg="add mod">
          <ac:chgData name="" userId="e5d43a59f894a5cd" providerId="LiveId" clId="{9286594D-30DF-4207-A4E5-A7BE20F319E0}" dt="2022-01-31T16:46:34.620" v="102" actId="571"/>
          <ac:spMkLst>
            <pc:docMk/>
            <pc:sldMk cId="0" sldId="258"/>
            <ac:spMk id="18" creationId="{0334E468-7FFD-4FF5-AF0C-05C30C1FCC9E}"/>
          </ac:spMkLst>
        </pc:spChg>
        <pc:spChg chg="del">
          <ac:chgData name="" userId="e5d43a59f894a5cd" providerId="LiveId" clId="{9286594D-30DF-4207-A4E5-A7BE20F319E0}" dt="2022-01-31T16:46:12.152" v="88" actId="478"/>
          <ac:spMkLst>
            <pc:docMk/>
            <pc:sldMk cId="0" sldId="258"/>
            <ac:spMk id="19" creationId="{1A882CB5-8A1E-49FB-B9E1-C376DBE1A387}"/>
          </ac:spMkLst>
        </pc:spChg>
        <pc:spChg chg="del">
          <ac:chgData name="" userId="e5d43a59f894a5cd" providerId="LiveId" clId="{9286594D-30DF-4207-A4E5-A7BE20F319E0}" dt="2022-01-31T16:46:10.770" v="87" actId="478"/>
          <ac:spMkLst>
            <pc:docMk/>
            <pc:sldMk cId="0" sldId="258"/>
            <ac:spMk id="20" creationId="{DD22DFF8-1AE0-42CB-B0ED-FE67DD8D932A}"/>
          </ac:spMkLst>
        </pc:spChg>
        <pc:spChg chg="del">
          <ac:chgData name="" userId="e5d43a59f894a5cd" providerId="LiveId" clId="{9286594D-30DF-4207-A4E5-A7BE20F319E0}" dt="2022-01-31T16:46:09.129" v="86" actId="478"/>
          <ac:spMkLst>
            <pc:docMk/>
            <pc:sldMk cId="0" sldId="258"/>
            <ac:spMk id="21" creationId="{63353AE9-86FA-4B35-B4F5-490E609773F0}"/>
          </ac:spMkLst>
        </pc:spChg>
        <pc:spChg chg="add mod">
          <ac:chgData name="" userId="e5d43a59f894a5cd" providerId="LiveId" clId="{9286594D-30DF-4207-A4E5-A7BE20F319E0}" dt="2022-01-31T16:46:34.620" v="102" actId="571"/>
          <ac:spMkLst>
            <pc:docMk/>
            <pc:sldMk cId="0" sldId="258"/>
            <ac:spMk id="22" creationId="{9E29F800-98B2-4009-A890-758F10411719}"/>
          </ac:spMkLst>
        </pc:spChg>
        <pc:spChg chg="add mod">
          <ac:chgData name="" userId="e5d43a59f894a5cd" providerId="LiveId" clId="{9286594D-30DF-4207-A4E5-A7BE20F319E0}" dt="2022-01-31T16:46:34.620" v="102" actId="571"/>
          <ac:spMkLst>
            <pc:docMk/>
            <pc:sldMk cId="0" sldId="258"/>
            <ac:spMk id="23" creationId="{1A0EE944-1EAE-4732-B853-EE529E118719}"/>
          </ac:spMkLst>
        </pc:spChg>
        <pc:spChg chg="mod">
          <ac:chgData name="" userId="e5d43a59f894a5cd" providerId="LiveId" clId="{9286594D-30DF-4207-A4E5-A7BE20F319E0}" dt="2022-02-01T08:18:39.516" v="359" actId="2085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" userId="e5d43a59f894a5cd" providerId="LiveId" clId="{9286594D-30DF-4207-A4E5-A7BE20F319E0}" dt="2022-02-01T08:20:13.502" v="370" actId="1076"/>
          <ac:spMkLst>
            <pc:docMk/>
            <pc:sldMk cId="0" sldId="258"/>
            <ac:spMk id="251" creationId="{00000000-0000-0000-0000-000000000000}"/>
          </ac:spMkLst>
        </pc:spChg>
        <pc:spChg chg="mod">
          <ac:chgData name="" userId="e5d43a59f894a5cd" providerId="LiveId" clId="{9286594D-30DF-4207-A4E5-A7BE20F319E0}" dt="2022-01-31T16:53:00.824" v="265" actId="1037"/>
          <ac:spMkLst>
            <pc:docMk/>
            <pc:sldMk cId="0" sldId="258"/>
            <ac:spMk id="252" creationId="{00000000-0000-0000-0000-000000000000}"/>
          </ac:spMkLst>
        </pc:spChg>
        <pc:spChg chg="mod">
          <ac:chgData name="" userId="e5d43a59f894a5cd" providerId="LiveId" clId="{9286594D-30DF-4207-A4E5-A7BE20F319E0}" dt="2022-02-01T08:18:58.971" v="360" actId="20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" userId="e5d43a59f894a5cd" providerId="LiveId" clId="{9286594D-30DF-4207-A4E5-A7BE20F319E0}" dt="2022-02-01T08:21:48.716" v="373" actId="1076"/>
          <ac:spMkLst>
            <pc:docMk/>
            <pc:sldMk cId="0" sldId="258"/>
            <ac:spMk id="254" creationId="{00000000-0000-0000-0000-000000000000}"/>
          </ac:spMkLst>
        </pc:spChg>
        <pc:spChg chg="mod">
          <ac:chgData name="" userId="e5d43a59f894a5cd" providerId="LiveId" clId="{9286594D-30DF-4207-A4E5-A7BE20F319E0}" dt="2022-02-01T08:19:32.338" v="365" actId="207"/>
          <ac:spMkLst>
            <pc:docMk/>
            <pc:sldMk cId="0" sldId="258"/>
            <ac:spMk id="255" creationId="{00000000-0000-0000-0000-000000000000}"/>
          </ac:spMkLst>
        </pc:spChg>
        <pc:spChg chg="mod">
          <ac:chgData name="" userId="e5d43a59f894a5cd" providerId="LiveId" clId="{9286594D-30DF-4207-A4E5-A7BE20F319E0}" dt="2022-02-01T08:22:42.675" v="379" actId="1076"/>
          <ac:spMkLst>
            <pc:docMk/>
            <pc:sldMk cId="0" sldId="258"/>
            <ac:spMk id="257" creationId="{00000000-0000-0000-0000-000000000000}"/>
          </ac:spMkLst>
        </pc:spChg>
        <pc:spChg chg="mod">
          <ac:chgData name="" userId="e5d43a59f894a5cd" providerId="LiveId" clId="{9286594D-30DF-4207-A4E5-A7BE20F319E0}" dt="2022-01-31T16:53:00.824" v="265" actId="1037"/>
          <ac:spMkLst>
            <pc:docMk/>
            <pc:sldMk cId="0" sldId="258"/>
            <ac:spMk id="259" creationId="{00000000-0000-0000-0000-000000000000}"/>
          </ac:spMkLst>
        </pc:spChg>
        <pc:spChg chg="mod">
          <ac:chgData name="" userId="e5d43a59f894a5cd" providerId="LiveId" clId="{9286594D-30DF-4207-A4E5-A7BE20F319E0}" dt="2022-02-01T08:19:38.677" v="366" actId="207"/>
          <ac:spMkLst>
            <pc:docMk/>
            <pc:sldMk cId="0" sldId="258"/>
            <ac:spMk id="260" creationId="{00000000-0000-0000-0000-000000000000}"/>
          </ac:spMkLst>
        </pc:spChg>
        <pc:spChg chg="mod">
          <ac:chgData name="" userId="e5d43a59f894a5cd" providerId="LiveId" clId="{9286594D-30DF-4207-A4E5-A7BE20F319E0}" dt="2022-01-31T16:53:19.738" v="304" actId="1037"/>
          <ac:spMkLst>
            <pc:docMk/>
            <pc:sldMk cId="0" sldId="258"/>
            <ac:spMk id="262" creationId="{00000000-0000-0000-0000-000000000000}"/>
          </ac:spMkLst>
        </pc:spChg>
        <pc:spChg chg="mod">
          <ac:chgData name="" userId="e5d43a59f894a5cd" providerId="LiveId" clId="{9286594D-30DF-4207-A4E5-A7BE20F319E0}" dt="2022-02-02T20:02:31.985" v="1785" actId="1076"/>
          <ac:spMkLst>
            <pc:docMk/>
            <pc:sldMk cId="0" sldId="258"/>
            <ac:spMk id="263" creationId="{00000000-0000-0000-0000-000000000000}"/>
          </ac:spMkLst>
        </pc:spChg>
        <pc:picChg chg="add del mod">
          <ac:chgData name="" userId="e5d43a59f894a5cd" providerId="LiveId" clId="{9286594D-30DF-4207-A4E5-A7BE20F319E0}" dt="2022-02-01T08:19:53.362" v="369" actId="478"/>
          <ac:picMkLst>
            <pc:docMk/>
            <pc:sldMk cId="0" sldId="258"/>
            <ac:picMk id="15" creationId="{9E58C55B-14C1-4DB3-BD88-FF236B3D8F0D}"/>
          </ac:picMkLst>
        </pc:picChg>
        <pc:cxnChg chg="add mod">
          <ac:chgData name="" userId="e5d43a59f894a5cd" providerId="LiveId" clId="{9286594D-30DF-4207-A4E5-A7BE20F319E0}" dt="2022-01-31T16:46:34.620" v="102" actId="571"/>
          <ac:cxnSpMkLst>
            <pc:docMk/>
            <pc:sldMk cId="0" sldId="258"/>
            <ac:cxnSpMk id="24" creationId="{5A42976E-C8D2-4F61-99D5-4E501595C982}"/>
          </ac:cxnSpMkLst>
        </pc:cxnChg>
      </pc:sldChg>
      <pc:sldChg chg="addSp delSp modSp modTransition">
        <pc:chgData name="" userId="e5d43a59f894a5cd" providerId="LiveId" clId="{9286594D-30DF-4207-A4E5-A7BE20F319E0}" dt="2022-02-02T20:04:58.117" v="1800"/>
        <pc:sldMkLst>
          <pc:docMk/>
          <pc:sldMk cId="0" sldId="261"/>
        </pc:sldMkLst>
        <pc:spChg chg="mod">
          <ac:chgData name="" userId="e5d43a59f894a5cd" providerId="LiveId" clId="{9286594D-30DF-4207-A4E5-A7BE20F319E0}" dt="2022-02-01T08:23:00.962" v="381" actId="207"/>
          <ac:spMkLst>
            <pc:docMk/>
            <pc:sldMk cId="0" sldId="261"/>
            <ac:spMk id="477" creationId="{00000000-0000-0000-0000-000000000000}"/>
          </ac:spMkLst>
        </pc:spChg>
        <pc:picChg chg="add del mod">
          <ac:chgData name="" userId="e5d43a59f894a5cd" providerId="LiveId" clId="{9286594D-30DF-4207-A4E5-A7BE20F319E0}" dt="2022-02-02T20:01:09.842" v="1781" actId="478"/>
          <ac:picMkLst>
            <pc:docMk/>
            <pc:sldMk cId="0" sldId="261"/>
            <ac:picMk id="3" creationId="{A7E039B7-359F-48DF-9250-D3A7664FE575}"/>
          </ac:picMkLst>
        </pc:picChg>
        <pc:picChg chg="add mod">
          <ac:chgData name="" userId="e5d43a59f894a5cd" providerId="LiveId" clId="{9286594D-30DF-4207-A4E5-A7BE20F319E0}" dt="2022-02-02T20:02:03.040" v="1784" actId="1076"/>
          <ac:picMkLst>
            <pc:docMk/>
            <pc:sldMk cId="0" sldId="261"/>
            <ac:picMk id="5" creationId="{CFAD5ACB-9B48-4F51-B5B0-AB51E3BD55D7}"/>
          </ac:picMkLst>
        </pc:picChg>
        <pc:picChg chg="del">
          <ac:chgData name="" userId="e5d43a59f894a5cd" providerId="LiveId" clId="{9286594D-30DF-4207-A4E5-A7BE20F319E0}" dt="2022-02-02T19:59:29.733" v="1777" actId="478"/>
          <ac:picMkLst>
            <pc:docMk/>
            <pc:sldMk cId="0" sldId="261"/>
            <ac:picMk id="9" creationId="{F047710A-5C28-47F7-A382-69B021D205FA}"/>
          </ac:picMkLst>
        </pc:picChg>
      </pc:sldChg>
      <pc:sldChg chg="addSp delSp modSp modTransition modNotesTx">
        <pc:chgData name="" userId="e5d43a59f894a5cd" providerId="LiveId" clId="{9286594D-30DF-4207-A4E5-A7BE20F319E0}" dt="2022-02-02T20:04:58.117" v="1800"/>
        <pc:sldMkLst>
          <pc:docMk/>
          <pc:sldMk cId="42095954" sldId="297"/>
        </pc:sldMkLst>
        <pc:spChg chg="mod">
          <ac:chgData name="" userId="e5d43a59f894a5cd" providerId="LiveId" clId="{9286594D-30DF-4207-A4E5-A7BE20F319E0}" dt="2022-02-01T09:43:34.185" v="407" actId="207"/>
          <ac:spMkLst>
            <pc:docMk/>
            <pc:sldMk cId="42095954" sldId="297"/>
            <ac:spMk id="477" creationId="{00000000-0000-0000-0000-000000000000}"/>
          </ac:spMkLst>
        </pc:spChg>
        <pc:picChg chg="del mod">
          <ac:chgData name="" userId="e5d43a59f894a5cd" providerId="LiveId" clId="{9286594D-30DF-4207-A4E5-A7BE20F319E0}" dt="2022-02-01T09:35:52.743" v="391" actId="478"/>
          <ac:picMkLst>
            <pc:docMk/>
            <pc:sldMk cId="42095954" sldId="297"/>
            <ac:picMk id="3" creationId="{DCFC9A26-C8F3-4255-84B5-D066029C510B}"/>
          </ac:picMkLst>
        </pc:picChg>
        <pc:picChg chg="add mod">
          <ac:chgData name="" userId="e5d43a59f894a5cd" providerId="LiveId" clId="{9286594D-30DF-4207-A4E5-A7BE20F319E0}" dt="2022-02-01T09:36:37.749" v="397" actId="207"/>
          <ac:picMkLst>
            <pc:docMk/>
            <pc:sldMk cId="42095954" sldId="297"/>
            <ac:picMk id="4" creationId="{57CF44E4-76EE-4544-B615-3ECA4D72F22F}"/>
          </ac:picMkLst>
        </pc:picChg>
        <pc:picChg chg="del">
          <ac:chgData name="" userId="e5d43a59f894a5cd" providerId="LiveId" clId="{9286594D-30DF-4207-A4E5-A7BE20F319E0}" dt="2022-01-31T16:50:36.013" v="190" actId="478"/>
          <ac:picMkLst>
            <pc:docMk/>
            <pc:sldMk cId="42095954" sldId="297"/>
            <ac:picMk id="6" creationId="{7AFA1F97-9852-41EA-88DF-D55317011D9B}"/>
          </ac:picMkLst>
        </pc:picChg>
      </pc:sldChg>
      <pc:sldChg chg="addSp delSp modSp del">
        <pc:chgData name="" userId="e5d43a59f894a5cd" providerId="LiveId" clId="{9286594D-30DF-4207-A4E5-A7BE20F319E0}" dt="2022-02-02T10:30:10.287" v="503" actId="2696"/>
        <pc:sldMkLst>
          <pc:docMk/>
          <pc:sldMk cId="2582622539" sldId="298"/>
        </pc:sldMkLst>
        <pc:spChg chg="mod">
          <ac:chgData name="" userId="e5d43a59f894a5cd" providerId="LiveId" clId="{9286594D-30DF-4207-A4E5-A7BE20F319E0}" dt="2022-02-01T08:23:20.383" v="384" actId="207"/>
          <ac:spMkLst>
            <pc:docMk/>
            <pc:sldMk cId="2582622539" sldId="298"/>
            <ac:spMk id="477" creationId="{00000000-0000-0000-0000-000000000000}"/>
          </ac:spMkLst>
        </pc:spChg>
        <pc:picChg chg="del mod">
          <ac:chgData name="" userId="e5d43a59f894a5cd" providerId="LiveId" clId="{9286594D-30DF-4207-A4E5-A7BE20F319E0}" dt="2022-01-31T16:49:21.971" v="184"/>
          <ac:picMkLst>
            <pc:docMk/>
            <pc:sldMk cId="2582622539" sldId="298"/>
            <ac:picMk id="3" creationId="{8F57ADC1-DA23-4E77-B836-F8FA88FC6A04}"/>
          </ac:picMkLst>
        </pc:picChg>
        <pc:picChg chg="add mod">
          <ac:chgData name="" userId="e5d43a59f894a5cd" providerId="LiveId" clId="{9286594D-30DF-4207-A4E5-A7BE20F319E0}" dt="2022-02-01T08:23:23.762" v="385" actId="1076"/>
          <ac:picMkLst>
            <pc:docMk/>
            <pc:sldMk cId="2582622539" sldId="298"/>
            <ac:picMk id="9" creationId="{EF871D11-DE72-4722-B2C8-4B3408E738C1}"/>
          </ac:picMkLst>
        </pc:picChg>
      </pc:sldChg>
      <pc:sldChg chg="modSp del">
        <pc:chgData name="" userId="e5d43a59f894a5cd" providerId="LiveId" clId="{9286594D-30DF-4207-A4E5-A7BE20F319E0}" dt="2022-02-02T10:31:53.215" v="515" actId="2696"/>
        <pc:sldMkLst>
          <pc:docMk/>
          <pc:sldMk cId="3513698330" sldId="300"/>
        </pc:sldMkLst>
        <pc:spChg chg="mod">
          <ac:chgData name="" userId="e5d43a59f894a5cd" providerId="LiveId" clId="{9286594D-30DF-4207-A4E5-A7BE20F319E0}" dt="2022-02-01T08:22:52.119" v="380" actId="207"/>
          <ac:spMkLst>
            <pc:docMk/>
            <pc:sldMk cId="3513698330" sldId="300"/>
            <ac:spMk id="477" creationId="{00000000-0000-0000-0000-000000000000}"/>
          </ac:spMkLst>
        </pc:spChg>
      </pc:sldChg>
      <pc:sldChg chg="modSp modTransition">
        <pc:chgData name="" userId="e5d43a59f894a5cd" providerId="LiveId" clId="{9286594D-30DF-4207-A4E5-A7BE20F319E0}" dt="2022-02-02T20:04:58.117" v="1800"/>
        <pc:sldMkLst>
          <pc:docMk/>
          <pc:sldMk cId="722375937" sldId="301"/>
        </pc:sldMkLst>
        <pc:spChg chg="mod">
          <ac:chgData name="" userId="e5d43a59f894a5cd" providerId="LiveId" clId="{9286594D-30DF-4207-A4E5-A7BE20F319E0}" dt="2022-02-02T19:38:34.701" v="1621" actId="6549"/>
          <ac:spMkLst>
            <pc:docMk/>
            <pc:sldMk cId="722375937" sldId="301"/>
            <ac:spMk id="3" creationId="{2C094D07-8FCA-B448-905A-688BF54D40DD}"/>
          </ac:spMkLst>
        </pc:spChg>
        <pc:spChg chg="mod">
          <ac:chgData name="" userId="e5d43a59f894a5cd" providerId="LiveId" clId="{9286594D-30DF-4207-A4E5-A7BE20F319E0}" dt="2022-02-01T08:23:55.343" v="389" actId="207"/>
          <ac:spMkLst>
            <pc:docMk/>
            <pc:sldMk cId="722375937" sldId="301"/>
            <ac:spMk id="6" creationId="{5DCC1EF0-2081-D74C-990F-B453F2C9D201}"/>
          </ac:spMkLst>
        </pc:spChg>
        <pc:spChg chg="mod">
          <ac:chgData name="" userId="e5d43a59f894a5cd" providerId="LiveId" clId="{9286594D-30DF-4207-A4E5-A7BE20F319E0}" dt="2022-02-01T08:23:59.475" v="390" actId="207"/>
          <ac:spMkLst>
            <pc:docMk/>
            <pc:sldMk cId="722375937" sldId="301"/>
            <ac:spMk id="10" creationId="{C5EC3B87-3B29-C54C-ACAD-6F150CCB4308}"/>
          </ac:spMkLst>
        </pc:spChg>
        <pc:spChg chg="mod">
          <ac:chgData name="" userId="e5d43a59f894a5cd" providerId="LiveId" clId="{9286594D-30DF-4207-A4E5-A7BE20F319E0}" dt="2022-02-02T19:38:12.245" v="1565" actId="20577"/>
          <ac:spMkLst>
            <pc:docMk/>
            <pc:sldMk cId="722375937" sldId="301"/>
            <ac:spMk id="89" creationId="{61F08E7C-1190-EE43-B040-5D5F7C965325}"/>
          </ac:spMkLst>
        </pc:spChg>
        <pc:grpChg chg="mod">
          <ac:chgData name="" userId="e5d43a59f894a5cd" providerId="LiveId" clId="{9286594D-30DF-4207-A4E5-A7BE20F319E0}" dt="2022-02-02T19:38:16.175" v="1567" actId="1076"/>
          <ac:grpSpMkLst>
            <pc:docMk/>
            <pc:sldMk cId="722375937" sldId="301"/>
            <ac:grpSpMk id="90" creationId="{2A21CE73-6EE1-B348-AB84-ADA0BA7468A6}"/>
          </ac:grpSpMkLst>
        </pc:grpChg>
      </pc:sldChg>
      <pc:sldChg chg="addSp delSp modSp add del modTransition">
        <pc:chgData name="" userId="e5d43a59f894a5cd" providerId="LiveId" clId="{9286594D-30DF-4207-A4E5-A7BE20F319E0}" dt="2022-02-02T20:04:58.117" v="1800"/>
        <pc:sldMkLst>
          <pc:docMk/>
          <pc:sldMk cId="2444136493" sldId="302"/>
        </pc:sldMkLst>
        <pc:spChg chg="del mod">
          <ac:chgData name="" userId="e5d43a59f894a5cd" providerId="LiveId" clId="{9286594D-30DF-4207-A4E5-A7BE20F319E0}" dt="2022-02-02T18:28:38.649" v="1062" actId="478"/>
          <ac:spMkLst>
            <pc:docMk/>
            <pc:sldMk cId="2444136493" sldId="302"/>
            <ac:spMk id="2" creationId="{00553080-BB3A-4F02-9CB7-E1FD840800CD}"/>
          </ac:spMkLst>
        </pc:spChg>
        <pc:spChg chg="add del mod">
          <ac:chgData name="" userId="e5d43a59f894a5cd" providerId="LiveId" clId="{9286594D-30DF-4207-A4E5-A7BE20F319E0}" dt="2022-02-02T18:38:19.457" v="1197" actId="6549"/>
          <ac:spMkLst>
            <pc:docMk/>
            <pc:sldMk cId="2444136493" sldId="302"/>
            <ac:spMk id="3" creationId="{6632A8D7-07AF-4E26-8B71-F698172ABB71}"/>
          </ac:spMkLst>
        </pc:spChg>
        <pc:spChg chg="del mod">
          <ac:chgData name="" userId="e5d43a59f894a5cd" providerId="LiveId" clId="{9286594D-30DF-4207-A4E5-A7BE20F319E0}" dt="2022-02-02T19:52:11.920" v="1699" actId="478"/>
          <ac:spMkLst>
            <pc:docMk/>
            <pc:sldMk cId="2444136493" sldId="302"/>
            <ac:spMk id="6" creationId="{3F6AB4F2-44AE-42EA-AAB3-60B1A28DEE93}"/>
          </ac:spMkLst>
        </pc:spChg>
        <pc:spChg chg="del mod">
          <ac:chgData name="" userId="e5d43a59f894a5cd" providerId="LiveId" clId="{9286594D-30DF-4207-A4E5-A7BE20F319E0}" dt="2022-02-02T19:52:24.017" v="1704" actId="478"/>
          <ac:spMkLst>
            <pc:docMk/>
            <pc:sldMk cId="2444136493" sldId="302"/>
            <ac:spMk id="7" creationId="{9BE65FCD-C769-4005-8066-51595FFB03C8}"/>
          </ac:spMkLst>
        </pc:spChg>
        <pc:spChg chg="mod">
          <ac:chgData name="" userId="e5d43a59f894a5cd" providerId="LiveId" clId="{9286594D-30DF-4207-A4E5-A7BE20F319E0}" dt="2022-02-02T18:30:58.525" v="1078" actId="207"/>
          <ac:spMkLst>
            <pc:docMk/>
            <pc:sldMk cId="2444136493" sldId="302"/>
            <ac:spMk id="12" creationId="{0779EAEE-0205-44BB-BDFF-73C503091C9E}"/>
          </ac:spMkLst>
        </pc:spChg>
        <pc:spChg chg="add mod">
          <ac:chgData name="" userId="e5d43a59f894a5cd" providerId="LiveId" clId="{9286594D-30DF-4207-A4E5-A7BE20F319E0}" dt="2022-02-02T18:38:26.565" v="1199" actId="20577"/>
          <ac:spMkLst>
            <pc:docMk/>
            <pc:sldMk cId="2444136493" sldId="302"/>
            <ac:spMk id="13" creationId="{E1BEE124-AC83-40FE-A669-BB4403F16E4E}"/>
          </ac:spMkLst>
        </pc:spChg>
        <pc:spChg chg="mod">
          <ac:chgData name="" userId="e5d43a59f894a5cd" providerId="LiveId" clId="{9286594D-30DF-4207-A4E5-A7BE20F319E0}" dt="2022-02-02T19:52:30.848" v="1706" actId="1076"/>
          <ac:spMkLst>
            <pc:docMk/>
            <pc:sldMk cId="2444136493" sldId="302"/>
            <ac:spMk id="15" creationId="{E13ED680-7B6F-41A4-B7DD-3CA22BD1B8B1}"/>
          </ac:spMkLst>
        </pc:spChg>
        <pc:spChg chg="add mod">
          <ac:chgData name="" userId="e5d43a59f894a5cd" providerId="LiveId" clId="{9286594D-30DF-4207-A4E5-A7BE20F319E0}" dt="2022-02-02T19:52:18.368" v="1701" actId="1076"/>
          <ac:spMkLst>
            <pc:docMk/>
            <pc:sldMk cId="2444136493" sldId="302"/>
            <ac:spMk id="16" creationId="{3D378EEA-53A2-4CAC-9ABF-85AD7A78CAB5}"/>
          </ac:spMkLst>
        </pc:spChg>
        <pc:spChg chg="add mod">
          <ac:chgData name="" userId="e5d43a59f894a5cd" providerId="LiveId" clId="{9286594D-30DF-4207-A4E5-A7BE20F319E0}" dt="2022-02-02T19:52:27.340" v="1705" actId="1076"/>
          <ac:spMkLst>
            <pc:docMk/>
            <pc:sldMk cId="2444136493" sldId="302"/>
            <ac:spMk id="17" creationId="{606B6B55-87BD-40D9-B7E2-76212F478CE2}"/>
          </ac:spMkLst>
        </pc:spChg>
        <pc:picChg chg="del">
          <ac:chgData name="" userId="e5d43a59f894a5cd" providerId="LiveId" clId="{9286594D-30DF-4207-A4E5-A7BE20F319E0}" dt="2022-01-31T16:14:24.979" v="25" actId="478"/>
          <ac:picMkLst>
            <pc:docMk/>
            <pc:sldMk cId="2444136493" sldId="302"/>
            <ac:picMk id="5" creationId="{40A48BA3-9417-4B26-A249-2F98839ED41D}"/>
          </ac:picMkLst>
        </pc:picChg>
        <pc:picChg chg="del">
          <ac:chgData name="" userId="e5d43a59f894a5cd" providerId="LiveId" clId="{9286594D-30DF-4207-A4E5-A7BE20F319E0}" dt="2022-01-31T16:14:24.979" v="25" actId="478"/>
          <ac:picMkLst>
            <pc:docMk/>
            <pc:sldMk cId="2444136493" sldId="302"/>
            <ac:picMk id="6" creationId="{76BD88FF-7417-4ABB-B9A5-26705C098B6F}"/>
          </ac:picMkLst>
        </pc:picChg>
        <pc:picChg chg="del">
          <ac:chgData name="" userId="e5d43a59f894a5cd" providerId="LiveId" clId="{9286594D-30DF-4207-A4E5-A7BE20F319E0}" dt="2022-01-31T16:14:24.979" v="25" actId="478"/>
          <ac:picMkLst>
            <pc:docMk/>
            <pc:sldMk cId="2444136493" sldId="302"/>
            <ac:picMk id="8" creationId="{CB811E29-8DBC-4E47-A839-6349AE5B561F}"/>
          </ac:picMkLst>
        </pc:picChg>
        <pc:picChg chg="add del mod">
          <ac:chgData name="" userId="e5d43a59f894a5cd" providerId="LiveId" clId="{9286594D-30DF-4207-A4E5-A7BE20F319E0}" dt="2022-01-31T16:14:21.232" v="24" actId="478"/>
          <ac:picMkLst>
            <pc:docMk/>
            <pc:sldMk cId="2444136493" sldId="302"/>
            <ac:picMk id="9" creationId="{717E7E0F-BC49-4811-9241-AA6F32217FBE}"/>
          </ac:picMkLst>
        </pc:picChg>
        <pc:picChg chg="add del mod">
          <ac:chgData name="" userId="e5d43a59f894a5cd" providerId="LiveId" clId="{9286594D-30DF-4207-A4E5-A7BE20F319E0}" dt="2022-01-31T16:14:21.232" v="24" actId="478"/>
          <ac:picMkLst>
            <pc:docMk/>
            <pc:sldMk cId="2444136493" sldId="302"/>
            <ac:picMk id="10" creationId="{9F59C6C6-E6DE-4B57-AE72-8D695D27D7E2}"/>
          </ac:picMkLst>
        </pc:picChg>
        <pc:picChg chg="add del mod">
          <ac:chgData name="" userId="e5d43a59f894a5cd" providerId="LiveId" clId="{9286594D-30DF-4207-A4E5-A7BE20F319E0}" dt="2022-01-31T16:14:21.232" v="24" actId="478"/>
          <ac:picMkLst>
            <pc:docMk/>
            <pc:sldMk cId="2444136493" sldId="302"/>
            <ac:picMk id="11" creationId="{8147F5AF-1B69-4EEE-8B53-F1A721E393FC}"/>
          </ac:picMkLst>
        </pc:picChg>
        <pc:picChg chg="add del mod">
          <ac:chgData name="" userId="e5d43a59f894a5cd" providerId="LiveId" clId="{9286594D-30DF-4207-A4E5-A7BE20F319E0}" dt="2022-01-31T16:14:21.232" v="24" actId="478"/>
          <ac:picMkLst>
            <pc:docMk/>
            <pc:sldMk cId="2444136493" sldId="302"/>
            <ac:picMk id="12" creationId="{0D419F79-5ECC-4447-AC31-C0587265B5BD}"/>
          </ac:picMkLst>
        </pc:picChg>
        <pc:picChg chg="add del mod">
          <ac:chgData name="" userId="e5d43a59f894a5cd" providerId="LiveId" clId="{9286594D-30DF-4207-A4E5-A7BE20F319E0}" dt="2022-01-31T16:14:21.232" v="24" actId="478"/>
          <ac:picMkLst>
            <pc:docMk/>
            <pc:sldMk cId="2444136493" sldId="302"/>
            <ac:picMk id="13" creationId="{3FD88903-29D4-40CB-A93F-EFFEA2E0198A}"/>
          </ac:picMkLst>
        </pc:picChg>
        <pc:picChg chg="mod">
          <ac:chgData name="" userId="e5d43a59f894a5cd" providerId="LiveId" clId="{9286594D-30DF-4207-A4E5-A7BE20F319E0}" dt="2022-02-02T19:52:35.408" v="1707" actId="1076"/>
          <ac:picMkLst>
            <pc:docMk/>
            <pc:sldMk cId="2444136493" sldId="302"/>
            <ac:picMk id="14" creationId="{57C82CE4-E627-4173-9311-DDC3AF706699}"/>
          </ac:picMkLst>
        </pc:picChg>
        <pc:picChg chg="del">
          <ac:chgData name="" userId="e5d43a59f894a5cd" providerId="LiveId" clId="{9286594D-30DF-4207-A4E5-A7BE20F319E0}" dt="2022-01-31T16:14:24.979" v="25" actId="478"/>
          <ac:picMkLst>
            <pc:docMk/>
            <pc:sldMk cId="2444136493" sldId="302"/>
            <ac:picMk id="16" creationId="{BFDFAA6A-4EBE-4826-9EB2-045BC91DD6F0}"/>
          </ac:picMkLst>
        </pc:picChg>
        <pc:picChg chg="del">
          <ac:chgData name="" userId="e5d43a59f894a5cd" providerId="LiveId" clId="{9286594D-30DF-4207-A4E5-A7BE20F319E0}" dt="2022-01-31T16:14:21.232" v="24" actId="478"/>
          <ac:picMkLst>
            <pc:docMk/>
            <pc:sldMk cId="2444136493" sldId="302"/>
            <ac:picMk id="17" creationId="{99E02D07-E93B-4B44-BCCA-4C4D00313338}"/>
          </ac:picMkLst>
        </pc:picChg>
        <pc:picChg chg="del">
          <ac:chgData name="" userId="e5d43a59f894a5cd" providerId="LiveId" clId="{9286594D-30DF-4207-A4E5-A7BE20F319E0}" dt="2022-01-31T16:14:24.979" v="25" actId="478"/>
          <ac:picMkLst>
            <pc:docMk/>
            <pc:sldMk cId="2444136493" sldId="302"/>
            <ac:picMk id="18" creationId="{538E98ED-E635-4DB6-858A-B087915CE89A}"/>
          </ac:picMkLst>
        </pc:picChg>
      </pc:sldChg>
      <pc:sldChg chg="del modNotesTx">
        <pc:chgData name="" userId="e5d43a59f894a5cd" providerId="LiveId" clId="{9286594D-30DF-4207-A4E5-A7BE20F319E0}" dt="2022-02-01T09:44:01.457" v="409" actId="2696"/>
        <pc:sldMkLst>
          <pc:docMk/>
          <pc:sldMk cId="214558975" sldId="304"/>
        </pc:sldMkLst>
      </pc:sldChg>
      <pc:sldChg chg="delSp del modNotesTx">
        <pc:chgData name="" userId="e5d43a59f894a5cd" providerId="LiveId" clId="{9286594D-30DF-4207-A4E5-A7BE20F319E0}" dt="2022-02-01T09:44:09.847" v="411" actId="2696"/>
        <pc:sldMkLst>
          <pc:docMk/>
          <pc:sldMk cId="2888720835" sldId="305"/>
        </pc:sldMkLst>
        <pc:picChg chg="del">
          <ac:chgData name="" userId="e5d43a59f894a5cd" providerId="LiveId" clId="{9286594D-30DF-4207-A4E5-A7BE20F319E0}" dt="2022-01-31T16:13:50.427" v="22" actId="478"/>
          <ac:picMkLst>
            <pc:docMk/>
            <pc:sldMk cId="2888720835" sldId="305"/>
            <ac:picMk id="5" creationId="{D64B1D01-E26F-41E8-BA2D-16510BF71C58}"/>
          </ac:picMkLst>
        </pc:picChg>
        <pc:picChg chg="del">
          <ac:chgData name="" userId="e5d43a59f894a5cd" providerId="LiveId" clId="{9286594D-30DF-4207-A4E5-A7BE20F319E0}" dt="2022-01-31T16:51:59.399" v="202"/>
          <ac:picMkLst>
            <pc:docMk/>
            <pc:sldMk cId="2888720835" sldId="305"/>
            <ac:picMk id="7" creationId="{557DBFFA-FFAA-46B8-BB45-6F7C21AA3FE9}"/>
          </ac:picMkLst>
        </pc:picChg>
      </pc:sldChg>
      <pc:sldChg chg="delSp del modNotesTx">
        <pc:chgData name="" userId="e5d43a59f894a5cd" providerId="LiveId" clId="{9286594D-30DF-4207-A4E5-A7BE20F319E0}" dt="2022-02-01T09:44:12.099" v="412" actId="2696"/>
        <pc:sldMkLst>
          <pc:docMk/>
          <pc:sldMk cId="50636757" sldId="306"/>
        </pc:sldMkLst>
        <pc:picChg chg="del">
          <ac:chgData name="" userId="e5d43a59f894a5cd" providerId="LiveId" clId="{9286594D-30DF-4207-A4E5-A7BE20F319E0}" dt="2022-01-31T16:13:48.145" v="21" actId="478"/>
          <ac:picMkLst>
            <pc:docMk/>
            <pc:sldMk cId="50636757" sldId="306"/>
            <ac:picMk id="4" creationId="{5DE64806-E164-48AD-B2BE-4A1F4AD4B04D}"/>
          </ac:picMkLst>
        </pc:picChg>
      </pc:sldChg>
      <pc:sldChg chg="del ord">
        <pc:chgData name="" userId="e5d43a59f894a5cd" providerId="LiveId" clId="{9286594D-30DF-4207-A4E5-A7BE20F319E0}" dt="2022-02-02T19:39:14.308" v="1622" actId="2696"/>
        <pc:sldMkLst>
          <pc:docMk/>
          <pc:sldMk cId="4039354881" sldId="307"/>
        </pc:sldMkLst>
      </pc:sldChg>
      <pc:sldChg chg="addSp delSp modSp ord modTransition">
        <pc:chgData name="" userId="e5d43a59f894a5cd" providerId="LiveId" clId="{9286594D-30DF-4207-A4E5-A7BE20F319E0}" dt="2022-02-02T20:04:58.117" v="1800"/>
        <pc:sldMkLst>
          <pc:docMk/>
          <pc:sldMk cId="1679468299" sldId="311"/>
        </pc:sldMkLst>
        <pc:spChg chg="mod">
          <ac:chgData name="" userId="e5d43a59f894a5cd" providerId="LiveId" clId="{9286594D-30DF-4207-A4E5-A7BE20F319E0}" dt="2022-02-02T18:35:06.262" v="1094" actId="1076"/>
          <ac:spMkLst>
            <pc:docMk/>
            <pc:sldMk cId="1679468299" sldId="311"/>
            <ac:spMk id="2" creationId="{B041CF04-0FF3-4976-843F-7E4E7E5839A1}"/>
          </ac:spMkLst>
        </pc:spChg>
        <pc:spChg chg="del">
          <ac:chgData name="" userId="e5d43a59f894a5cd" providerId="LiveId" clId="{9286594D-30DF-4207-A4E5-A7BE20F319E0}" dt="2022-02-01T09:50:39.977" v="429" actId="478"/>
          <ac:spMkLst>
            <pc:docMk/>
            <pc:sldMk cId="1679468299" sldId="311"/>
            <ac:spMk id="3" creationId="{03E459C0-4B95-41C6-91B7-C8DBD552EC88}"/>
          </ac:spMkLst>
        </pc:spChg>
        <pc:spChg chg="add del mod">
          <ac:chgData name="" userId="e5d43a59f894a5cd" providerId="LiveId" clId="{9286594D-30DF-4207-A4E5-A7BE20F319E0}" dt="2022-02-01T09:50:42.469" v="430" actId="478"/>
          <ac:spMkLst>
            <pc:docMk/>
            <pc:sldMk cId="1679468299" sldId="311"/>
            <ac:spMk id="5" creationId="{ED9BAE93-39BC-4D9F-8126-16EF97715BD6}"/>
          </ac:spMkLst>
        </pc:spChg>
        <pc:spChg chg="del mod">
          <ac:chgData name="" userId="e5d43a59f894a5cd" providerId="LiveId" clId="{9286594D-30DF-4207-A4E5-A7BE20F319E0}" dt="2022-02-02T17:58:15.080" v="878" actId="478"/>
          <ac:spMkLst>
            <pc:docMk/>
            <pc:sldMk cId="1679468299" sldId="311"/>
            <ac:spMk id="6" creationId="{7A2E773F-A945-47C9-900B-AD33B2319A62}"/>
          </ac:spMkLst>
        </pc:spChg>
        <pc:spChg chg="add mod">
          <ac:chgData name="" userId="e5d43a59f894a5cd" providerId="LiveId" clId="{9286594D-30DF-4207-A4E5-A7BE20F319E0}" dt="2022-02-02T17:59:27.605" v="890" actId="1076"/>
          <ac:spMkLst>
            <pc:docMk/>
            <pc:sldMk cId="1679468299" sldId="311"/>
            <ac:spMk id="7" creationId="{ED0B271D-9BE3-43FB-8343-379E81FF4118}"/>
          </ac:spMkLst>
        </pc:spChg>
        <pc:spChg chg="add mod">
          <ac:chgData name="" userId="e5d43a59f894a5cd" providerId="LiveId" clId="{9286594D-30DF-4207-A4E5-A7BE20F319E0}" dt="2022-02-02T17:57:43.671" v="874" actId="12788"/>
          <ac:spMkLst>
            <pc:docMk/>
            <pc:sldMk cId="1679468299" sldId="311"/>
            <ac:spMk id="8" creationId="{4E77C90A-1325-4D57-9AF8-9398D861ED29}"/>
          </ac:spMkLst>
        </pc:spChg>
        <pc:spChg chg="add mod">
          <ac:chgData name="" userId="e5d43a59f894a5cd" providerId="LiveId" clId="{9286594D-30DF-4207-A4E5-A7BE20F319E0}" dt="2022-02-02T17:59:01.230" v="885" actId="1076"/>
          <ac:spMkLst>
            <pc:docMk/>
            <pc:sldMk cId="1679468299" sldId="311"/>
            <ac:spMk id="9" creationId="{8C71FB23-9CBA-4173-8000-7D213CD30DDE}"/>
          </ac:spMkLst>
        </pc:spChg>
        <pc:spChg chg="add mod">
          <ac:chgData name="" userId="e5d43a59f894a5cd" providerId="LiveId" clId="{9286594D-30DF-4207-A4E5-A7BE20F319E0}" dt="2022-02-02T17:57:43.671" v="874" actId="12788"/>
          <ac:spMkLst>
            <pc:docMk/>
            <pc:sldMk cId="1679468299" sldId="311"/>
            <ac:spMk id="10" creationId="{1F024B48-6656-4A1D-A9D6-378F4BD2E3A6}"/>
          </ac:spMkLst>
        </pc:spChg>
        <pc:spChg chg="add mod">
          <ac:chgData name="" userId="e5d43a59f894a5cd" providerId="LiveId" clId="{9286594D-30DF-4207-A4E5-A7BE20F319E0}" dt="2022-02-02T17:57:34.779" v="872" actId="12788"/>
          <ac:spMkLst>
            <pc:docMk/>
            <pc:sldMk cId="1679468299" sldId="311"/>
            <ac:spMk id="11" creationId="{C0EE6AD0-CC41-4C02-92D0-BC9AEB0C19D6}"/>
          </ac:spMkLst>
        </pc:spChg>
        <pc:spChg chg="add mod">
          <ac:chgData name="" userId="e5d43a59f894a5cd" providerId="LiveId" clId="{9286594D-30DF-4207-A4E5-A7BE20F319E0}" dt="2022-02-02T17:59:08.162" v="887" actId="1076"/>
          <ac:spMkLst>
            <pc:docMk/>
            <pc:sldMk cId="1679468299" sldId="311"/>
            <ac:spMk id="12" creationId="{DEF919AE-3BCE-415D-9942-A52355D1EF5F}"/>
          </ac:spMkLst>
        </pc:spChg>
        <pc:spChg chg="add mod">
          <ac:chgData name="" userId="e5d43a59f894a5cd" providerId="LiveId" clId="{9286594D-30DF-4207-A4E5-A7BE20F319E0}" dt="2022-02-02T17:57:34.779" v="872" actId="12788"/>
          <ac:spMkLst>
            <pc:docMk/>
            <pc:sldMk cId="1679468299" sldId="311"/>
            <ac:spMk id="13" creationId="{5C903541-4D13-41B4-ADF4-D867022C21F9}"/>
          </ac:spMkLst>
        </pc:spChg>
        <pc:spChg chg="add mod">
          <ac:chgData name="" userId="e5d43a59f894a5cd" providerId="LiveId" clId="{9286594D-30DF-4207-A4E5-A7BE20F319E0}" dt="2022-02-02T17:57:39.051" v="873" actId="12788"/>
          <ac:spMkLst>
            <pc:docMk/>
            <pc:sldMk cId="1679468299" sldId="311"/>
            <ac:spMk id="14" creationId="{509C51A8-5B36-4B95-AD5E-D6349B481A3E}"/>
          </ac:spMkLst>
        </pc:spChg>
        <pc:spChg chg="add mod">
          <ac:chgData name="" userId="e5d43a59f894a5cd" providerId="LiveId" clId="{9286594D-30DF-4207-A4E5-A7BE20F319E0}" dt="2022-02-02T17:59:16.247" v="889" actId="1076"/>
          <ac:spMkLst>
            <pc:docMk/>
            <pc:sldMk cId="1679468299" sldId="311"/>
            <ac:spMk id="15" creationId="{77C45ADB-D049-4FA5-8AF2-42A685FBD8AF}"/>
          </ac:spMkLst>
        </pc:spChg>
        <pc:spChg chg="add mod">
          <ac:chgData name="" userId="e5d43a59f894a5cd" providerId="LiveId" clId="{9286594D-30DF-4207-A4E5-A7BE20F319E0}" dt="2022-02-02T20:03:21.601" v="1796" actId="1076"/>
          <ac:spMkLst>
            <pc:docMk/>
            <pc:sldMk cId="1679468299" sldId="311"/>
            <ac:spMk id="16" creationId="{A0235985-F1E2-4219-A1B9-CF6D6D8D6E42}"/>
          </ac:spMkLst>
        </pc:spChg>
        <pc:picChg chg="add mod">
          <ac:chgData name="" userId="e5d43a59f894a5cd" providerId="LiveId" clId="{9286594D-30DF-4207-A4E5-A7BE20F319E0}" dt="2022-02-02T17:51:37.522" v="714" actId="1076"/>
          <ac:picMkLst>
            <pc:docMk/>
            <pc:sldMk cId="1679468299" sldId="311"/>
            <ac:picMk id="4" creationId="{A87F46DA-969E-4464-A167-ABE750063EFE}"/>
          </ac:picMkLst>
        </pc:picChg>
        <pc:picChg chg="del">
          <ac:chgData name="" userId="e5d43a59f894a5cd" providerId="LiveId" clId="{9286594D-30DF-4207-A4E5-A7BE20F319E0}" dt="2022-01-31T16:13:27.156" v="18" actId="478"/>
          <ac:picMkLst>
            <pc:docMk/>
            <pc:sldMk cId="1679468299" sldId="311"/>
            <ac:picMk id="10" creationId="{7B50C599-1531-4553-9D12-E07F20C0EB2F}"/>
          </ac:picMkLst>
        </pc:picChg>
        <pc:picChg chg="del">
          <ac:chgData name="" userId="e5d43a59f894a5cd" providerId="LiveId" clId="{9286594D-30DF-4207-A4E5-A7BE20F319E0}" dt="2022-01-31T16:13:25.605" v="17" actId="478"/>
          <ac:picMkLst>
            <pc:docMk/>
            <pc:sldMk cId="1679468299" sldId="311"/>
            <ac:picMk id="12" creationId="{B18177D6-9D53-4407-A6C4-0E38505178AF}"/>
          </ac:picMkLst>
        </pc:picChg>
      </pc:sldChg>
      <pc:sldChg chg="addSp delSp modSp del">
        <pc:chgData name="" userId="e5d43a59f894a5cd" providerId="LiveId" clId="{9286594D-30DF-4207-A4E5-A7BE20F319E0}" dt="2022-02-02T19:56:09.120" v="1759" actId="2696"/>
        <pc:sldMkLst>
          <pc:docMk/>
          <pc:sldMk cId="1331736684" sldId="312"/>
        </pc:sldMkLst>
        <pc:spChg chg="mod">
          <ac:chgData name="" userId="e5d43a59f894a5cd" providerId="LiveId" clId="{9286594D-30DF-4207-A4E5-A7BE20F319E0}" dt="2022-02-01T08:23:36.072" v="387" actId="207"/>
          <ac:spMkLst>
            <pc:docMk/>
            <pc:sldMk cId="1331736684" sldId="312"/>
            <ac:spMk id="2" creationId="{60F1F38C-E101-42F6-ADB4-971957ED5526}"/>
          </ac:spMkLst>
        </pc:spChg>
        <pc:spChg chg="del">
          <ac:chgData name="" userId="e5d43a59f894a5cd" providerId="LiveId" clId="{9286594D-30DF-4207-A4E5-A7BE20F319E0}" dt="2022-01-31T16:49:36.018" v="186" actId="478"/>
          <ac:spMkLst>
            <pc:docMk/>
            <pc:sldMk cId="1331736684" sldId="312"/>
            <ac:spMk id="3" creationId="{5CEA83F5-FDA1-49F7-8CCE-9BB37B723369}"/>
          </ac:spMkLst>
        </pc:spChg>
        <pc:spChg chg="add del mod">
          <ac:chgData name="" userId="e5d43a59f894a5cd" providerId="LiveId" clId="{9286594D-30DF-4207-A4E5-A7BE20F319E0}" dt="2022-01-31T16:49:37.236" v="187" actId="478"/>
          <ac:spMkLst>
            <pc:docMk/>
            <pc:sldMk cId="1331736684" sldId="312"/>
            <ac:spMk id="7" creationId="{3F117080-5090-450B-A938-C5326DA19BBA}"/>
          </ac:spMkLst>
        </pc:spChg>
        <pc:picChg chg="del">
          <ac:chgData name="" userId="e5d43a59f894a5cd" providerId="LiveId" clId="{9286594D-30DF-4207-A4E5-A7BE20F319E0}" dt="2022-01-31T16:13:22.762" v="16" actId="478"/>
          <ac:picMkLst>
            <pc:docMk/>
            <pc:sldMk cId="1331736684" sldId="312"/>
            <ac:picMk id="5" creationId="{D0252FA2-FE61-4B47-8D8F-77E3973A4C5D}"/>
          </ac:picMkLst>
        </pc:picChg>
        <pc:picChg chg="mod">
          <ac:chgData name="" userId="e5d43a59f894a5cd" providerId="LiveId" clId="{9286594D-30DF-4207-A4E5-A7BE20F319E0}" dt="2022-01-31T16:51:08.223" v="200" actId="14100"/>
          <ac:picMkLst>
            <pc:docMk/>
            <pc:sldMk cId="1331736684" sldId="312"/>
            <ac:picMk id="8" creationId="{D4DACFEE-EE02-4346-BB5E-E5F02A10E2B6}"/>
          </ac:picMkLst>
        </pc:picChg>
        <pc:picChg chg="add mod">
          <ac:chgData name="" userId="e5d43a59f894a5cd" providerId="LiveId" clId="{9286594D-30DF-4207-A4E5-A7BE20F319E0}" dt="2022-01-31T16:52:37.281" v="214" actId="1076"/>
          <ac:picMkLst>
            <pc:docMk/>
            <pc:sldMk cId="1331736684" sldId="312"/>
            <ac:picMk id="9" creationId="{9B97FB00-6087-4B21-AFF8-D3CC98EB880E}"/>
          </ac:picMkLst>
        </pc:picChg>
        <pc:picChg chg="add mod">
          <ac:chgData name="" userId="e5d43a59f894a5cd" providerId="LiveId" clId="{9286594D-30DF-4207-A4E5-A7BE20F319E0}" dt="2022-01-31T16:52:09.632" v="208" actId="1076"/>
          <ac:picMkLst>
            <pc:docMk/>
            <pc:sldMk cId="1331736684" sldId="312"/>
            <ac:picMk id="10" creationId="{A419303C-E575-48EA-A5F7-A0EBCE529294}"/>
          </ac:picMkLst>
        </pc:picChg>
        <pc:picChg chg="add mod">
          <ac:chgData name="" userId="e5d43a59f894a5cd" providerId="LiveId" clId="{9286594D-30DF-4207-A4E5-A7BE20F319E0}" dt="2022-01-31T16:52:12.424" v="209" actId="1076"/>
          <ac:picMkLst>
            <pc:docMk/>
            <pc:sldMk cId="1331736684" sldId="312"/>
            <ac:picMk id="11" creationId="{BF5C98C3-AB25-448E-A89D-0D1A8FD40EE4}"/>
          </ac:picMkLst>
        </pc:picChg>
      </pc:sldChg>
      <pc:sldChg chg="addSp delSp modSp add modTransition">
        <pc:chgData name="" userId="e5d43a59f894a5cd" providerId="LiveId" clId="{9286594D-30DF-4207-A4E5-A7BE20F319E0}" dt="2022-02-02T20:04:58.117" v="1800"/>
        <pc:sldMkLst>
          <pc:docMk/>
          <pc:sldMk cId="876394240" sldId="313"/>
        </pc:sldMkLst>
        <pc:spChg chg="mod">
          <ac:chgData name="" userId="e5d43a59f894a5cd" providerId="LiveId" clId="{9286594D-30DF-4207-A4E5-A7BE20F319E0}" dt="2022-02-02T18:10:09.004" v="1007" actId="14100"/>
          <ac:spMkLst>
            <pc:docMk/>
            <pc:sldMk cId="876394240" sldId="313"/>
            <ac:spMk id="4" creationId="{1A2FDCDC-9169-4F28-88F6-12435F421776}"/>
          </ac:spMkLst>
        </pc:spChg>
        <pc:spChg chg="add mod">
          <ac:chgData name="" userId="e5d43a59f894a5cd" providerId="LiveId" clId="{9286594D-30DF-4207-A4E5-A7BE20F319E0}" dt="2022-02-02T18:10:16.239" v="1009" actId="1076"/>
          <ac:spMkLst>
            <pc:docMk/>
            <pc:sldMk cId="876394240" sldId="313"/>
            <ac:spMk id="5" creationId="{411B4E8C-5EEB-47EF-B65F-DAE481170BD0}"/>
          </ac:spMkLst>
        </pc:spChg>
        <pc:picChg chg="add mod">
          <ac:chgData name="" userId="e5d43a59f894a5cd" providerId="LiveId" clId="{9286594D-30DF-4207-A4E5-A7BE20F319E0}" dt="2022-02-02T18:10:13.513" v="1008" actId="1076"/>
          <ac:picMkLst>
            <pc:docMk/>
            <pc:sldMk cId="876394240" sldId="313"/>
            <ac:picMk id="2" creationId="{5DC5E3A4-CEE1-4B78-8E1B-1109FF0AC510}"/>
          </ac:picMkLst>
        </pc:picChg>
        <pc:picChg chg="del">
          <ac:chgData name="" userId="e5d43a59f894a5cd" providerId="LiveId" clId="{9286594D-30DF-4207-A4E5-A7BE20F319E0}" dt="2022-02-02T11:05:44.586" v="702" actId="478"/>
          <ac:picMkLst>
            <pc:docMk/>
            <pc:sldMk cId="876394240" sldId="313"/>
            <ac:picMk id="8" creationId="{D28EC08A-7CAF-41AC-AFB7-AE0C386F5ED7}"/>
          </ac:picMkLst>
        </pc:picChg>
      </pc:sldChg>
      <pc:sldChg chg="add del">
        <pc:chgData name="" userId="e5d43a59f894a5cd" providerId="LiveId" clId="{9286594D-30DF-4207-A4E5-A7BE20F319E0}" dt="2022-02-02T19:56:00.112" v="1757" actId="2696"/>
        <pc:sldMkLst>
          <pc:docMk/>
          <pc:sldMk cId="350569398" sldId="314"/>
        </pc:sldMkLst>
      </pc:sldChg>
      <pc:sldChg chg="add del">
        <pc:chgData name="" userId="e5d43a59f894a5cd" providerId="LiveId" clId="{9286594D-30DF-4207-A4E5-A7BE20F319E0}" dt="2022-02-01T09:44:14.373" v="413" actId="2696"/>
        <pc:sldMkLst>
          <pc:docMk/>
          <pc:sldMk cId="1289754414" sldId="314"/>
        </pc:sldMkLst>
      </pc:sldChg>
      <pc:sldChg chg="modSp add modTransition">
        <pc:chgData name="" userId="e5d43a59f894a5cd" providerId="LiveId" clId="{9286594D-30DF-4207-A4E5-A7BE20F319E0}" dt="2022-02-02T20:04:46.548" v="1799"/>
        <pc:sldMkLst>
          <pc:docMk/>
          <pc:sldMk cId="3448956495" sldId="315"/>
        </pc:sldMkLst>
        <pc:spChg chg="mod">
          <ac:chgData name="" userId="e5d43a59f894a5cd" providerId="LiveId" clId="{9286594D-30DF-4207-A4E5-A7BE20F319E0}" dt="2022-02-02T10:18:22.109" v="444" actId="207"/>
          <ac:spMkLst>
            <pc:docMk/>
            <pc:sldMk cId="3448956495" sldId="315"/>
            <ac:spMk id="477" creationId="{00000000-0000-0000-0000-000000000000}"/>
          </ac:spMkLst>
        </pc:spChg>
      </pc:sldChg>
      <pc:sldChg chg="addSp delSp modSp add modTransition">
        <pc:chgData name="" userId="e5d43a59f894a5cd" providerId="LiveId" clId="{9286594D-30DF-4207-A4E5-A7BE20F319E0}" dt="2022-02-02T20:04:58.117" v="1800"/>
        <pc:sldMkLst>
          <pc:docMk/>
          <pc:sldMk cId="471975316" sldId="316"/>
        </pc:sldMkLst>
        <pc:spChg chg="mod">
          <ac:chgData name="" userId="e5d43a59f894a5cd" providerId="LiveId" clId="{9286594D-30DF-4207-A4E5-A7BE20F319E0}" dt="2022-02-02T10:25:48.423" v="465" actId="1076"/>
          <ac:spMkLst>
            <pc:docMk/>
            <pc:sldMk cId="471975316" sldId="316"/>
            <ac:spMk id="8" creationId="{07C72E3C-34B6-E040-ACF2-CA4AF3F14E96}"/>
          </ac:spMkLst>
        </pc:spChg>
        <pc:spChg chg="add mod">
          <ac:chgData name="" userId="e5d43a59f894a5cd" providerId="LiveId" clId="{9286594D-30DF-4207-A4E5-A7BE20F319E0}" dt="2022-02-02T19:51:27.291" v="1697" actId="20577"/>
          <ac:spMkLst>
            <pc:docMk/>
            <pc:sldMk cId="471975316" sldId="316"/>
            <ac:spMk id="9" creationId="{52BB0806-19ED-4184-A3D2-D5F998AC4E5A}"/>
          </ac:spMkLst>
        </pc:spChg>
        <pc:spChg chg="mod ord">
          <ac:chgData name="" userId="e5d43a59f894a5cd" providerId="LiveId" clId="{9286594D-30DF-4207-A4E5-A7BE20F319E0}" dt="2022-02-02T10:26:44.266" v="478" actId="1076"/>
          <ac:spMkLst>
            <pc:docMk/>
            <pc:sldMk cId="471975316" sldId="316"/>
            <ac:spMk id="16" creationId="{C8FCF034-9B9A-B941-89C0-2093F31397E8}"/>
          </ac:spMkLst>
        </pc:spChg>
        <pc:spChg chg="mod">
          <ac:chgData name="" userId="e5d43a59f894a5cd" providerId="LiveId" clId="{9286594D-30DF-4207-A4E5-A7BE20F319E0}" dt="2022-02-02T19:57:55.808" v="1776" actId="114"/>
          <ac:spMkLst>
            <pc:docMk/>
            <pc:sldMk cId="471975316" sldId="316"/>
            <ac:spMk id="23" creationId="{135F6EEE-206D-DE4F-8566-B2C1CC398E8B}"/>
          </ac:spMkLst>
        </pc:spChg>
        <pc:spChg chg="mod">
          <ac:chgData name="" userId="e5d43a59f894a5cd" providerId="LiveId" clId="{9286594D-30DF-4207-A4E5-A7BE20F319E0}" dt="2022-02-02T19:51:16.657" v="1694" actId="1076"/>
          <ac:spMkLst>
            <pc:docMk/>
            <pc:sldMk cId="471975316" sldId="316"/>
            <ac:spMk id="24" creationId="{A1938752-1E30-6147-80A2-0ABCFDC7CC62}"/>
          </ac:spMkLst>
        </pc:spChg>
        <pc:spChg chg="del mod">
          <ac:chgData name="" userId="e5d43a59f894a5cd" providerId="LiveId" clId="{9286594D-30DF-4207-A4E5-A7BE20F319E0}" dt="2022-02-02T10:27:57.426" v="494" actId="478"/>
          <ac:spMkLst>
            <pc:docMk/>
            <pc:sldMk cId="471975316" sldId="316"/>
            <ac:spMk id="25" creationId="{D2814F60-942C-FB46-BB6F-276ADA6F1D63}"/>
          </ac:spMkLst>
        </pc:spChg>
        <pc:picChg chg="mod ord">
          <ac:chgData name="" userId="e5d43a59f894a5cd" providerId="LiveId" clId="{9286594D-30DF-4207-A4E5-A7BE20F319E0}" dt="2022-02-02T20:02:48.717" v="1795" actId="1036"/>
          <ac:picMkLst>
            <pc:docMk/>
            <pc:sldMk cId="471975316" sldId="316"/>
            <ac:picMk id="15" creationId="{4BE859AC-AD76-E241-A805-EDB024C48F2B}"/>
          </ac:picMkLst>
        </pc:picChg>
      </pc:sldChg>
      <pc:sldChg chg="modSp add ord modTransition">
        <pc:chgData name="" userId="e5d43a59f894a5cd" providerId="LiveId" clId="{9286594D-30DF-4207-A4E5-A7BE20F319E0}" dt="2022-02-02T20:04:58.117" v="1800"/>
        <pc:sldMkLst>
          <pc:docMk/>
          <pc:sldMk cId="3328497104" sldId="317"/>
        </pc:sldMkLst>
        <pc:spChg chg="mod">
          <ac:chgData name="" userId="e5d43a59f894a5cd" providerId="LiveId" clId="{9286594D-30DF-4207-A4E5-A7BE20F319E0}" dt="2022-02-02T10:29:04.912" v="500" actId="207"/>
          <ac:spMkLst>
            <pc:docMk/>
            <pc:sldMk cId="3328497104" sldId="317"/>
            <ac:spMk id="477" creationId="{00000000-0000-0000-0000-000000000000}"/>
          </ac:spMkLst>
        </pc:spChg>
      </pc:sldChg>
      <pc:sldChg chg="modSp add ord modTransition">
        <pc:chgData name="" userId="e5d43a59f894a5cd" providerId="LiveId" clId="{9286594D-30DF-4207-A4E5-A7BE20F319E0}" dt="2022-02-02T20:04:58.117" v="1800"/>
        <pc:sldMkLst>
          <pc:docMk/>
          <pc:sldMk cId="3658233939" sldId="318"/>
        </pc:sldMkLst>
        <pc:spChg chg="mod">
          <ac:chgData name="" userId="e5d43a59f894a5cd" providerId="LiveId" clId="{9286594D-30DF-4207-A4E5-A7BE20F319E0}" dt="2022-02-02T19:57:03.098" v="1765" actId="1036"/>
          <ac:spMkLst>
            <pc:docMk/>
            <pc:sldMk cId="3658233939" sldId="318"/>
            <ac:spMk id="2" creationId="{B041CF04-0FF3-4976-843F-7E4E7E5839A1}"/>
          </ac:spMkLst>
        </pc:spChg>
        <pc:spChg chg="mod">
          <ac:chgData name="" userId="e5d43a59f894a5cd" providerId="LiveId" clId="{9286594D-30DF-4207-A4E5-A7BE20F319E0}" dt="2022-02-02T10:31:11.243" v="513" actId="1076"/>
          <ac:spMkLst>
            <pc:docMk/>
            <pc:sldMk cId="3658233939" sldId="318"/>
            <ac:spMk id="6" creationId="{7A2E773F-A945-47C9-900B-AD33B2319A62}"/>
          </ac:spMkLst>
        </pc:spChg>
      </pc:sldChg>
      <pc:sldChg chg="add del ord">
        <pc:chgData name="" userId="e5d43a59f894a5cd" providerId="LiveId" clId="{9286594D-30DF-4207-A4E5-A7BE20F319E0}" dt="2022-02-02T19:56:06.700" v="1758" actId="2696"/>
        <pc:sldMkLst>
          <pc:docMk/>
          <pc:sldMk cId="798857760" sldId="319"/>
        </pc:sldMkLst>
      </pc:sldChg>
      <pc:sldChg chg="addSp delSp modSp add modTransition">
        <pc:chgData name="" userId="e5d43a59f894a5cd" providerId="LiveId" clId="{9286594D-30DF-4207-A4E5-A7BE20F319E0}" dt="2022-02-02T20:04:58.117" v="1800"/>
        <pc:sldMkLst>
          <pc:docMk/>
          <pc:sldMk cId="626506640" sldId="320"/>
        </pc:sldMkLst>
        <pc:spChg chg="del">
          <ac:chgData name="" userId="e5d43a59f894a5cd" providerId="LiveId" clId="{9286594D-30DF-4207-A4E5-A7BE20F319E0}" dt="2022-02-02T10:54:42.178" v="621" actId="478"/>
          <ac:spMkLst>
            <pc:docMk/>
            <pc:sldMk cId="626506640" sldId="320"/>
            <ac:spMk id="2" creationId="{77619069-9DD8-4D67-A32F-0C6A25FB6D62}"/>
          </ac:spMkLst>
        </pc:spChg>
        <pc:spChg chg="del">
          <ac:chgData name="" userId="e5d43a59f894a5cd" providerId="LiveId" clId="{9286594D-30DF-4207-A4E5-A7BE20F319E0}" dt="2022-02-02T10:54:43.898" v="622" actId="478"/>
          <ac:spMkLst>
            <pc:docMk/>
            <pc:sldMk cId="626506640" sldId="320"/>
            <ac:spMk id="3" creationId="{717FCAD6-C153-4F5D-9AA1-78F1488A13D7}"/>
          </ac:spMkLst>
        </pc:spChg>
        <pc:spChg chg="add mod">
          <ac:chgData name="" userId="e5d43a59f894a5cd" providerId="LiveId" clId="{9286594D-30DF-4207-A4E5-A7BE20F319E0}" dt="2022-02-02T10:55:40.805" v="665" actId="1076"/>
          <ac:spMkLst>
            <pc:docMk/>
            <pc:sldMk cId="626506640" sldId="320"/>
            <ac:spMk id="6" creationId="{1D80A887-B55D-4D0E-A502-D91EB31DFA24}"/>
          </ac:spMkLst>
        </pc:spChg>
        <pc:picChg chg="add mod">
          <ac:chgData name="" userId="e5d43a59f894a5cd" providerId="LiveId" clId="{9286594D-30DF-4207-A4E5-A7BE20F319E0}" dt="2022-02-02T10:55:22.118" v="625" actId="1076"/>
          <ac:picMkLst>
            <pc:docMk/>
            <pc:sldMk cId="626506640" sldId="320"/>
            <ac:picMk id="5" creationId="{EC9A10E9-92E1-4062-98B6-29BD3826B65F}"/>
          </ac:picMkLst>
        </pc:picChg>
      </pc:sldChg>
      <pc:sldChg chg="addSp delSp add del">
        <pc:chgData name="" userId="e5d43a59f894a5cd" providerId="LiveId" clId="{9286594D-30DF-4207-A4E5-A7BE20F319E0}" dt="2022-02-02T10:28:48.124" v="499" actId="2696"/>
        <pc:sldMkLst>
          <pc:docMk/>
          <pc:sldMk cId="1975420304" sldId="320"/>
        </pc:sldMkLst>
        <pc:spChg chg="add del">
          <ac:chgData name="" userId="e5d43a59f894a5cd" providerId="LiveId" clId="{9286594D-30DF-4207-A4E5-A7BE20F319E0}" dt="2022-02-02T10:20:59.658" v="450"/>
          <ac:spMkLst>
            <pc:docMk/>
            <pc:sldMk cId="1975420304" sldId="320"/>
            <ac:spMk id="2" creationId="{863B0F0A-06F7-4909-B08B-E4F68040553C}"/>
          </ac:spMkLst>
        </pc:spChg>
        <pc:spChg chg="add del">
          <ac:chgData name="" userId="e5d43a59f894a5cd" providerId="LiveId" clId="{9286594D-30DF-4207-A4E5-A7BE20F319E0}" dt="2022-02-02T10:21:18.218" v="452"/>
          <ac:spMkLst>
            <pc:docMk/>
            <pc:sldMk cId="1975420304" sldId="320"/>
            <ac:spMk id="3" creationId="{CB5DE058-D061-4E0C-8324-2663C03C5E13}"/>
          </ac:spMkLst>
        </pc:spChg>
        <pc:spChg chg="add del">
          <ac:chgData name="" userId="e5d43a59f894a5cd" providerId="LiveId" clId="{9286594D-30DF-4207-A4E5-A7BE20F319E0}" dt="2022-02-02T10:21:18.218" v="452"/>
          <ac:spMkLst>
            <pc:docMk/>
            <pc:sldMk cId="1975420304" sldId="320"/>
            <ac:spMk id="6" creationId="{EF842EB7-1C97-4B8A-A513-E4EC16F805E5}"/>
          </ac:spMkLst>
        </pc:spChg>
        <pc:spChg chg="add del">
          <ac:chgData name="" userId="e5d43a59f894a5cd" providerId="LiveId" clId="{9286594D-30DF-4207-A4E5-A7BE20F319E0}" dt="2022-02-02T10:21:18.218" v="452"/>
          <ac:spMkLst>
            <pc:docMk/>
            <pc:sldMk cId="1975420304" sldId="320"/>
            <ac:spMk id="7" creationId="{DF74F7CB-3D4C-49F0-95B3-3F4D236211C3}"/>
          </ac:spMkLst>
        </pc:spChg>
        <pc:spChg chg="add del">
          <ac:chgData name="" userId="e5d43a59f894a5cd" providerId="LiveId" clId="{9286594D-30DF-4207-A4E5-A7BE20F319E0}" dt="2022-02-02T10:21:18.218" v="452"/>
          <ac:spMkLst>
            <pc:docMk/>
            <pc:sldMk cId="1975420304" sldId="320"/>
            <ac:spMk id="8" creationId="{69662E9D-FDBD-46AA-8971-1D360B0EC62E}"/>
          </ac:spMkLst>
        </pc:spChg>
        <pc:picChg chg="add del">
          <ac:chgData name="" userId="e5d43a59f894a5cd" providerId="LiveId" clId="{9286594D-30DF-4207-A4E5-A7BE20F319E0}" dt="2022-02-02T10:21:18.218" v="452"/>
          <ac:picMkLst>
            <pc:docMk/>
            <pc:sldMk cId="1975420304" sldId="320"/>
            <ac:picMk id="4" creationId="{B9933355-ECD2-4758-8603-F13B8093FA66}"/>
          </ac:picMkLst>
        </pc:picChg>
        <pc:picChg chg="add del">
          <ac:chgData name="" userId="e5d43a59f894a5cd" providerId="LiveId" clId="{9286594D-30DF-4207-A4E5-A7BE20F319E0}" dt="2022-02-02T10:21:18.218" v="452"/>
          <ac:picMkLst>
            <pc:docMk/>
            <pc:sldMk cId="1975420304" sldId="320"/>
            <ac:picMk id="5" creationId="{0272691A-BA2A-45CA-83E8-9488A8EEC68E}"/>
          </ac:picMkLst>
        </pc:picChg>
        <pc:picChg chg="add del">
          <ac:chgData name="" userId="e5d43a59f894a5cd" providerId="LiveId" clId="{9286594D-30DF-4207-A4E5-A7BE20F319E0}" dt="2022-02-02T10:21:30.774" v="454"/>
          <ac:picMkLst>
            <pc:docMk/>
            <pc:sldMk cId="1975420304" sldId="320"/>
            <ac:picMk id="9" creationId="{FB1C6C61-2EE8-4592-A59C-683CAC64FE3E}"/>
          </ac:picMkLst>
        </pc:picChg>
      </pc:sldChg>
      <pc:sldChg chg="addSp delSp modSp add modTransition">
        <pc:chgData name="" userId="e5d43a59f894a5cd" providerId="LiveId" clId="{9286594D-30DF-4207-A4E5-A7BE20F319E0}" dt="2022-02-02T20:04:58.117" v="1800"/>
        <pc:sldMkLst>
          <pc:docMk/>
          <pc:sldMk cId="514856839" sldId="321"/>
        </pc:sldMkLst>
        <pc:spChg chg="add mod">
          <ac:chgData name="" userId="e5d43a59f894a5cd" providerId="LiveId" clId="{9286594D-30DF-4207-A4E5-A7BE20F319E0}" dt="2022-02-02T11:02:51.426" v="692" actId="1076"/>
          <ac:spMkLst>
            <pc:docMk/>
            <pc:sldMk cId="514856839" sldId="321"/>
            <ac:spMk id="4" creationId="{0B2280D5-FC9F-4DCA-8E6C-EDEDB6189BFE}"/>
          </ac:spMkLst>
        </pc:spChg>
        <pc:spChg chg="del">
          <ac:chgData name="" userId="e5d43a59f894a5cd" providerId="LiveId" clId="{9286594D-30DF-4207-A4E5-A7BE20F319E0}" dt="2022-02-02T11:01:05.447" v="668" actId="478"/>
          <ac:spMkLst>
            <pc:docMk/>
            <pc:sldMk cId="514856839" sldId="321"/>
            <ac:spMk id="6" creationId="{1D80A887-B55D-4D0E-A502-D91EB31DFA24}"/>
          </ac:spMkLst>
        </pc:spChg>
        <pc:picChg chg="add del mod">
          <ac:chgData name="" userId="e5d43a59f894a5cd" providerId="LiveId" clId="{9286594D-30DF-4207-A4E5-A7BE20F319E0}" dt="2022-02-02T18:15:17.634" v="1015" actId="478"/>
          <ac:picMkLst>
            <pc:docMk/>
            <pc:sldMk cId="514856839" sldId="321"/>
            <ac:picMk id="2" creationId="{5D810917-FAA8-49A3-BA83-869BF6F0BE5A}"/>
          </ac:picMkLst>
        </pc:picChg>
        <pc:picChg chg="add mod">
          <ac:chgData name="" userId="e5d43a59f894a5cd" providerId="LiveId" clId="{9286594D-30DF-4207-A4E5-A7BE20F319E0}" dt="2022-02-02T11:02:45.890" v="691" actId="1076"/>
          <ac:picMkLst>
            <pc:docMk/>
            <pc:sldMk cId="514856839" sldId="321"/>
            <ac:picMk id="3" creationId="{76CB5431-BE5D-4FB0-B211-08DF28CDF59E}"/>
          </ac:picMkLst>
        </pc:picChg>
        <pc:picChg chg="del">
          <ac:chgData name="" userId="e5d43a59f894a5cd" providerId="LiveId" clId="{9286594D-30DF-4207-A4E5-A7BE20F319E0}" dt="2022-02-02T11:01:03.163" v="667" actId="478"/>
          <ac:picMkLst>
            <pc:docMk/>
            <pc:sldMk cId="514856839" sldId="321"/>
            <ac:picMk id="5" creationId="{EC9A10E9-92E1-4062-98B6-29BD3826B65F}"/>
          </ac:picMkLst>
        </pc:picChg>
      </pc:sldChg>
      <pc:sldChg chg="addSp delSp modSp add modTransition">
        <pc:chgData name="" userId="e5d43a59f894a5cd" providerId="LiveId" clId="{9286594D-30DF-4207-A4E5-A7BE20F319E0}" dt="2022-02-02T20:04:58.117" v="1800"/>
        <pc:sldMkLst>
          <pc:docMk/>
          <pc:sldMk cId="2728165404" sldId="322"/>
        </pc:sldMkLst>
        <pc:spChg chg="del mod">
          <ac:chgData name="" userId="e5d43a59f894a5cd" providerId="LiveId" clId="{9286594D-30DF-4207-A4E5-A7BE20F319E0}" dt="2022-02-02T18:32:07.644" v="1088" actId="478"/>
          <ac:spMkLst>
            <pc:docMk/>
            <pc:sldMk cId="2728165404" sldId="322"/>
            <ac:spMk id="2" creationId="{87986953-35BB-4531-9D9D-58FC8933712F}"/>
          </ac:spMkLst>
        </pc:spChg>
        <pc:spChg chg="mod">
          <ac:chgData name="" userId="e5d43a59f894a5cd" providerId="LiveId" clId="{9286594D-30DF-4207-A4E5-A7BE20F319E0}" dt="2022-02-02T19:52:51.393" v="1710" actId="20577"/>
          <ac:spMkLst>
            <pc:docMk/>
            <pc:sldMk cId="2728165404" sldId="322"/>
            <ac:spMk id="3" creationId="{26880D46-0ED3-4515-904D-85109BA9EFE1}"/>
          </ac:spMkLst>
        </pc:spChg>
        <pc:spChg chg="add mod">
          <ac:chgData name="" userId="e5d43a59f894a5cd" providerId="LiveId" clId="{9286594D-30DF-4207-A4E5-A7BE20F319E0}" dt="2022-02-02T18:32:23.732" v="1092" actId="1076"/>
          <ac:spMkLst>
            <pc:docMk/>
            <pc:sldMk cId="2728165404" sldId="322"/>
            <ac:spMk id="4" creationId="{FD1973B0-07B0-4A5F-B075-8B1364DEBACC}"/>
          </ac:spMkLst>
        </pc:spChg>
        <pc:spChg chg="add mod">
          <ac:chgData name="" userId="e5d43a59f894a5cd" providerId="LiveId" clId="{9286594D-30DF-4207-A4E5-A7BE20F319E0}" dt="2022-02-02T18:39:45.058" v="1230" actId="1038"/>
          <ac:spMkLst>
            <pc:docMk/>
            <pc:sldMk cId="2728165404" sldId="322"/>
            <ac:spMk id="5" creationId="{28EEF28D-92EA-4EC2-87CB-6F70B189FB61}"/>
          </ac:spMkLst>
        </pc:spChg>
        <pc:spChg chg="add mod">
          <ac:chgData name="" userId="e5d43a59f894a5cd" providerId="LiveId" clId="{9286594D-30DF-4207-A4E5-A7BE20F319E0}" dt="2022-02-02T18:39:53.549" v="1231" actId="1076"/>
          <ac:spMkLst>
            <pc:docMk/>
            <pc:sldMk cId="2728165404" sldId="322"/>
            <ac:spMk id="6" creationId="{4C664E26-48AE-4ED5-947F-F020A452AFF4}"/>
          </ac:spMkLst>
        </pc:spChg>
        <pc:spChg chg="add mod">
          <ac:chgData name="" userId="e5d43a59f894a5cd" providerId="LiveId" clId="{9286594D-30DF-4207-A4E5-A7BE20F319E0}" dt="2022-02-02T18:39:45.058" v="1230" actId="1038"/>
          <ac:spMkLst>
            <pc:docMk/>
            <pc:sldMk cId="2728165404" sldId="322"/>
            <ac:spMk id="7" creationId="{80473147-1FB4-4AAB-9F93-FCBC9DC4B12A}"/>
          </ac:spMkLst>
        </pc:spChg>
        <pc:spChg chg="add del mod">
          <ac:chgData name="" userId="e5d43a59f894a5cd" providerId="LiveId" clId="{9286594D-30DF-4207-A4E5-A7BE20F319E0}" dt="2022-02-02T18:36:31.730" v="1169" actId="478"/>
          <ac:spMkLst>
            <pc:docMk/>
            <pc:sldMk cId="2728165404" sldId="322"/>
            <ac:spMk id="8" creationId="{8B76B703-0B3C-4E4D-949F-13A20B3D3884}"/>
          </ac:spMkLst>
        </pc:spChg>
        <pc:spChg chg="add mod">
          <ac:chgData name="" userId="e5d43a59f894a5cd" providerId="LiveId" clId="{9286594D-30DF-4207-A4E5-A7BE20F319E0}" dt="2022-02-02T18:39:45.058" v="1230" actId="1038"/>
          <ac:spMkLst>
            <pc:docMk/>
            <pc:sldMk cId="2728165404" sldId="322"/>
            <ac:spMk id="9" creationId="{96D817FB-3B93-445B-AA1F-4C89322E7D23}"/>
          </ac:spMkLst>
        </pc:spChg>
        <pc:spChg chg="add del mod">
          <ac:chgData name="" userId="e5d43a59f894a5cd" providerId="LiveId" clId="{9286594D-30DF-4207-A4E5-A7BE20F319E0}" dt="2022-02-02T18:36:32.769" v="1170" actId="478"/>
          <ac:spMkLst>
            <pc:docMk/>
            <pc:sldMk cId="2728165404" sldId="322"/>
            <ac:spMk id="10" creationId="{56B3469F-CB46-4F92-A482-4308D2B2E101}"/>
          </ac:spMkLst>
        </pc:spChg>
        <pc:spChg chg="add mod">
          <ac:chgData name="" userId="e5d43a59f894a5cd" providerId="LiveId" clId="{9286594D-30DF-4207-A4E5-A7BE20F319E0}" dt="2022-02-02T19:12:21.730" v="1338" actId="1076"/>
          <ac:spMkLst>
            <pc:docMk/>
            <pc:sldMk cId="2728165404" sldId="322"/>
            <ac:spMk id="11" creationId="{319B2DCE-22CA-4A51-BD6B-7A44F6488F1D}"/>
          </ac:spMkLst>
        </pc:spChg>
        <pc:spChg chg="add mod">
          <ac:chgData name="" userId="e5d43a59f894a5cd" providerId="LiveId" clId="{9286594D-30DF-4207-A4E5-A7BE20F319E0}" dt="2022-02-02T18:39:45.058" v="1230" actId="1038"/>
          <ac:spMkLst>
            <pc:docMk/>
            <pc:sldMk cId="2728165404" sldId="322"/>
            <ac:spMk id="12" creationId="{A906034E-3D13-41F4-B1DB-D70769C14884}"/>
          </ac:spMkLst>
        </pc:spChg>
        <pc:spChg chg="add mod">
          <ac:chgData name="" userId="e5d43a59f894a5cd" providerId="LiveId" clId="{9286594D-30DF-4207-A4E5-A7BE20F319E0}" dt="2022-02-02T18:40:11.528" v="1239" actId="1037"/>
          <ac:spMkLst>
            <pc:docMk/>
            <pc:sldMk cId="2728165404" sldId="322"/>
            <ac:spMk id="13" creationId="{03649EB8-EE13-4806-AD9B-1533373C29BC}"/>
          </ac:spMkLst>
        </pc:spChg>
        <pc:spChg chg="add mod">
          <ac:chgData name="" userId="e5d43a59f894a5cd" providerId="LiveId" clId="{9286594D-30DF-4207-A4E5-A7BE20F319E0}" dt="2022-02-02T18:40:29.556" v="1243" actId="20577"/>
          <ac:spMkLst>
            <pc:docMk/>
            <pc:sldMk cId="2728165404" sldId="322"/>
            <ac:spMk id="14" creationId="{4E804370-21A9-4D67-9BBC-F851928B36E4}"/>
          </ac:spMkLst>
        </pc:spChg>
        <pc:spChg chg="add mod">
          <ac:chgData name="" userId="e5d43a59f894a5cd" providerId="LiveId" clId="{9286594D-30DF-4207-A4E5-A7BE20F319E0}" dt="2022-02-02T18:40:40.130" v="1247" actId="20577"/>
          <ac:spMkLst>
            <pc:docMk/>
            <pc:sldMk cId="2728165404" sldId="322"/>
            <ac:spMk id="15" creationId="{1673C32A-6611-4429-B5CB-F91D2930304F}"/>
          </ac:spMkLst>
        </pc:spChg>
        <pc:spChg chg="add mod">
          <ac:chgData name="" userId="e5d43a59f894a5cd" providerId="LiveId" clId="{9286594D-30DF-4207-A4E5-A7BE20F319E0}" dt="2022-02-02T19:12:01.469" v="1336" actId="1076"/>
          <ac:spMkLst>
            <pc:docMk/>
            <pc:sldMk cId="2728165404" sldId="322"/>
            <ac:spMk id="16" creationId="{6F93DE98-1F59-4A3B-A409-6B5E7C89F502}"/>
          </ac:spMkLst>
        </pc:spChg>
        <pc:spChg chg="add mod">
          <ac:chgData name="" userId="e5d43a59f894a5cd" providerId="LiveId" clId="{9286594D-30DF-4207-A4E5-A7BE20F319E0}" dt="2022-02-02T19:12:07.372" v="1337" actId="1076"/>
          <ac:spMkLst>
            <pc:docMk/>
            <pc:sldMk cId="2728165404" sldId="322"/>
            <ac:spMk id="17" creationId="{D8A0EBF4-4C15-407C-A8C4-528AED85B250}"/>
          </ac:spMkLst>
        </pc:spChg>
        <pc:spChg chg="add mod">
          <ac:chgData name="" userId="e5d43a59f894a5cd" providerId="LiveId" clId="{9286594D-30DF-4207-A4E5-A7BE20F319E0}" dt="2022-02-02T19:11:52.757" v="1335" actId="1076"/>
          <ac:spMkLst>
            <pc:docMk/>
            <pc:sldMk cId="2728165404" sldId="322"/>
            <ac:spMk id="18" creationId="{7AD4BB57-D3B4-4ADE-AF3D-B11DB670CC0C}"/>
          </ac:spMkLst>
        </pc:spChg>
      </pc:sldChg>
      <pc:sldChg chg="addSp delSp modSp add modTransition">
        <pc:chgData name="" userId="e5d43a59f894a5cd" providerId="LiveId" clId="{9286594D-30DF-4207-A4E5-A7BE20F319E0}" dt="2022-02-02T20:04:58.117" v="1800"/>
        <pc:sldMkLst>
          <pc:docMk/>
          <pc:sldMk cId="690496022" sldId="323"/>
        </pc:sldMkLst>
        <pc:spChg chg="del mod">
          <ac:chgData name="" userId="e5d43a59f894a5cd" providerId="LiveId" clId="{9286594D-30DF-4207-A4E5-A7BE20F319E0}" dt="2022-02-02T19:15:02.397" v="1402"/>
          <ac:spMkLst>
            <pc:docMk/>
            <pc:sldMk cId="690496022" sldId="323"/>
            <ac:spMk id="2" creationId="{1B995D94-BAD8-4CEF-B629-F755FD2EC51B}"/>
          </ac:spMkLst>
        </pc:spChg>
        <pc:spChg chg="mod">
          <ac:chgData name="" userId="e5d43a59f894a5cd" providerId="LiveId" clId="{9286594D-30DF-4207-A4E5-A7BE20F319E0}" dt="2022-02-02T19:53:48.428" v="1715" actId="20577"/>
          <ac:spMkLst>
            <pc:docMk/>
            <pc:sldMk cId="690496022" sldId="323"/>
            <ac:spMk id="4" creationId="{4281489A-E849-4E4F-A213-BDA0A1E5D8EF}"/>
          </ac:spMkLst>
        </pc:spChg>
        <pc:spChg chg="add mod">
          <ac:chgData name="" userId="e5d43a59f894a5cd" providerId="LiveId" clId="{9286594D-30DF-4207-A4E5-A7BE20F319E0}" dt="2022-02-02T19:57:15.509" v="1771" actId="1036"/>
          <ac:spMkLst>
            <pc:docMk/>
            <pc:sldMk cId="690496022" sldId="323"/>
            <ac:spMk id="5" creationId="{5FCDC3F5-27F2-4DFB-A54F-FF8B6F8DC8FD}"/>
          </ac:spMkLst>
        </pc:spChg>
        <pc:spChg chg="add mod">
          <ac:chgData name="" userId="e5d43a59f894a5cd" providerId="LiveId" clId="{9286594D-30DF-4207-A4E5-A7BE20F319E0}" dt="2022-02-02T19:43:46.800" v="1648" actId="1076"/>
          <ac:spMkLst>
            <pc:docMk/>
            <pc:sldMk cId="690496022" sldId="323"/>
            <ac:spMk id="8" creationId="{3AAD8DF9-8458-4D26-9997-688D6AAEFE6F}"/>
          </ac:spMkLst>
        </pc:spChg>
        <pc:picChg chg="add mod">
          <ac:chgData name="" userId="e5d43a59f894a5cd" providerId="LiveId" clId="{9286594D-30DF-4207-A4E5-A7BE20F319E0}" dt="2022-02-02T19:53:30.949" v="1711" actId="1076"/>
          <ac:picMkLst>
            <pc:docMk/>
            <pc:sldMk cId="690496022" sldId="323"/>
            <ac:picMk id="6" creationId="{B5B1F9F8-8790-4D93-A2C4-8C44FA98A218}"/>
          </ac:picMkLst>
        </pc:picChg>
        <pc:picChg chg="del mod">
          <ac:chgData name="" userId="e5d43a59f894a5cd" providerId="LiveId" clId="{9286594D-30DF-4207-A4E5-A7BE20F319E0}" dt="2022-02-02T19:18:29.156" v="1430"/>
          <ac:picMkLst>
            <pc:docMk/>
            <pc:sldMk cId="690496022" sldId="323"/>
            <ac:picMk id="11" creationId="{7E2CF4EC-8678-43C8-9A46-CD476BC7630F}"/>
          </ac:picMkLst>
        </pc:picChg>
      </pc:sldChg>
      <pc:sldChg chg="addSp modSp add modTransition">
        <pc:chgData name="" userId="e5d43a59f894a5cd" providerId="LiveId" clId="{9286594D-30DF-4207-A4E5-A7BE20F319E0}" dt="2022-02-02T20:04:58.117" v="1800"/>
        <pc:sldMkLst>
          <pc:docMk/>
          <pc:sldMk cId="2608027710" sldId="324"/>
        </pc:sldMkLst>
        <pc:spChg chg="add mod">
          <ac:chgData name="" userId="e5d43a59f894a5cd" providerId="LiveId" clId="{9286594D-30DF-4207-A4E5-A7BE20F319E0}" dt="2022-02-02T19:55:40.563" v="1755" actId="1076"/>
          <ac:spMkLst>
            <pc:docMk/>
            <pc:sldMk cId="2608027710" sldId="324"/>
            <ac:spMk id="3" creationId="{8D597693-6094-4A85-AB97-F8EEABB016EF}"/>
          </ac:spMkLst>
        </pc:spChg>
        <pc:picChg chg="mod modCrop">
          <ac:chgData name="" userId="e5d43a59f894a5cd" providerId="LiveId" clId="{9286594D-30DF-4207-A4E5-A7BE20F319E0}" dt="2022-02-02T19:55:44.861" v="1756" actId="1076"/>
          <ac:picMkLst>
            <pc:docMk/>
            <pc:sldMk cId="2608027710" sldId="324"/>
            <ac:picMk id="5" creationId="{9AA366F9-3793-4D16-81C5-61904F28041D}"/>
          </ac:picMkLst>
        </pc:picChg>
      </pc:sldChg>
      <pc:sldChg chg="addSp modSp add modTransition">
        <pc:chgData name="" userId="e5d43a59f894a5cd" providerId="LiveId" clId="{9286594D-30DF-4207-A4E5-A7BE20F319E0}" dt="2022-02-02T20:04:58.117" v="1800"/>
        <pc:sldMkLst>
          <pc:docMk/>
          <pc:sldMk cId="320174209" sldId="325"/>
        </pc:sldMkLst>
        <pc:spChg chg="add mod">
          <ac:chgData name="" userId="e5d43a59f894a5cd" providerId="LiveId" clId="{9286594D-30DF-4207-A4E5-A7BE20F319E0}" dt="2022-02-02T19:54:12.030" v="1717" actId="20577"/>
          <ac:spMkLst>
            <pc:docMk/>
            <pc:sldMk cId="320174209" sldId="325"/>
            <ac:spMk id="2" creationId="{876D9842-FEDD-4DA3-A4EC-C88F9028C13B}"/>
          </ac:spMkLst>
        </pc:spChg>
        <pc:spChg chg="add mod">
          <ac:chgData name="" userId="e5d43a59f894a5cd" providerId="LiveId" clId="{9286594D-30DF-4207-A4E5-A7BE20F319E0}" dt="2022-02-02T19:55:12.260" v="1741" actId="1076"/>
          <ac:spMkLst>
            <pc:docMk/>
            <pc:sldMk cId="320174209" sldId="325"/>
            <ac:spMk id="4" creationId="{D25D8A0E-8A1A-4A3E-898E-FE2C25483B7C}"/>
          </ac:spMkLst>
        </pc:spChg>
        <pc:picChg chg="add mod modCrop">
          <ac:chgData name="" userId="e5d43a59f894a5cd" providerId="LiveId" clId="{9286594D-30DF-4207-A4E5-A7BE20F319E0}" dt="2022-02-02T19:55:07.541" v="1740" actId="732"/>
          <ac:picMkLst>
            <pc:docMk/>
            <pc:sldMk cId="320174209" sldId="325"/>
            <ac:picMk id="3" creationId="{BCF29886-3B71-478B-BC4D-99695D031511}"/>
          </ac:picMkLst>
        </pc:picChg>
      </pc:sldChg>
      <pc:sldChg chg="addSp delSp modSp add modTransition">
        <pc:chgData name="" userId="e5d43a59f894a5cd" providerId="LiveId" clId="{9286594D-30DF-4207-A4E5-A7BE20F319E0}" dt="2022-02-02T20:04:58.117" v="1800"/>
        <pc:sldMkLst>
          <pc:docMk/>
          <pc:sldMk cId="2420662250" sldId="326"/>
        </pc:sldMkLst>
        <pc:spChg chg="add del">
          <ac:chgData name="" userId="e5d43a59f894a5cd" providerId="LiveId" clId="{9286594D-30DF-4207-A4E5-A7BE20F319E0}" dt="2022-02-02T19:30:15.261" v="1450"/>
          <ac:spMkLst>
            <pc:docMk/>
            <pc:sldMk cId="2420662250" sldId="326"/>
            <ac:spMk id="2" creationId="{1AB75B4B-59DF-4C2D-8CAA-4EAEE2492C47}"/>
          </ac:spMkLst>
        </pc:spChg>
        <pc:spChg chg="add mod ord">
          <ac:chgData name="" userId="e5d43a59f894a5cd" providerId="LiveId" clId="{9286594D-30DF-4207-A4E5-A7BE20F319E0}" dt="2022-02-02T19:37:51.484" v="1541" actId="1076"/>
          <ac:spMkLst>
            <pc:docMk/>
            <pc:sldMk cId="2420662250" sldId="326"/>
            <ac:spMk id="5" creationId="{C7F2A48E-2440-45E3-B793-544A374AB410}"/>
          </ac:spMkLst>
        </pc:spChg>
        <pc:picChg chg="add mod">
          <ac:chgData name="" userId="e5d43a59f894a5cd" providerId="LiveId" clId="{9286594D-30DF-4207-A4E5-A7BE20F319E0}" dt="2022-02-02T19:37:51.484" v="1541" actId="1076"/>
          <ac:picMkLst>
            <pc:docMk/>
            <pc:sldMk cId="2420662250" sldId="326"/>
            <ac:picMk id="4" creationId="{86AA63AF-1B17-48C2-98EA-B8954BF74001}"/>
          </ac:picMkLst>
        </pc:picChg>
        <pc:picChg chg="add del mod">
          <ac:chgData name="" userId="e5d43a59f894a5cd" providerId="LiveId" clId="{9286594D-30DF-4207-A4E5-A7BE20F319E0}" dt="2022-02-02T19:33:44.934" v="1472" actId="478"/>
          <ac:picMkLst>
            <pc:docMk/>
            <pc:sldMk cId="2420662250" sldId="326"/>
            <ac:picMk id="6" creationId="{E4F7B5FF-54E9-4AAE-97A9-10205E0D2ECA}"/>
          </ac:picMkLst>
        </pc:picChg>
        <pc:inkChg chg="add del">
          <ac:chgData name="" userId="e5d43a59f894a5cd" providerId="LiveId" clId="{9286594D-30DF-4207-A4E5-A7BE20F319E0}" dt="2022-02-02T19:35:10.147" v="1477"/>
          <ac:inkMkLst>
            <pc:docMk/>
            <pc:sldMk cId="2420662250" sldId="326"/>
            <ac:inkMk id="7" creationId="{D1AF3F76-22B3-41BA-ADFF-D6F49293E409}"/>
          </ac:inkMkLst>
        </pc:inkChg>
        <pc:inkChg chg="add del">
          <ac:chgData name="" userId="e5d43a59f894a5cd" providerId="LiveId" clId="{9286594D-30DF-4207-A4E5-A7BE20F319E0}" dt="2022-02-02T19:35:10.147" v="1477"/>
          <ac:inkMkLst>
            <pc:docMk/>
            <pc:sldMk cId="2420662250" sldId="326"/>
            <ac:inkMk id="8" creationId="{79FBE98F-13FF-4FE2-BF12-3FFB466F96B8}"/>
          </ac:inkMkLst>
        </pc:inkChg>
        <pc:inkChg chg="add del">
          <ac:chgData name="" userId="e5d43a59f894a5cd" providerId="LiveId" clId="{9286594D-30DF-4207-A4E5-A7BE20F319E0}" dt="2022-02-02T19:35:16.756" v="1479"/>
          <ac:inkMkLst>
            <pc:docMk/>
            <pc:sldMk cId="2420662250" sldId="326"/>
            <ac:inkMk id="9" creationId="{517D9A82-1A2A-45F2-BFA9-712B8FB16330}"/>
          </ac:inkMkLst>
        </pc:inkChg>
        <pc:inkChg chg="add del">
          <ac:chgData name="" userId="e5d43a59f894a5cd" providerId="LiveId" clId="{9286594D-30DF-4207-A4E5-A7BE20F319E0}" dt="2022-02-02T19:35:16.756" v="1479"/>
          <ac:inkMkLst>
            <pc:docMk/>
            <pc:sldMk cId="2420662250" sldId="326"/>
            <ac:inkMk id="10" creationId="{45E9BD62-E932-49D2-B24C-4C2A313CE0E9}"/>
          </ac:inkMkLst>
        </pc:inkChg>
        <pc:inkChg chg="add del">
          <ac:chgData name="" userId="e5d43a59f894a5cd" providerId="LiveId" clId="{9286594D-30DF-4207-A4E5-A7BE20F319E0}" dt="2022-02-02T19:35:32.399" v="1481"/>
          <ac:inkMkLst>
            <pc:docMk/>
            <pc:sldMk cId="2420662250" sldId="326"/>
            <ac:inkMk id="11" creationId="{CA22FA29-61F4-4876-9A7E-73E3CF8A59EE}"/>
          </ac:inkMkLst>
        </pc:inkChg>
        <pc:inkChg chg="add del">
          <ac:chgData name="" userId="e5d43a59f894a5cd" providerId="LiveId" clId="{9286594D-30DF-4207-A4E5-A7BE20F319E0}" dt="2022-02-02T19:35:32.399" v="1481"/>
          <ac:inkMkLst>
            <pc:docMk/>
            <pc:sldMk cId="2420662250" sldId="326"/>
            <ac:inkMk id="12" creationId="{99B1A5A2-439F-43E7-A9B1-1B1F83A3C837}"/>
          </ac:inkMkLst>
        </pc:inkChg>
        <pc:inkChg chg="add del">
          <ac:chgData name="" userId="e5d43a59f894a5cd" providerId="LiveId" clId="{9286594D-30DF-4207-A4E5-A7BE20F319E0}" dt="2022-02-02T19:35:47.132" v="1486"/>
          <ac:inkMkLst>
            <pc:docMk/>
            <pc:sldMk cId="2420662250" sldId="326"/>
            <ac:inkMk id="13" creationId="{00F59948-FD53-412E-B29A-AA0A60121907}"/>
          </ac:inkMkLst>
        </pc:inkChg>
        <pc:inkChg chg="add del">
          <ac:chgData name="" userId="e5d43a59f894a5cd" providerId="LiveId" clId="{9286594D-30DF-4207-A4E5-A7BE20F319E0}" dt="2022-02-02T19:35:36.931" v="1484"/>
          <ac:inkMkLst>
            <pc:docMk/>
            <pc:sldMk cId="2420662250" sldId="326"/>
            <ac:inkMk id="14" creationId="{33A516DB-0D0C-40B9-B04C-1424F09B8F1F}"/>
          </ac:inkMkLst>
        </pc:inkChg>
        <pc:inkChg chg="add">
          <ac:chgData name="" userId="e5d43a59f894a5cd" providerId="LiveId" clId="{9286594D-30DF-4207-A4E5-A7BE20F319E0}" dt="2022-02-02T19:35:36.897" v="1483"/>
          <ac:inkMkLst>
            <pc:docMk/>
            <pc:sldMk cId="2420662250" sldId="326"/>
            <ac:inkMk id="15" creationId="{3072821B-A4A2-40EF-93D3-DF3355E4CB31}"/>
          </ac:inkMkLst>
        </pc:inkChg>
        <pc:inkChg chg="add del">
          <ac:chgData name="" userId="e5d43a59f894a5cd" providerId="LiveId" clId="{9286594D-30DF-4207-A4E5-A7BE20F319E0}" dt="2022-02-02T19:35:47.132" v="1486"/>
          <ac:inkMkLst>
            <pc:docMk/>
            <pc:sldMk cId="2420662250" sldId="326"/>
            <ac:inkMk id="16" creationId="{812A1C21-B3BE-453D-BC97-892F0B3ED14A}"/>
          </ac:inkMkLst>
        </pc:inkChg>
        <pc:inkChg chg="add del">
          <ac:chgData name="" userId="e5d43a59f894a5cd" providerId="LiveId" clId="{9286594D-30DF-4207-A4E5-A7BE20F319E0}" dt="2022-02-02T19:35:48.476" v="1489"/>
          <ac:inkMkLst>
            <pc:docMk/>
            <pc:sldMk cId="2420662250" sldId="326"/>
            <ac:inkMk id="17" creationId="{816C56E0-79DF-4A7C-BE05-B9087B025623}"/>
          </ac:inkMkLst>
        </pc:inkChg>
        <pc:inkChg chg="add del">
          <ac:chgData name="" userId="e5d43a59f894a5cd" providerId="LiveId" clId="{9286594D-30DF-4207-A4E5-A7BE20F319E0}" dt="2022-02-02T19:35:48.476" v="1489"/>
          <ac:inkMkLst>
            <pc:docMk/>
            <pc:sldMk cId="2420662250" sldId="326"/>
            <ac:inkMk id="18" creationId="{A5E848A5-8591-4466-91B2-F2C209853BDC}"/>
          </ac:inkMkLst>
        </pc:inkChg>
        <pc:inkChg chg="add del">
          <ac:chgData name="" userId="e5d43a59f894a5cd" providerId="LiveId" clId="{9286594D-30DF-4207-A4E5-A7BE20F319E0}" dt="2022-02-02T19:35:48.476" v="1489"/>
          <ac:inkMkLst>
            <pc:docMk/>
            <pc:sldMk cId="2420662250" sldId="326"/>
            <ac:inkMk id="19" creationId="{412D0C29-E54C-40D5-AEB3-D9A823EDB34C}"/>
          </ac:inkMkLst>
        </pc:inkChg>
        <pc:inkChg chg="add del">
          <ac:chgData name="" userId="e5d43a59f894a5cd" providerId="LiveId" clId="{9286594D-30DF-4207-A4E5-A7BE20F319E0}" dt="2022-02-02T19:35:56.429" v="1491"/>
          <ac:inkMkLst>
            <pc:docMk/>
            <pc:sldMk cId="2420662250" sldId="326"/>
            <ac:inkMk id="20" creationId="{26C5662D-6238-44BC-BD85-FD62434169EF}"/>
          </ac:inkMkLst>
        </pc:inkChg>
        <pc:inkChg chg="add del">
          <ac:chgData name="" userId="e5d43a59f894a5cd" providerId="LiveId" clId="{9286594D-30DF-4207-A4E5-A7BE20F319E0}" dt="2022-02-02T19:35:56.429" v="1491"/>
          <ac:inkMkLst>
            <pc:docMk/>
            <pc:sldMk cId="2420662250" sldId="326"/>
            <ac:inkMk id="21" creationId="{CDE38878-3EF9-4210-A8A8-E78B93DE3C23}"/>
          </ac:inkMkLst>
        </pc:inkChg>
        <pc:inkChg chg="add del">
          <ac:chgData name="" userId="e5d43a59f894a5cd" providerId="LiveId" clId="{9286594D-30DF-4207-A4E5-A7BE20F319E0}" dt="2022-02-02T19:36:02.056" v="1493"/>
          <ac:inkMkLst>
            <pc:docMk/>
            <pc:sldMk cId="2420662250" sldId="326"/>
            <ac:inkMk id="22" creationId="{FA21B2EF-F599-434C-8A28-B19FA645F9F9}"/>
          </ac:inkMkLst>
        </pc:inkChg>
        <pc:inkChg chg="add del">
          <ac:chgData name="" userId="e5d43a59f894a5cd" providerId="LiveId" clId="{9286594D-30DF-4207-A4E5-A7BE20F319E0}" dt="2022-02-02T19:36:02.056" v="1493"/>
          <ac:inkMkLst>
            <pc:docMk/>
            <pc:sldMk cId="2420662250" sldId="326"/>
            <ac:inkMk id="23" creationId="{B7B7A345-734A-4BDF-9F69-C0D3364204E4}"/>
          </ac:inkMkLst>
        </pc:inkChg>
        <pc:inkChg chg="add del">
          <ac:chgData name="" userId="e5d43a59f894a5cd" providerId="LiveId" clId="{9286594D-30DF-4207-A4E5-A7BE20F319E0}" dt="2022-02-02T19:36:04.584" v="1495"/>
          <ac:inkMkLst>
            <pc:docMk/>
            <pc:sldMk cId="2420662250" sldId="326"/>
            <ac:inkMk id="24" creationId="{AA0C735B-C9C0-44AA-BDBF-00AF0CD58FA4}"/>
          </ac:inkMkLst>
        </pc:inkChg>
        <pc:inkChg chg="add del">
          <ac:chgData name="" userId="e5d43a59f894a5cd" providerId="LiveId" clId="{9286594D-30DF-4207-A4E5-A7BE20F319E0}" dt="2022-02-02T19:36:04.584" v="1495"/>
          <ac:inkMkLst>
            <pc:docMk/>
            <pc:sldMk cId="2420662250" sldId="326"/>
            <ac:inkMk id="25" creationId="{CD5AB536-0BF7-44A6-9564-F91F9D8C8780}"/>
          </ac:inkMkLst>
        </pc:inkChg>
        <pc:inkChg chg="add del">
          <ac:chgData name="" userId="e5d43a59f894a5cd" providerId="LiveId" clId="{9286594D-30DF-4207-A4E5-A7BE20F319E0}" dt="2022-02-02T19:36:07.056" v="1497"/>
          <ac:inkMkLst>
            <pc:docMk/>
            <pc:sldMk cId="2420662250" sldId="326"/>
            <ac:inkMk id="26" creationId="{16A026C2-9EFA-4569-A371-9EB1ADD1B877}"/>
          </ac:inkMkLst>
        </pc:inkChg>
        <pc:inkChg chg="add del">
          <ac:chgData name="" userId="e5d43a59f894a5cd" providerId="LiveId" clId="{9286594D-30DF-4207-A4E5-A7BE20F319E0}" dt="2022-02-02T19:36:07.056" v="1497"/>
          <ac:inkMkLst>
            <pc:docMk/>
            <pc:sldMk cId="2420662250" sldId="326"/>
            <ac:inkMk id="27" creationId="{1ECDC235-7101-414A-BC35-EFE6B5A2F5C5}"/>
          </ac:inkMkLst>
        </pc:inkChg>
        <pc:inkChg chg="add del">
          <ac:chgData name="" userId="e5d43a59f894a5cd" providerId="LiveId" clId="{9286594D-30DF-4207-A4E5-A7BE20F319E0}" dt="2022-02-02T19:36:12.426" v="1499"/>
          <ac:inkMkLst>
            <pc:docMk/>
            <pc:sldMk cId="2420662250" sldId="326"/>
            <ac:inkMk id="28" creationId="{D5BEDB49-821B-4045-8E09-3B0414FDC188}"/>
          </ac:inkMkLst>
        </pc:inkChg>
        <pc:inkChg chg="add del">
          <ac:chgData name="" userId="e5d43a59f894a5cd" providerId="LiveId" clId="{9286594D-30DF-4207-A4E5-A7BE20F319E0}" dt="2022-02-02T19:36:12.426" v="1499"/>
          <ac:inkMkLst>
            <pc:docMk/>
            <pc:sldMk cId="2420662250" sldId="326"/>
            <ac:inkMk id="29" creationId="{E0FE2C22-1DC5-4D62-8A47-E40F979E5ABB}"/>
          </ac:inkMkLst>
        </pc:inkChg>
        <pc:inkChg chg="add del">
          <ac:chgData name="" userId="e5d43a59f894a5cd" providerId="LiveId" clId="{9286594D-30DF-4207-A4E5-A7BE20F319E0}" dt="2022-02-02T19:36:15.129" v="1501"/>
          <ac:inkMkLst>
            <pc:docMk/>
            <pc:sldMk cId="2420662250" sldId="326"/>
            <ac:inkMk id="30" creationId="{9BB6B3F6-5235-484C-9BE7-F8DAA4C37929}"/>
          </ac:inkMkLst>
        </pc:inkChg>
        <pc:inkChg chg="add del">
          <ac:chgData name="" userId="e5d43a59f894a5cd" providerId="LiveId" clId="{9286594D-30DF-4207-A4E5-A7BE20F319E0}" dt="2022-02-02T19:36:15.129" v="1501"/>
          <ac:inkMkLst>
            <pc:docMk/>
            <pc:sldMk cId="2420662250" sldId="326"/>
            <ac:inkMk id="31" creationId="{E21DA468-914E-4D82-8421-2524687A1740}"/>
          </ac:inkMkLst>
        </pc:inkChg>
        <pc:inkChg chg="add del">
          <ac:chgData name="" userId="e5d43a59f894a5cd" providerId="LiveId" clId="{9286594D-30DF-4207-A4E5-A7BE20F319E0}" dt="2022-02-02T19:36:18.254" v="1503"/>
          <ac:inkMkLst>
            <pc:docMk/>
            <pc:sldMk cId="2420662250" sldId="326"/>
            <ac:inkMk id="32" creationId="{FF8EBB5F-83AD-4F01-B23E-326EBACC26BD}"/>
          </ac:inkMkLst>
        </pc:inkChg>
        <pc:inkChg chg="add del">
          <ac:chgData name="" userId="e5d43a59f894a5cd" providerId="LiveId" clId="{9286594D-30DF-4207-A4E5-A7BE20F319E0}" dt="2022-02-02T19:36:18.254" v="1503"/>
          <ac:inkMkLst>
            <pc:docMk/>
            <pc:sldMk cId="2420662250" sldId="326"/>
            <ac:inkMk id="33" creationId="{F2DA6779-CBBE-471A-A0FE-38EE33C49D36}"/>
          </ac:inkMkLst>
        </pc:inkChg>
        <pc:inkChg chg="add del">
          <ac:chgData name="" userId="e5d43a59f894a5cd" providerId="LiveId" clId="{9286594D-30DF-4207-A4E5-A7BE20F319E0}" dt="2022-02-02T19:36:19.849" v="1505"/>
          <ac:inkMkLst>
            <pc:docMk/>
            <pc:sldMk cId="2420662250" sldId="326"/>
            <ac:inkMk id="34" creationId="{F63913F0-1159-437E-9EE9-14814C39D47D}"/>
          </ac:inkMkLst>
        </pc:inkChg>
        <pc:inkChg chg="add del">
          <ac:chgData name="" userId="e5d43a59f894a5cd" providerId="LiveId" clId="{9286594D-30DF-4207-A4E5-A7BE20F319E0}" dt="2022-02-02T19:36:19.849" v="1505"/>
          <ac:inkMkLst>
            <pc:docMk/>
            <pc:sldMk cId="2420662250" sldId="326"/>
            <ac:inkMk id="35" creationId="{71556393-E553-4CD7-98C9-50DBDC3F237B}"/>
          </ac:inkMkLst>
        </pc:inkChg>
        <pc:inkChg chg="add del">
          <ac:chgData name="" userId="e5d43a59f894a5cd" providerId="LiveId" clId="{9286594D-30DF-4207-A4E5-A7BE20F319E0}" dt="2022-02-02T19:36:21.185" v="1507"/>
          <ac:inkMkLst>
            <pc:docMk/>
            <pc:sldMk cId="2420662250" sldId="326"/>
            <ac:inkMk id="36" creationId="{A55A42E9-D21B-48BE-8DBD-6ED95AB51B79}"/>
          </ac:inkMkLst>
        </pc:inkChg>
        <pc:inkChg chg="add del">
          <ac:chgData name="" userId="e5d43a59f894a5cd" providerId="LiveId" clId="{9286594D-30DF-4207-A4E5-A7BE20F319E0}" dt="2022-02-02T19:36:21.185" v="1507"/>
          <ac:inkMkLst>
            <pc:docMk/>
            <pc:sldMk cId="2420662250" sldId="326"/>
            <ac:inkMk id="37" creationId="{3E083CFB-B7AC-4C9F-B7C0-2F67CABCBF53}"/>
          </ac:inkMkLst>
        </pc:inkChg>
        <pc:inkChg chg="add del">
          <ac:chgData name="" userId="e5d43a59f894a5cd" providerId="LiveId" clId="{9286594D-30DF-4207-A4E5-A7BE20F319E0}" dt="2022-02-02T19:36:22.708" v="1509"/>
          <ac:inkMkLst>
            <pc:docMk/>
            <pc:sldMk cId="2420662250" sldId="326"/>
            <ac:inkMk id="38" creationId="{389AC3EF-3CCD-4B56-837B-ACE97C7C89DC}"/>
          </ac:inkMkLst>
        </pc:inkChg>
        <pc:inkChg chg="add del">
          <ac:chgData name="" userId="e5d43a59f894a5cd" providerId="LiveId" clId="{9286594D-30DF-4207-A4E5-A7BE20F319E0}" dt="2022-02-02T19:36:22.708" v="1509"/>
          <ac:inkMkLst>
            <pc:docMk/>
            <pc:sldMk cId="2420662250" sldId="326"/>
            <ac:inkMk id="39" creationId="{D89413C9-8FB8-450B-8124-3EE485308AFD}"/>
          </ac:inkMkLst>
        </pc:inkChg>
        <pc:inkChg chg="add del">
          <ac:chgData name="" userId="e5d43a59f894a5cd" providerId="LiveId" clId="{9286594D-30DF-4207-A4E5-A7BE20F319E0}" dt="2022-02-02T19:36:26.459" v="1512"/>
          <ac:inkMkLst>
            <pc:docMk/>
            <pc:sldMk cId="2420662250" sldId="326"/>
            <ac:inkMk id="40" creationId="{59F4AA3A-19C3-4EAF-AB32-92BD4A494745}"/>
          </ac:inkMkLst>
        </pc:inkChg>
        <pc:inkChg chg="add del">
          <ac:chgData name="" userId="e5d43a59f894a5cd" providerId="LiveId" clId="{9286594D-30DF-4207-A4E5-A7BE20F319E0}" dt="2022-02-02T19:36:26.459" v="1512"/>
          <ac:inkMkLst>
            <pc:docMk/>
            <pc:sldMk cId="2420662250" sldId="326"/>
            <ac:inkMk id="41" creationId="{2591D429-A778-4FDE-99EB-B011C30B775D}"/>
          </ac:inkMkLst>
        </pc:inkChg>
        <pc:inkChg chg="add del">
          <ac:chgData name="" userId="e5d43a59f894a5cd" providerId="LiveId" clId="{9286594D-30DF-4207-A4E5-A7BE20F319E0}" dt="2022-02-02T19:36:26.459" v="1512"/>
          <ac:inkMkLst>
            <pc:docMk/>
            <pc:sldMk cId="2420662250" sldId="326"/>
            <ac:inkMk id="42" creationId="{51E410F2-B4E2-49FE-88B9-7E625B4C65E4}"/>
          </ac:inkMkLst>
        </pc:inkChg>
        <pc:inkChg chg="add mod">
          <ac:chgData name="" userId="e5d43a59f894a5cd" providerId="LiveId" clId="{9286594D-30DF-4207-A4E5-A7BE20F319E0}" dt="2022-02-02T19:37:51.484" v="1541" actId="1076"/>
          <ac:inkMkLst>
            <pc:docMk/>
            <pc:sldMk cId="2420662250" sldId="326"/>
            <ac:inkMk id="43" creationId="{6346F9AF-1D99-4809-9853-69FD5F6C8F9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2T19:34:44.472"/>
    </inkml:context>
    <inkml:brush xml:id="br0">
      <inkml:brushProperty name="width" value="0.05" units="cm"/>
      <inkml:brushProperty name="height" value="0.05" units="cm"/>
      <inkml:brushProperty name="color" value="#90CAF9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90CAF9"/>
      <inkml:brushProperty name="fitToCurve" value="1"/>
    </inkml:brush>
    <inkml:brush xml:id="br2">
      <inkml:brushProperty name="width" value="0.03528" units="cm"/>
      <inkml:brushProperty name="height" value="0.03528" units="cm"/>
      <inkml:brushProperty name="color" value="#90CAF9"/>
      <inkml:brushProperty name="fitToCurve" value="1"/>
    </inkml:brush>
  </inkml:definitions>
  <inkml:trace contextRef="#ctx0" brushRef="#br0">234 365 0,'-30'30'156,"0"0"-140,30 0-1,-30-30 1,30 31-1,0-1 32,-31 0-31,31 0 0,-30 1-1,0-31-15,30 30 16,-30-30 124,90-30-30,-30-31-95,61 1-15,-61 29 16,1-59-16,-1 90 16,-30-31-16,30 31 15,-30-30-15,0 0 16,30 30 0,-30-30 30,31 30-30,-1 0 0,-30-31-1,30 31 1,-60 61 125,0-1-126,30-29-15,-31-1 16,1 0-1,0 0 1,0 1 31,30-1-31,-31-30-1,1 30 1,0 0 15,0-30-15,30 31-16,0-1 15,-31-30 63,1 0-62,0 0 125,30-30-141,0-1 15,0 1 1,0 0 0,0 0-1,0-1 16,0 1 1,0 0-17,0 0 1,0 60 93,0 0-93,0 0-16,0 1 16,0 59-16,0-59 15,0 29 1,0-30-1,0 1 1,0-1 0,0 0-1,0 0 1,0 0-16,0 1 31,30-62 47,0 1-62,-30-30-16,31-1 16,29 31-16,-60-30 15,30-31-15,1 30 16,-31 31-16,30 0 15,-30 0-15,30-1 16,-30 1 0,0 60 109,0 1-125,0 29 15,0 1-15,0-1 16,-30-30-16,30 1 0,0 59 16,0-59-1,0-62 110,0 1-109,0-30-16,0 29 15,0-29 1,0 30-16,0-1 16,0 1-1,0 60 110,-30 1-125,30-1 16,-31 0-16,31 0 16,0 1-16,0-1 15,-30 0 1,30 0-1</inkml:trace>
  <inkml:trace contextRef="#ctx0" brushRef="#br1" timeOffset="24724">198 365 0,'0'13'110,"-13"13"-110,-13 27 15,12-13-15,1-14 16,0-12-16,-13 25 16,26-26-16,-27 1 15,14 25-15,-14 1 16,14-27-16,13 1 15,-13 12-15,26-26 157,0-13-142,14-14-15,-14 14 0,14-13 16,-1 12-16,-13-12 16,40-14-16,-13 14 15,-1 13-15,14-27 16,27 13-16,-54 14 15,27-13-15,-13 12 16,-27 14-16,0 0 16,-26 0 77,0 14-93,-27 12 16,-13 27-16,27-40 16,-14 27-16,27-14 15,0-12 1,26-41 109,13 14-109,-12-13-16,12 12 15,-13-12-15,14 13 16,12-1-16,-12-12 15,-14 13-15,14-1 0,-1 1 16,0 0-16,1 0 16,-1 0-16,1-1 15,-1-12-15,1 13 16,12-14-16,-12 27 16,13-26-16,-1 12 15,27-12 1,-26 26-16,0-13 15,-1 0-15,1-1 16,-13 14-16,-1-13 16,14 13-16,-27 0 15,0-13-15,14 13 16,-1 0-16,-13 0 78,1 0-62,12 0-16,-13-13 15,1 13-15,25 0 0,-26-14 16,-26 14 109,0 0-109,-13 27-16,12-14 15,-12 0-15,-1 1 16,14-14-16,0 26 15,-14-26-15,14 13 16,-13-13-16,-27 27 16,13-14-16,-13 0 15,0-13-15,-26 13 16,13 1-16,-14-14 16,54 0-16,-27 13 15,27-13 1,-1 0-16,1 0 0,-14 13 15,27-13 1,0 0 0,-1 13-1,1 1 1,0-14-16,0 13 16,-27 0-16,27 0 15,-1 0-15,1-13 0,0 27 16,0-27-1,-14 13 1,27 0-16,-13 1 16,0-14-16,0 13 15,-1 0-15,1 0 16,-13 1-16,26-1 16,-14-13-16,1 26 15,0-26-15,13 13 16,-13 1-1,13-1-15,0 0 32,-13-13-32,13 13 62,-14-13-15,14 14-47,0-1 16,-13 0-16,13 0 15,0 1-15,0-1 32,0 0-17,0 0-15,0 0 16,-13 1 15,13-1-15,0 0-16,0 0 62,0 1-31,0-1-15,0 0 0,0 0-1,0 1 95,13-1-79,-13 0-15,13-13-1,1 0 126,-14-13-126,13-14 1,-13 14 0,13 0-1,-13 0-15,0-1 16,0 1 0,13 13-16,-13-13 15,0 0 1,0-1-16,13 14 15,-13-13-15,0 0 32,14 13-17,-14-13 1,0 0 0,13 13-16,0-14 31,0 14-16,-13-13-15,14 13 16,-1-13 0,0 0-1,0 13 1,-13-14-16,14 14 16,-1-13-1,0 13 1,0 0-1,-13-13 1,13 13-16,-13-13 16,14 13-16,-1-14 0,0 1 31,0 0-31,1 13 31,-1-13-31,0 13 16,-13-13-1,13 13-15,1 0 16,-1 0 0,13-14-16,-13 14 15,14-13 1,-14 13-16,0 0 16,14-13-16,-1 0 15,-12 13-15,-1-14 16,13 14-16,1-13 15,-1 13-15,1 0 16,-1-13-16,14 13 16,-1-13-16,1-1 15,-13 14-15,-1 0 16,0 0-16,-12 0 16,12 0-1,1-13-15,-14 13 0,0-13 16,14 13-16,-1 0 15,-13-13-15,14 0 16,-14 13-16,0 0 16,0 0-1,-13-14-15,14 14 16,-1 0 0,-13-13-16,13 13 15,0 0 1,1-13-16,12 13 15,-13 0-15,-13-13 16,13-1-16,1 14 16,-1 0-1,-26 0 204,-1 0-219,-12 14 16,13-1-16,-14-13 15,14 13-15,0 0 16,0-13-16,-14 14 16,14-14-1,-14 13-15,1 13 16,13-26-16,-14 0 15,14 13-15,-27 1 16,14-14-16,13 13 16,-27 0-16,-26 0 15,39-13-15,1 14 16,-1 12-16,1-13 16,-14-13-16,27 27 15,-13-14-15,-14 13 16,14-12-16,12-1 15,-12 0-15,13 0 16,-1 1-16,-12-1 16,26 0-1,-13-13 1,26 0 140,0-13-140,0 13-1,14-13-15,-14-1 16,0 1-16,14 0 16,-14 0-1,13 13-15,-12-14 16,-1 1-16,0 13 16,14-13-16,-14 0 15,0 13 1,0 0 31,0-13-32,1 13-15,12 0 16,-13 0 0,1-14-16,-1 14 15,0 0 16,0 0-15,1 0-16,12 0 16,0 0-16,14 0 15,-27 0 1,14 0-16,-1 0 0,-12 0 16,-1 0-16,0 0 31,0 0-16,0 0 1,1-13-16,12 13 16,1 0-16,-14 0 15,0 0 17,14 0 14,-14 0-30,0 0-16,0 0 125,0 0-109,-13 13-1,0 1-15,14-14 16,-14 13 0,13 0-1,-13 0 1,13 0-16,-13 1 31,0-1-31,0 0 0,13 0 16,-13 1-1,0-1-15,0 0 16,0 0 0,14 14-1,-14-14 1,0 13-1,13-12 1,-13-1-16,0 0 16,0 0-16,0 1 15,0-1-15,0 0 16,0 0 0,0 1-16,0-1 15,0 0-15,0 0 16,0 0-16,0 1 15,0-1 1,0 0 0,0 0-1,0 1 1,0-1 0,0 0-16,0 0 15,0 0 16,0 1-31,0-1 16,0 0 15,0 0-15,-13-13 187,13-13-187,0 0-16,0 0 15,-14 13-15,14-14 16,0 1 0,-13 13-1,13-13 1,0 0-16,0 0 31,0-1-15,-13 1-16,0 0 15,13-14 1,0 14 0,-14-13-1,14 13 1,0-14-1,0 14 1,-13 0-16,13-1 16,-13 14-16,13-13 15,0 0 1,0 0 15,0-1-31,-13 1 16,13 0 15,0 0-15,-13 13-1,13-13-15,0-1 32,0 1-1,-14 13-16,14-13 1,0 0 0,-13 13-16,13-14 15,0 1 1,-13 13 15,13 13 219,-13 1-234,13-1-16,-14 0 15,14 0-15,0 14 16,0-14 0,0 0-1,0 0 17,0 1-1,0-1-31,0 0 15,0 0 1,-13 1-16,13-1 16,0 13-1,0-12 1,0-1 0,0 0 15,0 0-31,-13 0 15,13 1 1,0-1 15,0 0 141,-13 0-156,13 1-1,0-1 1,0 0 0,-14-13 15,14 13-15,0 0-1,0 1 16,0-1-15,0 0 31,0 0-16,0 1 16,0-28 203,0 1-234,0 0-1,0 0-15,-13-1 16,13 1 0,0 0-16,0 0 15,0 0 16,0-1-15,0 1-16,0 0 31,0 0 16,0-1-16,0 1 1,0 0-17,0 0 17,0 0-17,0-1 1,0 1-1,0 0 1,0 0 0,0-1-16,0 1 15,0 0 1,-13 0 0,13-1-1,0 1 1,-13 13-16,13-13 15,0 0 1,0 0 15,0-1 1,-13 14-1,-1 0 141,1 0-157,0 0-15,0 0 47,-1 0 78,1 0-94,0 0-15,0 0 0,-1 0-1,-12 0 1,13 0 0,0 0-16,-14 0 31,27-13-31,-13 13 15,0 0 1,-1 0-16,1 0 63,0 0 124,0 0-171,-1 0 31,1 0-32,0 0 1,0 0-1,0 0 1,-1 0-16,1 0 47,0 0-31,0 0-1,-1 0 16,1 0 1,0 0-1,0 0 0,0 0-15,-1 0-1,1 0 17,0 0-17,0 0 1,-1 0 0,1 0-1,13-13 1,-13 13-16,0 0 15,-1 0 1,1 0 0,0 0-1,0 0-15,0 0 16,-1 0 0,1 0 30,0 0-30,0 0 15,-1 0 32,1 0-48,0 0 17,0 0-32,-1 0 31,1 0 0,0 0-15,0 0-1,0 0 17,-1 0-17,1 0 17,0 0-32,0 0 15,-1 13 1,1-13-1,0 0 17,0 0 15,-1 13-32,1-13 32,0 0-31,13 14-1,-13-14 17,13 13-32,-13-13 31,13 13-16,-14-13 1,1 0 0,13 13-16,-13 0 47,13 1-32,0-1 16,-13-13-31,13 13 32,-14 0 15,14 1-32,-13-14 16,13 13-15,0 0 0,0 0 15,0 1 0,0-1-31,0 0 16,0 0-1,0 0 1,0 1 0,0-1-1,0 0 17,0 0-17,0 1 1,13-1 15,-13 0 0,0 0 47,0 0-62,0 1 0,14-14-1,-14 13 1,0 0 0,0 0-1,0 1 16,13-14-15,-13 13 15,0 0 63,13-13-78,-13 13-1,0 1 126,0-1-110,0 0 157,0 0-79,0 0-15,0 1 15</inkml:trace>
  <inkml:trace contextRef="#ctx0" brushRef="#br2" timeOffset="31248">331 814 0,'-14'0'172,"14"14"-47,0-1-109,0 0 15,0 0 0,0 0 16,0 1-15,0-1-1,0 0-16,0 0 17,0 1 77,0-1-93,0 0 46,0 0-15,-13-13 0,13 14-47,0-1 31,0 0 63,-13-13-78,0 13-1,13-26 141,0-13-156,0-1 16,0 14 0,0 0-1,0-1 1,0 1 46,0 26 157,0 1-219,0-1 16,0 0-1,0 0 17,0-26 108,0 0-140,0 0 16,13-1-16,-13 1 16,0 0-16,0 0 15,13-1 16,-13 1 48,13 13-48,-13-13-31,0 0 31,0 26 47,14 0-78,-14 0 31,0 1-15,0-1 15,0-26 157,0-1-188,0 1 15,0 0 1,0 0 0,0 0-16</inkml:trace>
  <inkml:trace contextRef="#ctx0" brushRef="#br2" timeOffset="46984">311 900 0,'0'7'188,"0"0"-173,0 6 1,0-7 0,7 1-1,-7 0 16,0-1 48,0 1-33,0 0 17,0-1-63,0 1 31,0-1 32,-7-6-48,7 7 1,-6-7 0,6 7 15,0-1-31,-7-6 15,7 7-15,-7-7 110,1 0 77,-1 6-187,1-6 16,6 7-16,-7-7 16,0 0 109,7-7-110,-6-12-15,6 12 16,0 0-16,0 1 31,-7 12 78,7 1-109,-6 6 16,6 0-16,0 1 16,0-8-16,-7 14 15,7-13-15,-7-1 16,7 1-16,0-14 156,0 1-140,0-1-16,0 0 15,0 1 1,7-1 15,-7 1-15,7 6 15,-7 13 47,0 0-62,0-6 0,0 6-16,0-6 15,0 6-15,6-13 16,-6 6-16,7-12 125,-7-1-110,13-6-15,-13 6 16,0 1 0,0-1-16,7 7 15,-7-7 1,0 1 0,6 6 15,-6-7 16,7 7-32,-7-6 1,6 6 0,-6-7-16,7 7 31,-7-7-31,7 7 31,-7-6-15,6 6-16,1-7 62,-7 1-31,0-1 79,6 7-95,-6-7 32,0 14 125,0 0-156,0-1-1,0 1 17,0-1-1,0 1 16,0 0-32,0-1 32,-6-6-31,6 7 31,-7-7 0,1 0-16,-1 0 47,7 6-47,-7-6 63,1 7-31,-1 0-48,7-1 63,-6-6-46,6 7 77,0 0-93,0-1-1,6-6 141,1 0-124,-7-6-1,6 6 141,-6-7-157,0 0 17,7 1-1,-7-1 0,7 7 16,-7-7-16,-7 7 188,0 0-141,7 7-47,0 0-15,0-1 15,-6-6-31,6 7 32,0 0 14,0-1-14,-7-6-17,7 7 17,0-1 30,0 1-31,0 0-31,0-1 32,0 1 93,0-1-63,0 1-15,0 0 15,0-1 1,0 1-16,0 0-16,7-7-15,-7 6 15,0 1 31,6-7-30,-6 6 30,0 1 16,0 0-62,0-1 31,0 1 0,0-1 15,0 1-46,0 0 46,0-1-15,0 1-16,0 0 1,0-1-17,0 1 235,0-1-125,0-12 47,7-7-172,-7 6 16,7 0-1,-7 1-15,0-1 16,0 0 15,0 1-15</inkml:trace>
  <inkml:trace contextRef="#ctx0" brushRef="#br2" timeOffset="61718">1138 1145 0,'-7'-7'109,"7"1"-109,0-1 16,0 1-16,-6-1 16,6 0-16,0 1 15,0-1-15,-7 7 16,7-13-16,-6 6 15,6 1 17,0-1-1,0 1 0,0-1 63,-7 7-63,7-7-15,0 1 15,0-1-15,0 0 15,0 1-15,-7 6-16,7-7 31,0 1-16,0-1 32,0 0-31,0 1 0,0-1 15,0 1-16,0-1 17,0 0 30,0 1-46,0-1 15,0 0 0,0 1 16,0-1-47,0 1 31,0-1-15,0 0 0,0 1 15,0-1-15,0 1 15,0-1 0,0 0 0,0 1-31,0-1 32,0 0-1,0 1 0,0-1-31,0 1 31,0-1 1,0 0-1,0 1-16,0-1 1,0 1 31,0-1 62,0 0-46,0 14 77,0 0-140,0-1 16,0 1-16,0-1 0,0 8 31,0-8-31,0 1 32,0-1-32,0 1 15,0 0 16,0-1-15,0 1-16,0 0 31,0-1-15,0 1 0,7-1-16,-7 1 31,0 0-16,0-1 1,0 1 0,0-1-1,0 1 1,0 0 15,0-1 0,0 1 32,7-7-63,-7 7 16,0-1-16,0 1 15,0-1 16,6 1 1,-6 0-17,0-1-15,7-12 172,-7-1-172,0 0 16,0 1-16,0-7 15,0 6-15,6 0 16,-6 1-16,7 6 16,-7-14-16,0 8 15,0-1 1,0 1 15,0-1-31,0 0 31,7 1-15,-7-1 0,0 1 15,0-1 0,0 0 0,0 1 1,0-1-17,0 0 1,0 1 15,-7 6 329,0 13-345,7-6-15,0-1 16,0 1-16,-6 0 15,6-1 17,0 1 108,-7-1-124,7-12 93,0-1-93,0 1-16,0-1 16,0 0-16,0 1 15,0-1 16,0 0-31,0 1 16,0-1-16,0-6 31,0 6 1,0 1-32,0-1 46,-6 7 236,-1 0-282,0 0 47,1 0-1,6 7 1,-7-7 16,1 0-48,-1 0 17,0 0 46,1 0-47,-1 0-15,0 0-1,-6 0 1,0 0 0,6-7-16,1 7 15,-1 0-15,1 0 16,-1 0-1,0 0-15,1-6 16,-1 6 0,0 0-1,1 0 1</inkml:trace>
  <inkml:trace contextRef="#ctx0" brushRef="#br2" timeOffset="63045">1052 795 0,'0'6'125,"0"1"-109,0 6-1,0-6-15,7-1 16,-7 7-16,0-6 15,0 0-15,6-7 16,-6 6 0,0 1-16,0-14 484,0-6-468,0 0-16,7 6 15,-7-13-15,7 1 16,-7 12-16</inkml:trace>
  <inkml:trace contextRef="#ctx0" brushRef="#br2" timeOffset="63480">1085 748 0</inkml:trace>
  <inkml:trace contextRef="#ctx0" brushRef="#br2" timeOffset="71020">1118 1112 0,'0'-7'203,"0"1"-187,0-1 0,0 1-1,0-1 1,0 0 31,0 1-32,0-1 32,7 7-31,-7-6-16,0-1 31,0 0 0,6 7-31,-6-6 16,0-1 0,7 7-1,-7-7-15,0 1 16,0-1 0,0 1 15,0 12 172,-7 1-203,1 13 16,-1-14-16,1 1 15,6 6-15,-7-13 16,7 7-16,-7-7 15,7 6 17,0 1-1,-6-7-15,6 7 15,0-1 94,0 1-94,0-1 32,0 1 30,0 0 126,-7-7-203,1 0 62,6 6-63,0-12 360,0-1-343,0 0-17,0 1 126,0-1-94,0 1 93,-7 6-108,0 0 468,1 0-407,6-7 329,6 7-390,-6-7-17,0 1 16,7 6-31,0 0 47,-7-7-31,6 1 46,-6-1-15,7 7-31,-7-7 0,0 1 593,0-1-593,0 0-1,0 1 1,0-1 93,0 1-31,0-1 79,0 0-126,0 1 109,-7 6-93,7-7-47,-6 1 78,6-1-46,-7 7-32,7-7 31,-7 7 0,7-6-15,-6 6 31,6-7-32,0 0 1,-7 7 15,7-6-15,-7-1 46,1 7-30,6-6 61,0-1-46,0 0 0,0 1 16,0-1-1,0 1 1,0-1-48,0 0 63,6 7 141,1 0-203,-7 7-16,0 0 15,7-7-15,-7 6 16,6 1 0,-6-1 15,7-6-16,0 7 17,-7 0-17,0-1 32,6-6-16,-6 7 1,0-1 15</inkml:trace>
  <inkml:trace contextRef="#ctx0" brushRef="#br2" timeOffset="76652">1092 1026 0,'0'-7'187,"0"1"-171,0-1 15,0 1 16,0-1 15,0 0 79,0 1-110,-7 6 32,7-7-1,0 1 94,-6 6-46,6 6 327,0 1-312,0-1-62,0 1 15,0 0-47,0-14 797,0 0-781,0 1-16,0-1 48,0 1-48,-7-8 750,0 8-765</inkml:trace>
  <inkml:trace contextRef="#ctx0" brushRef="#br2" timeOffset="79164">1065 1105 0,'0'7'250,"7"-7"-234,-7 7 46,7-7 188,-1 0-250</inkml:trace>
  <inkml:trace contextRef="#ctx0" brushRef="#br2" timeOffset="81648">1079 1039 0,'0'-6'282,"-7"-1"-267,7 0 1,0 1 31,0-1 0,0 1 78,0-1-63,0 0-15,0 1 0,0-1 15,0 1 1,0-1 109,0 0-125,-7 7 0,7-6-32,-6 6 32</inkml:trace>
  <inkml:trace contextRef="#ctx0" brushRef="#br2" timeOffset="86999">966 808 0,'-7'0'47,"1"0"-31,-1-7 15,1 7-15,6-6-1,-7 6 1,0 0-16,1-7 31,-1 7-15,7-7-16,-6 7 16,-1 0-1,0-6 1,1 6-1,-1 0 17,1 0-17,6-7 17,-7 7-17,0 0 1,1 0-1,-1 0 1,0 0 0,1 0 15,-1 0 16,1 0-32,-1 0 32,7-7 172,7 7-110,-1 0-93,1 0 31,-1 0-16,1 0-15,0 0-1,-1 0 1,1 0 15,-7 7 219,7-7-234,-7 7-16,6-7 16,-6 6 30,0 1-30,0 0 593,-6-7-452,-1 0-17,0 0 17,1 0-95,-1 0-31</inkml:trace>
  <inkml:trace contextRef="#ctx0" brushRef="#br2" timeOffset="89715">1495 86 0,'0'-6'31,"14"-1"-15,-1 7-16,7 0 15,13-13-15,-27 13 16,1 0-16,-7 6 78,-7 14-78,-6 0 16,-13 7-16,12-14 15,-12 0-15,13 7 16,-1-14-16,8 1 16,19-7 30,-6-13-30,13 0-16,-1-1 16,-5 8-16,-8-7 15,-12 13 63,-1 0-78,0 0 16,1 0-16,-1 0 16,14-33 15,6 19-15,13-12-16,1-14 15,-21 34-15,1-8 16,-14 14 31,-6 7-47,0 6 15,-7 0-15,0 1 16,7-1-16,0 0 16,20-20 30,6 1-30,0-7 0,-6 13-16,-1-7 15,-6 0-15,0 14 63,-6-7 62,6 7-125,-14-1 0</inkml:trace>
  <inkml:trace contextRef="#ctx0" brushRef="#br2" timeOffset="92836">496 741 0,'0'-7'172,"7"7"-156,0 0 140,-1 0-125,1 0-15,0 0-16,-1 0 31,1 0 0,-1 0 0,1 0 1,-7 7-17,7-7 17,-1 0 46,-6 7-31,7-7-47,-1 0 31,1 6 94,-7 1-78,7-7-16,-7 7 16,6-7-32,-6 6 1,7-6 0</inkml:trace>
  <inkml:trace contextRef="#ctx0" brushRef="#br2" timeOffset="94428">814 761 0,'0'7'110,"0"-1"-32,7-6-63,-7 7 1,0-1 281,6-6-266,-6 7-15</inkml:trace>
  <inkml:trace contextRef="#ctx0" brushRef="#br2" timeOffset="95768">920 794 0</inkml:trace>
  <inkml:trace contextRef="#ctx0" brushRef="#br2" timeOffset="97287">900 801 0</inkml:trace>
  <inkml:trace contextRef="#ctx0" brushRef="#br2" timeOffset="100538">582 768 0</inkml:trace>
  <inkml:trace contextRef="#ctx0" brushRef="#br2" timeOffset="101476">516 754 0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886aa30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c886aa30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c8aeeb4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c8aeeb4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76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c8aeeb4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c8aeeb4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c8aeeb4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c8aeeb4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64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19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655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c8aeeb4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c8aeeb4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43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19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1275" y="1049375"/>
            <a:ext cx="4116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1275" y="3101975"/>
            <a:ext cx="319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95500" y="2924775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30250" y="3707550"/>
            <a:ext cx="32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935650" y="1122888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935650" y="1486063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2" hasCustomPrompt="1"/>
          </p:nvPr>
        </p:nvSpPr>
        <p:spPr>
          <a:xfrm>
            <a:off x="3193725" y="1234300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3"/>
          </p:nvPr>
        </p:nvSpPr>
        <p:spPr>
          <a:xfrm>
            <a:off x="935650" y="3157513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4"/>
          </p:nvPr>
        </p:nvSpPr>
        <p:spPr>
          <a:xfrm>
            <a:off x="935650" y="3520813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5" hasCustomPrompt="1"/>
          </p:nvPr>
        </p:nvSpPr>
        <p:spPr>
          <a:xfrm>
            <a:off x="3193725" y="3269050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6"/>
          </p:nvPr>
        </p:nvSpPr>
        <p:spPr>
          <a:xfrm>
            <a:off x="6112225" y="1122888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7"/>
          </p:nvPr>
        </p:nvSpPr>
        <p:spPr>
          <a:xfrm>
            <a:off x="6112225" y="1486063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8" hasCustomPrompt="1"/>
          </p:nvPr>
        </p:nvSpPr>
        <p:spPr>
          <a:xfrm>
            <a:off x="4691419" y="1234300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9"/>
          </p:nvPr>
        </p:nvSpPr>
        <p:spPr>
          <a:xfrm>
            <a:off x="6112225" y="3157513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3"/>
          </p:nvPr>
        </p:nvSpPr>
        <p:spPr>
          <a:xfrm>
            <a:off x="6112225" y="3520813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14" hasCustomPrompt="1"/>
          </p:nvPr>
        </p:nvSpPr>
        <p:spPr>
          <a:xfrm>
            <a:off x="4691419" y="3269050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xfrm>
            <a:off x="0" y="87142"/>
            <a:ext cx="9209171" cy="744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3600" dirty="0"/>
              <a:t>Statistical learning VS Machine learning </a:t>
            </a:r>
            <a:r>
              <a:rPr lang="fr-FR" sz="3600" dirty="0"/>
              <a:t>? </a:t>
            </a:r>
            <a:endParaRPr sz="3600" dirty="0"/>
          </a:p>
        </p:txBody>
      </p:sp>
      <p:sp>
        <p:nvSpPr>
          <p:cNvPr id="107" name="Google Shape;136;p26">
            <a:extLst>
              <a:ext uri="{FF2B5EF4-FFF2-40B4-BE49-F238E27FC236}">
                <a16:creationId xmlns:a16="http://schemas.microsoft.com/office/drawing/2014/main" id="{E92D6694-14F4-4777-B911-55449CFCD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49164" y="4457987"/>
            <a:ext cx="3619873" cy="463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dirty="0"/>
              <a:t>GEFFLO</a:t>
            </a:r>
            <a:r>
              <a:rPr lang="fr-FR" sz="2000" dirty="0"/>
              <a:t>T – BENKIRAN – PENICHON</a:t>
            </a:r>
            <a:endParaRPr lang="en" sz="20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632535-C091-4C81-90F3-8B1D17CF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93" y="518859"/>
            <a:ext cx="4236414" cy="42364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E36455-2B70-4480-858F-D7D993DE8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522" y="2637066"/>
            <a:ext cx="910417" cy="3734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24C627-1F78-41BC-81B1-A0DEF1D58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63" y="4177017"/>
            <a:ext cx="2280712" cy="744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A366F9-3793-4D16-81C5-61904F280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96"/>
          <a:stretch/>
        </p:blipFill>
        <p:spPr>
          <a:xfrm>
            <a:off x="267386" y="1142999"/>
            <a:ext cx="8609225" cy="3098895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8D597693-6094-4A85-AB97-F8EEABB016EF}"/>
              </a:ext>
            </a:extLst>
          </p:cNvPr>
          <p:cNvSpPr txBox="1">
            <a:spLocks/>
          </p:cNvSpPr>
          <p:nvPr/>
        </p:nvSpPr>
        <p:spPr>
          <a:xfrm>
            <a:off x="-1" y="416528"/>
            <a:ext cx="9144000" cy="51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ighteous"/>
              <a:buNone/>
              <a:defRPr sz="36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>
                <a:solidFill>
                  <a:srgbClr val="007DC5"/>
                </a:solidFill>
              </a:rPr>
              <a:t>ElasticNet</a:t>
            </a:r>
            <a:r>
              <a:rPr lang="en-US" sz="1800" dirty="0">
                <a:solidFill>
                  <a:srgbClr val="007DC5"/>
                </a:solidFill>
              </a:rPr>
              <a:t> (</a:t>
            </a:r>
            <a:r>
              <a:rPr lang="en-US" sz="1800" dirty="0" err="1">
                <a:solidFill>
                  <a:srgbClr val="007DC5"/>
                </a:solidFill>
              </a:rPr>
              <a:t>AICc</a:t>
            </a:r>
            <a:r>
              <a:rPr lang="en-US" sz="1800" dirty="0">
                <a:solidFill>
                  <a:srgbClr val="007DC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802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1795500" y="3775379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>
                <a:solidFill>
                  <a:srgbClr val="007DC5"/>
                </a:solidFill>
              </a:rPr>
              <a:t>Real-life application: </a:t>
            </a:r>
            <a:r>
              <a:rPr lang="fr-FR" dirty="0" err="1">
                <a:solidFill>
                  <a:srgbClr val="007DC5"/>
                </a:solidFill>
              </a:rPr>
              <a:t>diabetes</a:t>
            </a:r>
            <a:r>
              <a:rPr lang="fr-FR" dirty="0">
                <a:solidFill>
                  <a:srgbClr val="007DC5"/>
                </a:solidFill>
              </a:rPr>
              <a:t> </a:t>
            </a:r>
            <a:r>
              <a:rPr lang="fr-FR" dirty="0" err="1">
                <a:solidFill>
                  <a:srgbClr val="007DC5"/>
                </a:solidFill>
              </a:rPr>
              <a:t>database</a:t>
            </a:r>
            <a:endParaRPr lang="fr-FR" dirty="0">
              <a:solidFill>
                <a:srgbClr val="007DC5"/>
              </a:solidFill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6879950" y="18527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706925" y="3055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1"/>
          <p:cNvSpPr/>
          <p:nvPr/>
        </p:nvSpPr>
        <p:spPr>
          <a:xfrm>
            <a:off x="954625" y="717025"/>
            <a:ext cx="1464900" cy="1464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1"/>
          <p:cNvSpPr txBox="1">
            <a:spLocks noGrp="1"/>
          </p:cNvSpPr>
          <p:nvPr>
            <p:ph type="title" idx="4294967295"/>
          </p:nvPr>
        </p:nvSpPr>
        <p:spPr>
          <a:xfrm>
            <a:off x="1086175" y="1073725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</a:t>
            </a:r>
            <a:endParaRPr sz="4800" dirty="0"/>
          </a:p>
        </p:txBody>
      </p:sp>
      <p:sp>
        <p:nvSpPr>
          <p:cNvPr id="535" name="Google Shape;535;p31"/>
          <p:cNvSpPr/>
          <p:nvPr/>
        </p:nvSpPr>
        <p:spPr>
          <a:xfrm>
            <a:off x="-444400" y="31694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57CF44E4-76EE-4544-B615-3ECA4D72F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1595" y="305550"/>
            <a:ext cx="3220810" cy="32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1CF04-0FF3-4976-843F-7E4E7E583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971"/>
            <a:ext cx="9144000" cy="512956"/>
          </a:xfrm>
        </p:spPr>
        <p:txBody>
          <a:bodyPr/>
          <a:lstStyle/>
          <a:p>
            <a:pPr algn="ctr"/>
            <a:r>
              <a:rPr lang="fr-FR" sz="2400" dirty="0" err="1">
                <a:solidFill>
                  <a:srgbClr val="007DC5"/>
                </a:solidFill>
              </a:rPr>
              <a:t>Diabetes</a:t>
            </a:r>
            <a:r>
              <a:rPr lang="fr-FR" sz="2400" dirty="0">
                <a:solidFill>
                  <a:srgbClr val="007DC5"/>
                </a:solidFill>
              </a:rPr>
              <a:t> </a:t>
            </a:r>
            <a:r>
              <a:rPr lang="fr-FR" sz="2400" dirty="0" err="1">
                <a:solidFill>
                  <a:srgbClr val="007DC5"/>
                </a:solidFill>
              </a:rPr>
              <a:t>database</a:t>
            </a:r>
            <a:r>
              <a:rPr lang="fr-FR" sz="2400" dirty="0">
                <a:solidFill>
                  <a:srgbClr val="007DC5"/>
                </a:solidFill>
              </a:rPr>
              <a:t> </a:t>
            </a:r>
            <a:r>
              <a:rPr lang="fr-FR" sz="2400" dirty="0" err="1">
                <a:solidFill>
                  <a:srgbClr val="007DC5"/>
                </a:solidFill>
              </a:rPr>
              <a:t>analysis</a:t>
            </a:r>
            <a:endParaRPr lang="fr-FR" sz="2400" dirty="0">
              <a:solidFill>
                <a:srgbClr val="007DC5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7F46DA-969E-4464-A167-ABE75006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1" y="1713794"/>
            <a:ext cx="3954236" cy="3954236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ED0B271D-9BE3-43FB-8343-379E81FF4118}"/>
              </a:ext>
            </a:extLst>
          </p:cNvPr>
          <p:cNvSpPr txBox="1">
            <a:spLocks/>
          </p:cNvSpPr>
          <p:nvPr/>
        </p:nvSpPr>
        <p:spPr>
          <a:xfrm>
            <a:off x="4153562" y="3100201"/>
            <a:ext cx="4745906" cy="156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800" dirty="0" err="1"/>
              <a:t>Analyse</a:t>
            </a:r>
            <a:r>
              <a:rPr lang="en-US" sz="1800" dirty="0"/>
              <a:t> extreme values with the skewness coefficient.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800" dirty="0" err="1"/>
              <a:t>Analyse</a:t>
            </a:r>
            <a:r>
              <a:rPr lang="en-US" sz="1800" dirty="0"/>
              <a:t> the correlation between the variables with the correlation matrix. </a:t>
            </a:r>
          </a:p>
          <a:p>
            <a:pPr marL="114300" indent="0"/>
            <a:endParaRPr lang="fr-FR" sz="2000" b="1" dirty="0"/>
          </a:p>
          <a:p>
            <a:pPr marL="114300" indent="0"/>
            <a:endParaRPr lang="fr-FR" sz="2000" b="1" dirty="0"/>
          </a:p>
          <a:p>
            <a:pPr marL="114300" indent="0"/>
            <a:endParaRPr lang="fr-FR" b="1" dirty="0"/>
          </a:p>
        </p:txBody>
      </p:sp>
      <p:sp>
        <p:nvSpPr>
          <p:cNvPr id="8" name="Google Shape;549;p32">
            <a:extLst>
              <a:ext uri="{FF2B5EF4-FFF2-40B4-BE49-F238E27FC236}">
                <a16:creationId xmlns:a16="http://schemas.microsoft.com/office/drawing/2014/main" id="{4E77C90A-1325-4D57-9AF8-9398D861ED29}"/>
              </a:ext>
            </a:extLst>
          </p:cNvPr>
          <p:cNvSpPr/>
          <p:nvPr/>
        </p:nvSpPr>
        <p:spPr>
          <a:xfrm>
            <a:off x="1170992" y="863076"/>
            <a:ext cx="1080000" cy="1080000"/>
          </a:xfrm>
          <a:prstGeom prst="ellipse">
            <a:avLst/>
          </a:prstGeom>
          <a:solidFill>
            <a:schemeClr val="accent5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41;p32">
            <a:extLst>
              <a:ext uri="{FF2B5EF4-FFF2-40B4-BE49-F238E27FC236}">
                <a16:creationId xmlns:a16="http://schemas.microsoft.com/office/drawing/2014/main" id="{8C71FB23-9CBA-4173-8000-7D213CD30DDE}"/>
              </a:ext>
            </a:extLst>
          </p:cNvPr>
          <p:cNvSpPr txBox="1">
            <a:spLocks/>
          </p:cNvSpPr>
          <p:nvPr/>
        </p:nvSpPr>
        <p:spPr>
          <a:xfrm>
            <a:off x="814337" y="1997404"/>
            <a:ext cx="1793309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ighteous"/>
              <a:buNone/>
              <a:defRPr sz="60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263238"/>
                </a:solidFill>
              </a:rPr>
              <a:t>Observations</a:t>
            </a:r>
          </a:p>
        </p:txBody>
      </p:sp>
      <p:sp>
        <p:nvSpPr>
          <p:cNvPr id="10" name="Google Shape;541;p32">
            <a:extLst>
              <a:ext uri="{FF2B5EF4-FFF2-40B4-BE49-F238E27FC236}">
                <a16:creationId xmlns:a16="http://schemas.microsoft.com/office/drawing/2014/main" id="{1F024B48-6656-4A1D-A9D6-378F4BD2E3A6}"/>
              </a:ext>
            </a:extLst>
          </p:cNvPr>
          <p:cNvSpPr txBox="1">
            <a:spLocks/>
          </p:cNvSpPr>
          <p:nvPr/>
        </p:nvSpPr>
        <p:spPr>
          <a:xfrm>
            <a:off x="1232218" y="1085498"/>
            <a:ext cx="957549" cy="64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ighteous"/>
              <a:buNone/>
              <a:defRPr sz="60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dirty="0">
                <a:solidFill>
                  <a:srgbClr val="263238"/>
                </a:solidFill>
              </a:rPr>
              <a:t>442</a:t>
            </a:r>
          </a:p>
        </p:txBody>
      </p:sp>
      <p:sp>
        <p:nvSpPr>
          <p:cNvPr id="11" name="Google Shape;549;p32">
            <a:extLst>
              <a:ext uri="{FF2B5EF4-FFF2-40B4-BE49-F238E27FC236}">
                <a16:creationId xmlns:a16="http://schemas.microsoft.com/office/drawing/2014/main" id="{C0EE6AD0-CC41-4C02-92D0-BC9AEB0C19D6}"/>
              </a:ext>
            </a:extLst>
          </p:cNvPr>
          <p:cNvSpPr/>
          <p:nvPr/>
        </p:nvSpPr>
        <p:spPr>
          <a:xfrm>
            <a:off x="4120214" y="863076"/>
            <a:ext cx="1080000" cy="1080000"/>
          </a:xfrm>
          <a:prstGeom prst="ellipse">
            <a:avLst/>
          </a:prstGeom>
          <a:solidFill>
            <a:schemeClr val="accent5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41;p32">
            <a:extLst>
              <a:ext uri="{FF2B5EF4-FFF2-40B4-BE49-F238E27FC236}">
                <a16:creationId xmlns:a16="http://schemas.microsoft.com/office/drawing/2014/main" id="{DEF919AE-3BCE-415D-9942-A52355D1EF5F}"/>
              </a:ext>
            </a:extLst>
          </p:cNvPr>
          <p:cNvSpPr txBox="1">
            <a:spLocks/>
          </p:cNvSpPr>
          <p:nvPr/>
        </p:nvSpPr>
        <p:spPr>
          <a:xfrm>
            <a:off x="3482358" y="1999764"/>
            <a:ext cx="2355711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ighteous"/>
              <a:buNone/>
              <a:defRPr sz="60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 err="1">
                <a:solidFill>
                  <a:srgbClr val="263238"/>
                </a:solidFill>
              </a:rPr>
              <a:t>Explained</a:t>
            </a:r>
            <a:r>
              <a:rPr lang="fr-FR" sz="2000" dirty="0">
                <a:solidFill>
                  <a:srgbClr val="263238"/>
                </a:solidFill>
              </a:rPr>
              <a:t> variable</a:t>
            </a:r>
          </a:p>
        </p:txBody>
      </p:sp>
      <p:sp>
        <p:nvSpPr>
          <p:cNvPr id="13" name="Google Shape;541;p32">
            <a:extLst>
              <a:ext uri="{FF2B5EF4-FFF2-40B4-BE49-F238E27FC236}">
                <a16:creationId xmlns:a16="http://schemas.microsoft.com/office/drawing/2014/main" id="{5C903541-4D13-41B4-ADF4-D867022C21F9}"/>
              </a:ext>
            </a:extLst>
          </p:cNvPr>
          <p:cNvSpPr txBox="1">
            <a:spLocks/>
          </p:cNvSpPr>
          <p:nvPr/>
        </p:nvSpPr>
        <p:spPr>
          <a:xfrm>
            <a:off x="4513022" y="1073097"/>
            <a:ext cx="294384" cy="64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ighteous"/>
              <a:buNone/>
              <a:defRPr sz="60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dirty="0">
                <a:solidFill>
                  <a:srgbClr val="263238"/>
                </a:solidFill>
              </a:rPr>
              <a:t>1</a:t>
            </a:r>
          </a:p>
        </p:txBody>
      </p:sp>
      <p:sp>
        <p:nvSpPr>
          <p:cNvPr id="14" name="Google Shape;549;p32">
            <a:extLst>
              <a:ext uri="{FF2B5EF4-FFF2-40B4-BE49-F238E27FC236}">
                <a16:creationId xmlns:a16="http://schemas.microsoft.com/office/drawing/2014/main" id="{509C51A8-5B36-4B95-AD5E-D6349B481A3E}"/>
              </a:ext>
            </a:extLst>
          </p:cNvPr>
          <p:cNvSpPr/>
          <p:nvPr/>
        </p:nvSpPr>
        <p:spPr>
          <a:xfrm>
            <a:off x="7069437" y="863076"/>
            <a:ext cx="1080000" cy="1080000"/>
          </a:xfrm>
          <a:prstGeom prst="ellipse">
            <a:avLst/>
          </a:prstGeom>
          <a:solidFill>
            <a:schemeClr val="accent5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41;p32">
            <a:extLst>
              <a:ext uri="{FF2B5EF4-FFF2-40B4-BE49-F238E27FC236}">
                <a16:creationId xmlns:a16="http://schemas.microsoft.com/office/drawing/2014/main" id="{77C45ADB-D049-4FA5-8AF2-42A685FBD8AF}"/>
              </a:ext>
            </a:extLst>
          </p:cNvPr>
          <p:cNvSpPr txBox="1">
            <a:spLocks/>
          </p:cNvSpPr>
          <p:nvPr/>
        </p:nvSpPr>
        <p:spPr>
          <a:xfrm>
            <a:off x="6526515" y="2247304"/>
            <a:ext cx="2165844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ighteous"/>
              <a:buNone/>
              <a:defRPr sz="60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 err="1">
                <a:solidFill>
                  <a:srgbClr val="263238"/>
                </a:solidFill>
              </a:rPr>
              <a:t>Explanatory</a:t>
            </a:r>
            <a:r>
              <a:rPr lang="fr-FR" sz="2000" dirty="0">
                <a:solidFill>
                  <a:srgbClr val="263238"/>
                </a:solidFill>
              </a:rPr>
              <a:t> variables</a:t>
            </a:r>
          </a:p>
        </p:txBody>
      </p:sp>
      <p:sp>
        <p:nvSpPr>
          <p:cNvPr id="16" name="Google Shape;541;p32">
            <a:extLst>
              <a:ext uri="{FF2B5EF4-FFF2-40B4-BE49-F238E27FC236}">
                <a16:creationId xmlns:a16="http://schemas.microsoft.com/office/drawing/2014/main" id="{A0235985-F1E2-4219-A1B9-CF6D6D8D6E42}"/>
              </a:ext>
            </a:extLst>
          </p:cNvPr>
          <p:cNvSpPr txBox="1">
            <a:spLocks/>
          </p:cNvSpPr>
          <p:nvPr/>
        </p:nvSpPr>
        <p:spPr>
          <a:xfrm>
            <a:off x="7309556" y="1073097"/>
            <a:ext cx="602226" cy="64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ighteous"/>
              <a:buNone/>
              <a:defRPr sz="60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dirty="0">
                <a:solidFill>
                  <a:srgbClr val="263238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7946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9A10E9-92E1-4062-98B6-29BD3826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08" y="534383"/>
            <a:ext cx="5713384" cy="460911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D80A887-B55D-4D0E-A502-D91EB31DFA24}"/>
              </a:ext>
            </a:extLst>
          </p:cNvPr>
          <p:cNvSpPr txBox="1">
            <a:spLocks/>
          </p:cNvSpPr>
          <p:nvPr/>
        </p:nvSpPr>
        <p:spPr>
          <a:xfrm>
            <a:off x="0" y="21427"/>
            <a:ext cx="9144000" cy="51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ighteous"/>
              <a:buNone/>
              <a:defRPr sz="36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solidFill>
                  <a:srgbClr val="007DC5"/>
                </a:solidFill>
              </a:rPr>
              <a:t>Correlation</a:t>
            </a:r>
            <a:r>
              <a:rPr lang="fr-FR" sz="2400" dirty="0">
                <a:solidFill>
                  <a:srgbClr val="007DC5"/>
                </a:solidFill>
              </a:rPr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62650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0B2280D5-FC9F-4DCA-8E6C-EDEDB6189BFE}"/>
              </a:ext>
            </a:extLst>
          </p:cNvPr>
          <p:cNvSpPr txBox="1">
            <a:spLocks/>
          </p:cNvSpPr>
          <p:nvPr/>
        </p:nvSpPr>
        <p:spPr>
          <a:xfrm>
            <a:off x="174171" y="353465"/>
            <a:ext cx="8795657" cy="139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800" dirty="0"/>
              <a:t>Assess the significance of the model’s explanatory variable.</a:t>
            </a:r>
          </a:p>
          <a:p>
            <a:pPr marL="114300" indent="0"/>
            <a:endParaRPr lang="en-US" sz="1800" dirty="0"/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1800" dirty="0"/>
              <a:t>With a 1% significance level, the variables that better explain Y are SEX, BMI, BP, and S5 (lamotrigine measure). 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114300" indent="0"/>
            <a:endParaRPr lang="fr-FR" sz="2000" b="1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114300" indent="0"/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CB5431-BE5D-4FB0-B211-08DF28CD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71" y="870696"/>
            <a:ext cx="4757058" cy="47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5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6;p36">
            <a:extLst>
              <a:ext uri="{FF2B5EF4-FFF2-40B4-BE49-F238E27FC236}">
                <a16:creationId xmlns:a16="http://schemas.microsoft.com/office/drawing/2014/main" id="{1A2FDCDC-9169-4F28-88F6-12435F421776}"/>
              </a:ext>
            </a:extLst>
          </p:cNvPr>
          <p:cNvSpPr txBox="1">
            <a:spLocks/>
          </p:cNvSpPr>
          <p:nvPr/>
        </p:nvSpPr>
        <p:spPr>
          <a:xfrm>
            <a:off x="90213" y="673778"/>
            <a:ext cx="9053787" cy="51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err="1"/>
              <a:t>ElasticNet</a:t>
            </a:r>
            <a:r>
              <a:rPr lang="en-US" dirty="0"/>
              <a:t> algorithm with </a:t>
            </a:r>
            <a:r>
              <a:rPr lang="en-US" dirty="0" err="1"/>
              <a:t>AICc</a:t>
            </a:r>
            <a:r>
              <a:rPr lang="en-US" dirty="0"/>
              <a:t> criteria has chosen 6 variables</a:t>
            </a:r>
          </a:p>
          <a:p>
            <a:pPr marL="0" indent="0" algn="l"/>
            <a:endParaRPr lang="fr-FR" dirty="0"/>
          </a:p>
          <a:p>
            <a:pPr marL="0" indent="0" algn="l"/>
            <a:endParaRPr lang="fr-FR" dirty="0"/>
          </a:p>
          <a:p>
            <a:pPr marL="0" indent="0" algn="l"/>
            <a:r>
              <a:rPr lang="fr-FR" dirty="0"/>
              <a:t>	</a:t>
            </a:r>
          </a:p>
          <a:p>
            <a:pPr marL="0" indent="0" algn="l"/>
            <a:endParaRPr lang="en-US" dirty="0"/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C5E3A4-CEE1-4B78-8E1B-1109FF0AC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906" y="1124141"/>
            <a:ext cx="3200400" cy="360997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11B4E8C-5EEB-47EF-B65F-DAE481170BD0}"/>
              </a:ext>
            </a:extLst>
          </p:cNvPr>
          <p:cNvSpPr txBox="1">
            <a:spLocks/>
          </p:cNvSpPr>
          <p:nvPr/>
        </p:nvSpPr>
        <p:spPr>
          <a:xfrm>
            <a:off x="0" y="152906"/>
            <a:ext cx="9144000" cy="51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ighteous"/>
              <a:buNone/>
              <a:defRPr sz="36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 err="1">
                <a:solidFill>
                  <a:srgbClr val="007DC5"/>
                </a:solidFill>
              </a:rPr>
              <a:t>Selected</a:t>
            </a:r>
            <a:r>
              <a:rPr lang="fr-FR" sz="2400" dirty="0">
                <a:solidFill>
                  <a:srgbClr val="007DC5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87639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1795500" y="3775379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>
                <a:solidFill>
                  <a:srgbClr val="007DC5"/>
                </a:solidFill>
              </a:rPr>
              <a:t>Discussion</a:t>
            </a:r>
            <a:endParaRPr dirty="0">
              <a:solidFill>
                <a:srgbClr val="007DC5"/>
              </a:solidFill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6879950" y="18527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706925" y="3055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1"/>
          <p:cNvSpPr/>
          <p:nvPr/>
        </p:nvSpPr>
        <p:spPr>
          <a:xfrm>
            <a:off x="954625" y="717025"/>
            <a:ext cx="1464900" cy="1464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1"/>
          <p:cNvSpPr txBox="1">
            <a:spLocks noGrp="1"/>
          </p:cNvSpPr>
          <p:nvPr>
            <p:ph type="title" idx="4294967295"/>
          </p:nvPr>
        </p:nvSpPr>
        <p:spPr>
          <a:xfrm>
            <a:off x="1086175" y="1073725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04</a:t>
            </a:r>
            <a:endParaRPr sz="4800" dirty="0"/>
          </a:p>
        </p:txBody>
      </p:sp>
      <p:sp>
        <p:nvSpPr>
          <p:cNvPr id="535" name="Google Shape;535;p31"/>
          <p:cNvSpPr/>
          <p:nvPr/>
        </p:nvSpPr>
        <p:spPr>
          <a:xfrm>
            <a:off x="-444400" y="31694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FD9383-AFB1-1741-936B-BC1AC6E10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23" y="526321"/>
            <a:ext cx="3858353" cy="38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9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1CF04-0FF3-4976-843F-7E4E7E583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178"/>
            <a:ext cx="9144000" cy="512956"/>
          </a:xfrm>
        </p:spPr>
        <p:txBody>
          <a:bodyPr/>
          <a:lstStyle/>
          <a:p>
            <a:pPr algn="ctr"/>
            <a:r>
              <a:rPr lang="fr-FR" sz="2400" dirty="0">
                <a:solidFill>
                  <a:srgbClr val="007DC5"/>
                </a:solidFill>
              </a:rPr>
              <a:t>The limitations of </a:t>
            </a:r>
            <a:r>
              <a:rPr lang="fr-FR" sz="2400" dirty="0" err="1">
                <a:solidFill>
                  <a:srgbClr val="007DC5"/>
                </a:solidFill>
              </a:rPr>
              <a:t>our</a:t>
            </a:r>
            <a:r>
              <a:rPr lang="fr-FR" sz="2400" dirty="0">
                <a:solidFill>
                  <a:srgbClr val="007DC5"/>
                </a:solidFill>
              </a:rPr>
              <a:t> </a:t>
            </a:r>
            <a:r>
              <a:rPr lang="fr-FR" sz="2400" dirty="0" err="1">
                <a:solidFill>
                  <a:srgbClr val="007DC5"/>
                </a:solidFill>
              </a:rPr>
              <a:t>paper</a:t>
            </a:r>
            <a:r>
              <a:rPr lang="fr-FR" sz="2400" dirty="0">
                <a:solidFill>
                  <a:srgbClr val="007DC5"/>
                </a:solidFill>
              </a:rPr>
              <a:t> 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A2E773F-A945-47C9-900B-AD33B2319A62}"/>
              </a:ext>
            </a:extLst>
          </p:cNvPr>
          <p:cNvSpPr txBox="1">
            <a:spLocks/>
          </p:cNvSpPr>
          <p:nvPr/>
        </p:nvSpPr>
        <p:spPr>
          <a:xfrm>
            <a:off x="270889" y="1011508"/>
            <a:ext cx="5640054" cy="11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571500" indent="-457200">
              <a:buFont typeface="Wingdings" panose="05000000000000000000" pitchFamily="2" charset="2"/>
              <a:buChar char="Ø"/>
            </a:pPr>
            <a:r>
              <a:rPr lang="fr-FR" sz="1800" dirty="0" err="1"/>
              <a:t>Other</a:t>
            </a:r>
            <a:r>
              <a:rPr lang="fr-FR" sz="1800" dirty="0"/>
              <a:t> </a:t>
            </a:r>
            <a:r>
              <a:rPr lang="fr-FR" sz="1800" dirty="0" err="1"/>
              <a:t>criteria</a:t>
            </a:r>
            <a:r>
              <a:rPr lang="fr-FR" sz="1800" dirty="0"/>
              <a:t> and </a:t>
            </a:r>
            <a:r>
              <a:rPr lang="fr-FR" sz="1800" dirty="0" err="1"/>
              <a:t>other</a:t>
            </a:r>
            <a:r>
              <a:rPr lang="fr-FR" sz="1800" dirty="0"/>
              <a:t> options </a:t>
            </a:r>
            <a:r>
              <a:rPr lang="fr-FR" sz="1800" dirty="0" err="1"/>
              <a:t>may</a:t>
            </a:r>
            <a:r>
              <a:rPr lang="fr-FR" sz="1800" dirty="0"/>
              <a:t> have been </a:t>
            </a:r>
            <a:r>
              <a:rPr lang="fr-FR" sz="1800" dirty="0" err="1"/>
              <a:t>used</a:t>
            </a:r>
            <a:r>
              <a:rPr lang="fr-FR" sz="1800" dirty="0"/>
              <a:t>.</a:t>
            </a:r>
          </a:p>
          <a:p>
            <a:pPr marL="114300" indent="0"/>
            <a:endParaRPr lang="fr-FR" sz="1800" dirty="0"/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fr-FR" sz="1800" dirty="0"/>
              <a:t>It </a:t>
            </a:r>
            <a:r>
              <a:rPr lang="fr-FR" sz="1800" dirty="0" err="1"/>
              <a:t>would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more </a:t>
            </a:r>
            <a:r>
              <a:rPr lang="fr-FR" sz="1800" dirty="0" err="1"/>
              <a:t>interesting</a:t>
            </a:r>
            <a:r>
              <a:rPr lang="fr-FR" sz="1800" dirty="0"/>
              <a:t> to design a DGP6.</a:t>
            </a:r>
          </a:p>
          <a:p>
            <a:pPr marL="114300" indent="0"/>
            <a:endParaRPr lang="fr-FR" sz="1800" dirty="0"/>
          </a:p>
          <a:p>
            <a:pPr marL="114300" indent="0"/>
            <a:endParaRPr lang="fr-FR" sz="2000" b="1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32A074-80EC-0E49-AB57-87EA9680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89" y="2571750"/>
            <a:ext cx="2433400" cy="2433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E65255-6AF7-0540-A6B0-5ECEC3A0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706" y="461579"/>
            <a:ext cx="2540405" cy="2540405"/>
          </a:xfrm>
          <a:prstGeom prst="rect">
            <a:avLst/>
          </a:prstGeom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193A0983-DB94-E74A-8827-93D23D13AF7E}"/>
              </a:ext>
            </a:extLst>
          </p:cNvPr>
          <p:cNvSpPr txBox="1">
            <a:spLocks/>
          </p:cNvSpPr>
          <p:nvPr/>
        </p:nvSpPr>
        <p:spPr>
          <a:xfrm>
            <a:off x="3131562" y="3382820"/>
            <a:ext cx="5115263" cy="81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571500" indent="-457200">
              <a:buFont typeface="Wingdings" panose="05000000000000000000" pitchFamily="2" charset="2"/>
              <a:buChar char="Ø"/>
            </a:pPr>
            <a:r>
              <a:rPr lang="fr-FR" sz="1800" dirty="0"/>
              <a:t>An </a:t>
            </a:r>
            <a:r>
              <a:rPr lang="fr-FR" sz="1800" dirty="0" err="1"/>
              <a:t>improvement</a:t>
            </a:r>
            <a:r>
              <a:rPr lang="fr-FR" sz="1800" dirty="0"/>
              <a:t> goal </a:t>
            </a:r>
            <a:r>
              <a:rPr lang="fr-FR" sz="1800" dirty="0" err="1"/>
              <a:t>rather</a:t>
            </a:r>
            <a:r>
              <a:rPr lang="fr-FR" sz="1800" dirty="0"/>
              <a:t> </a:t>
            </a:r>
            <a:r>
              <a:rPr lang="fr-FR" sz="1800" dirty="0" err="1"/>
              <a:t>than</a:t>
            </a:r>
            <a:r>
              <a:rPr lang="fr-FR" sz="1800" dirty="0"/>
              <a:t> a </a:t>
            </a:r>
            <a:r>
              <a:rPr lang="fr-FR" sz="1800" dirty="0" err="1"/>
              <a:t>comparison</a:t>
            </a:r>
            <a:r>
              <a:rPr lang="fr-FR" sz="1800" dirty="0"/>
              <a:t> goal </a:t>
            </a:r>
            <a:r>
              <a:rPr lang="fr-FR" sz="1800" dirty="0" err="1"/>
              <a:t>might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more </a:t>
            </a:r>
            <a:r>
              <a:rPr lang="fr-FR" sz="1800" dirty="0" err="1"/>
              <a:t>interesting</a:t>
            </a:r>
            <a:endParaRPr lang="fr-FR" sz="1800" dirty="0"/>
          </a:p>
          <a:p>
            <a:pPr marL="571500" indent="-457200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571500" indent="-457200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114300" indent="0"/>
            <a:endParaRPr lang="fr-FR" sz="1800" dirty="0"/>
          </a:p>
          <a:p>
            <a:pPr marL="114300" indent="0"/>
            <a:endParaRPr lang="fr-FR" sz="2000" b="1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582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64;p46">
            <a:extLst>
              <a:ext uri="{FF2B5EF4-FFF2-40B4-BE49-F238E27FC236}">
                <a16:creationId xmlns:a16="http://schemas.microsoft.com/office/drawing/2014/main" id="{2C094D07-8FCA-B448-905A-688BF54D40DD}"/>
              </a:ext>
            </a:extLst>
          </p:cNvPr>
          <p:cNvSpPr txBox="1">
            <a:spLocks noGrp="1"/>
          </p:cNvSpPr>
          <p:nvPr/>
        </p:nvSpPr>
        <p:spPr>
          <a:xfrm>
            <a:off x="-16544" y="251842"/>
            <a:ext cx="9160544" cy="100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ighteous"/>
              <a:buNone/>
              <a:defRPr sz="4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 !</a:t>
            </a:r>
            <a:endParaRPr dirty="0"/>
          </a:p>
        </p:txBody>
      </p:sp>
      <p:sp>
        <p:nvSpPr>
          <p:cNvPr id="5" name="Google Shape;1979;p46">
            <a:extLst>
              <a:ext uri="{FF2B5EF4-FFF2-40B4-BE49-F238E27FC236}">
                <a16:creationId xmlns:a16="http://schemas.microsoft.com/office/drawing/2014/main" id="{A5B0AA26-146B-E545-A98B-539A4F455C8C}"/>
              </a:ext>
            </a:extLst>
          </p:cNvPr>
          <p:cNvSpPr/>
          <p:nvPr/>
        </p:nvSpPr>
        <p:spPr>
          <a:xfrm rot="13902429" flipH="1">
            <a:off x="5451965" y="2804215"/>
            <a:ext cx="584807" cy="433830"/>
          </a:xfrm>
          <a:custGeom>
            <a:avLst/>
            <a:gdLst/>
            <a:ahLst/>
            <a:cxnLst/>
            <a:rect l="l" t="t" r="r" b="b"/>
            <a:pathLst>
              <a:path w="29427" h="21830" extrusionOk="0">
                <a:moveTo>
                  <a:pt x="9919" y="0"/>
                </a:moveTo>
                <a:cubicBezTo>
                  <a:pt x="9354" y="0"/>
                  <a:pt x="8833" y="374"/>
                  <a:pt x="8835" y="995"/>
                </a:cubicBezTo>
                <a:cubicBezTo>
                  <a:pt x="8839" y="2031"/>
                  <a:pt x="10664" y="4651"/>
                  <a:pt x="13919" y="6502"/>
                </a:cubicBezTo>
                <a:cubicBezTo>
                  <a:pt x="17172" y="8352"/>
                  <a:pt x="11420" y="9249"/>
                  <a:pt x="9331" y="9613"/>
                </a:cubicBezTo>
                <a:cubicBezTo>
                  <a:pt x="7242" y="9976"/>
                  <a:pt x="837" y="11404"/>
                  <a:pt x="458" y="12131"/>
                </a:cubicBezTo>
                <a:cubicBezTo>
                  <a:pt x="1" y="13004"/>
                  <a:pt x="634" y="13709"/>
                  <a:pt x="2020" y="13709"/>
                </a:cubicBezTo>
                <a:cubicBezTo>
                  <a:pt x="2325" y="13709"/>
                  <a:pt x="2667" y="13675"/>
                  <a:pt x="3043" y="13601"/>
                </a:cubicBezTo>
                <a:cubicBezTo>
                  <a:pt x="4355" y="13340"/>
                  <a:pt x="7304" y="12933"/>
                  <a:pt x="9375" y="12933"/>
                </a:cubicBezTo>
                <a:cubicBezTo>
                  <a:pt x="10622" y="12933"/>
                  <a:pt x="11550" y="13081"/>
                  <a:pt x="11613" y="13496"/>
                </a:cubicBezTo>
                <a:cubicBezTo>
                  <a:pt x="11613" y="13496"/>
                  <a:pt x="11606" y="13507"/>
                  <a:pt x="11594" y="13527"/>
                </a:cubicBezTo>
                <a:cubicBezTo>
                  <a:pt x="10546" y="15150"/>
                  <a:pt x="10665" y="17273"/>
                  <a:pt x="11869" y="18787"/>
                </a:cubicBezTo>
                <a:cubicBezTo>
                  <a:pt x="12952" y="20148"/>
                  <a:pt x="14544" y="21830"/>
                  <a:pt x="15798" y="21830"/>
                </a:cubicBezTo>
                <a:cubicBezTo>
                  <a:pt x="15890" y="21830"/>
                  <a:pt x="15981" y="21821"/>
                  <a:pt x="16069" y="21802"/>
                </a:cubicBezTo>
                <a:cubicBezTo>
                  <a:pt x="18496" y="21278"/>
                  <a:pt x="23419" y="19177"/>
                  <a:pt x="23419" y="19177"/>
                </a:cubicBezTo>
                <a:lnTo>
                  <a:pt x="29427" y="16284"/>
                </a:lnTo>
                <a:lnTo>
                  <a:pt x="26126" y="6525"/>
                </a:lnTo>
                <a:lnTo>
                  <a:pt x="18870" y="4844"/>
                </a:lnTo>
                <a:cubicBezTo>
                  <a:pt x="18192" y="4693"/>
                  <a:pt x="17441" y="4512"/>
                  <a:pt x="16601" y="4278"/>
                </a:cubicBezTo>
                <a:cubicBezTo>
                  <a:pt x="15620" y="4003"/>
                  <a:pt x="14692" y="3566"/>
                  <a:pt x="13854" y="2986"/>
                </a:cubicBezTo>
                <a:cubicBezTo>
                  <a:pt x="12838" y="2285"/>
                  <a:pt x="11527" y="1300"/>
                  <a:pt x="10972" y="543"/>
                </a:cubicBezTo>
                <a:cubicBezTo>
                  <a:pt x="10698" y="168"/>
                  <a:pt x="10298" y="0"/>
                  <a:pt x="99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81;p46">
            <a:extLst>
              <a:ext uri="{FF2B5EF4-FFF2-40B4-BE49-F238E27FC236}">
                <a16:creationId xmlns:a16="http://schemas.microsoft.com/office/drawing/2014/main" id="{5DCC1EF0-2081-D74C-990F-B453F2C9D201}"/>
              </a:ext>
            </a:extLst>
          </p:cNvPr>
          <p:cNvSpPr/>
          <p:nvPr/>
        </p:nvSpPr>
        <p:spPr>
          <a:xfrm rot="20030276">
            <a:off x="6077720" y="2620558"/>
            <a:ext cx="2427884" cy="2806132"/>
          </a:xfrm>
          <a:custGeom>
            <a:avLst/>
            <a:gdLst/>
            <a:ahLst/>
            <a:cxnLst/>
            <a:rect l="l" t="t" r="r" b="b"/>
            <a:pathLst>
              <a:path w="122162" h="141194" extrusionOk="0">
                <a:moveTo>
                  <a:pt x="25374" y="0"/>
                </a:moveTo>
                <a:lnTo>
                  <a:pt x="7716" y="455"/>
                </a:lnTo>
                <a:cubicBezTo>
                  <a:pt x="7716" y="455"/>
                  <a:pt x="1" y="61062"/>
                  <a:pt x="16071" y="64470"/>
                </a:cubicBezTo>
                <a:cubicBezTo>
                  <a:pt x="18939" y="65078"/>
                  <a:pt x="21717" y="65343"/>
                  <a:pt x="24379" y="65343"/>
                </a:cubicBezTo>
                <a:cubicBezTo>
                  <a:pt x="35485" y="65343"/>
                  <a:pt x="44589" y="60728"/>
                  <a:pt x="49974" y="57155"/>
                </a:cubicBezTo>
                <a:lnTo>
                  <a:pt x="49974" y="57155"/>
                </a:lnTo>
                <a:lnTo>
                  <a:pt x="40526" y="89675"/>
                </a:lnTo>
                <a:lnTo>
                  <a:pt x="25323" y="118716"/>
                </a:lnTo>
                <a:lnTo>
                  <a:pt x="49091" y="130887"/>
                </a:lnTo>
                <a:lnTo>
                  <a:pt x="71080" y="141194"/>
                </a:lnTo>
                <a:lnTo>
                  <a:pt x="88978" y="106853"/>
                </a:lnTo>
                <a:lnTo>
                  <a:pt x="104893" y="76479"/>
                </a:lnTo>
                <a:lnTo>
                  <a:pt x="122162" y="59666"/>
                </a:lnTo>
                <a:lnTo>
                  <a:pt x="122161" y="59666"/>
                </a:lnTo>
                <a:cubicBezTo>
                  <a:pt x="117729" y="45866"/>
                  <a:pt x="101540" y="37896"/>
                  <a:pt x="97150" y="35825"/>
                </a:cubicBezTo>
                <a:lnTo>
                  <a:pt x="80064" y="30150"/>
                </a:lnTo>
                <a:cubicBezTo>
                  <a:pt x="75085" y="28372"/>
                  <a:pt x="70919" y="27471"/>
                  <a:pt x="66942" y="27471"/>
                </a:cubicBezTo>
                <a:cubicBezTo>
                  <a:pt x="61459" y="27471"/>
                  <a:pt x="56336" y="29183"/>
                  <a:pt x="49938" y="32673"/>
                </a:cubicBezTo>
                <a:cubicBezTo>
                  <a:pt x="49379" y="32979"/>
                  <a:pt x="48328" y="33455"/>
                  <a:pt x="47127" y="33991"/>
                </a:cubicBezTo>
                <a:lnTo>
                  <a:pt x="47096" y="33919"/>
                </a:lnTo>
                <a:lnTo>
                  <a:pt x="27133" y="42734"/>
                </a:lnTo>
                <a:lnTo>
                  <a:pt x="25374" y="0"/>
                </a:lnTo>
                <a:close/>
              </a:path>
            </a:pathLst>
          </a:custGeom>
          <a:solidFill>
            <a:srgbClr val="007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DC5"/>
              </a:solidFill>
            </a:endParaRPr>
          </a:p>
        </p:txBody>
      </p:sp>
      <p:sp>
        <p:nvSpPr>
          <p:cNvPr id="7" name="Google Shape;2028;p46">
            <a:extLst>
              <a:ext uri="{FF2B5EF4-FFF2-40B4-BE49-F238E27FC236}">
                <a16:creationId xmlns:a16="http://schemas.microsoft.com/office/drawing/2014/main" id="{E94E5D7A-D68F-A042-9412-A485871C169C}"/>
              </a:ext>
            </a:extLst>
          </p:cNvPr>
          <p:cNvSpPr/>
          <p:nvPr/>
        </p:nvSpPr>
        <p:spPr>
          <a:xfrm rot="20030276">
            <a:off x="6955073" y="2019716"/>
            <a:ext cx="785492" cy="394445"/>
          </a:xfrm>
          <a:custGeom>
            <a:avLst/>
            <a:gdLst/>
            <a:ahLst/>
            <a:cxnLst/>
            <a:rect l="l" t="t" r="r" b="b"/>
            <a:pathLst>
              <a:path w="39523" h="19847" extrusionOk="0">
                <a:moveTo>
                  <a:pt x="21135" y="0"/>
                </a:moveTo>
                <a:cubicBezTo>
                  <a:pt x="19544" y="0"/>
                  <a:pt x="17953" y="339"/>
                  <a:pt x="16506" y="1000"/>
                </a:cubicBezTo>
                <a:cubicBezTo>
                  <a:pt x="15109" y="1638"/>
                  <a:pt x="13771" y="2586"/>
                  <a:pt x="12236" y="2631"/>
                </a:cubicBezTo>
                <a:cubicBezTo>
                  <a:pt x="12196" y="2632"/>
                  <a:pt x="12157" y="2632"/>
                  <a:pt x="12118" y="2632"/>
                </a:cubicBezTo>
                <a:cubicBezTo>
                  <a:pt x="10833" y="2632"/>
                  <a:pt x="9619" y="2015"/>
                  <a:pt x="8340" y="1849"/>
                </a:cubicBezTo>
                <a:cubicBezTo>
                  <a:pt x="8111" y="1819"/>
                  <a:pt x="7882" y="1805"/>
                  <a:pt x="7653" y="1805"/>
                </a:cubicBezTo>
                <a:cubicBezTo>
                  <a:pt x="5750" y="1805"/>
                  <a:pt x="3886" y="2798"/>
                  <a:pt x="2633" y="4251"/>
                </a:cubicBezTo>
                <a:cubicBezTo>
                  <a:pt x="1227" y="5879"/>
                  <a:pt x="515" y="8013"/>
                  <a:pt x="257" y="10149"/>
                </a:cubicBezTo>
                <a:cubicBezTo>
                  <a:pt x="0" y="12285"/>
                  <a:pt x="167" y="14445"/>
                  <a:pt x="335" y="16590"/>
                </a:cubicBezTo>
                <a:lnTo>
                  <a:pt x="28564" y="18198"/>
                </a:lnTo>
                <a:cubicBezTo>
                  <a:pt x="29731" y="19081"/>
                  <a:pt x="31374" y="19485"/>
                  <a:pt x="32811" y="19759"/>
                </a:cubicBezTo>
                <a:cubicBezTo>
                  <a:pt x="33120" y="19818"/>
                  <a:pt x="33464" y="19847"/>
                  <a:pt x="33826" y="19847"/>
                </a:cubicBezTo>
                <a:cubicBezTo>
                  <a:pt x="35148" y="19847"/>
                  <a:pt x="36706" y="19466"/>
                  <a:pt x="37633" y="18788"/>
                </a:cubicBezTo>
                <a:cubicBezTo>
                  <a:pt x="38815" y="17927"/>
                  <a:pt x="39523" y="16372"/>
                  <a:pt x="39180" y="14948"/>
                </a:cubicBezTo>
                <a:cubicBezTo>
                  <a:pt x="38876" y="13680"/>
                  <a:pt x="37647" y="12665"/>
                  <a:pt x="36368" y="12665"/>
                </a:cubicBezTo>
                <a:cubicBezTo>
                  <a:pt x="36212" y="12665"/>
                  <a:pt x="36056" y="12680"/>
                  <a:pt x="35900" y="12712"/>
                </a:cubicBezTo>
                <a:cubicBezTo>
                  <a:pt x="37002" y="11620"/>
                  <a:pt x="37058" y="9749"/>
                  <a:pt x="36286" y="8404"/>
                </a:cubicBezTo>
                <a:cubicBezTo>
                  <a:pt x="35513" y="7058"/>
                  <a:pt x="34072" y="6203"/>
                  <a:pt x="32574" y="5801"/>
                </a:cubicBezTo>
                <a:cubicBezTo>
                  <a:pt x="31077" y="5398"/>
                  <a:pt x="29504" y="5396"/>
                  <a:pt x="27953" y="5396"/>
                </a:cubicBezTo>
                <a:cubicBezTo>
                  <a:pt x="28267" y="4174"/>
                  <a:pt x="27760" y="2841"/>
                  <a:pt x="26874" y="1945"/>
                </a:cubicBezTo>
                <a:cubicBezTo>
                  <a:pt x="25988" y="1049"/>
                  <a:pt x="24774" y="541"/>
                  <a:pt x="23545" y="266"/>
                </a:cubicBezTo>
                <a:cubicBezTo>
                  <a:pt x="22754" y="88"/>
                  <a:pt x="21944" y="0"/>
                  <a:pt x="211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29;p46">
            <a:extLst>
              <a:ext uri="{FF2B5EF4-FFF2-40B4-BE49-F238E27FC236}">
                <a16:creationId xmlns:a16="http://schemas.microsoft.com/office/drawing/2014/main" id="{3C7B896D-48EF-914A-9534-750903734A48}"/>
              </a:ext>
            </a:extLst>
          </p:cNvPr>
          <p:cNvSpPr/>
          <p:nvPr/>
        </p:nvSpPr>
        <p:spPr>
          <a:xfrm rot="20030276">
            <a:off x="7006385" y="2221970"/>
            <a:ext cx="873734" cy="1116180"/>
          </a:xfrm>
          <a:custGeom>
            <a:avLst/>
            <a:gdLst/>
            <a:ahLst/>
            <a:cxnLst/>
            <a:rect l="l" t="t" r="r" b="b"/>
            <a:pathLst>
              <a:path w="43963" h="56162" extrusionOk="0">
                <a:moveTo>
                  <a:pt x="23927" y="1"/>
                </a:moveTo>
                <a:cubicBezTo>
                  <a:pt x="20642" y="1"/>
                  <a:pt x="17334" y="540"/>
                  <a:pt x="14133" y="1644"/>
                </a:cubicBezTo>
                <a:lnTo>
                  <a:pt x="12604" y="2171"/>
                </a:lnTo>
                <a:lnTo>
                  <a:pt x="1649" y="42074"/>
                </a:lnTo>
                <a:cubicBezTo>
                  <a:pt x="1" y="48075"/>
                  <a:pt x="3590" y="54261"/>
                  <a:pt x="9616" y="55809"/>
                </a:cubicBezTo>
                <a:cubicBezTo>
                  <a:pt x="10546" y="56048"/>
                  <a:pt x="11478" y="56162"/>
                  <a:pt x="12396" y="56162"/>
                </a:cubicBezTo>
                <a:cubicBezTo>
                  <a:pt x="17329" y="56162"/>
                  <a:pt x="21836" y="52861"/>
                  <a:pt x="23154" y="47872"/>
                </a:cubicBezTo>
                <a:cubicBezTo>
                  <a:pt x="24026" y="44568"/>
                  <a:pt x="24736" y="41798"/>
                  <a:pt x="24736" y="41798"/>
                </a:cubicBezTo>
                <a:cubicBezTo>
                  <a:pt x="24736" y="41798"/>
                  <a:pt x="25345" y="41902"/>
                  <a:pt x="26293" y="41902"/>
                </a:cubicBezTo>
                <a:cubicBezTo>
                  <a:pt x="28912" y="41902"/>
                  <a:pt x="34119" y="41106"/>
                  <a:pt x="36214" y="35113"/>
                </a:cubicBezTo>
                <a:cubicBezTo>
                  <a:pt x="39066" y="26950"/>
                  <a:pt x="43962" y="7653"/>
                  <a:pt x="43962" y="7653"/>
                </a:cubicBezTo>
                <a:cubicBezTo>
                  <a:pt x="38367" y="2649"/>
                  <a:pt x="31207" y="1"/>
                  <a:pt x="239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42;p46">
            <a:extLst>
              <a:ext uri="{FF2B5EF4-FFF2-40B4-BE49-F238E27FC236}">
                <a16:creationId xmlns:a16="http://schemas.microsoft.com/office/drawing/2014/main" id="{8DC4F1F7-2776-554D-98A6-A64D76EBC62A}"/>
              </a:ext>
            </a:extLst>
          </p:cNvPr>
          <p:cNvSpPr/>
          <p:nvPr/>
        </p:nvSpPr>
        <p:spPr>
          <a:xfrm rot="20030276">
            <a:off x="7457292" y="4630346"/>
            <a:ext cx="584841" cy="433856"/>
          </a:xfrm>
          <a:custGeom>
            <a:avLst/>
            <a:gdLst/>
            <a:ahLst/>
            <a:cxnLst/>
            <a:rect l="l" t="t" r="r" b="b"/>
            <a:pathLst>
              <a:path w="29427" h="21830" extrusionOk="0">
                <a:moveTo>
                  <a:pt x="9919" y="0"/>
                </a:moveTo>
                <a:cubicBezTo>
                  <a:pt x="9354" y="0"/>
                  <a:pt x="8833" y="374"/>
                  <a:pt x="8835" y="995"/>
                </a:cubicBezTo>
                <a:cubicBezTo>
                  <a:pt x="8839" y="2031"/>
                  <a:pt x="10664" y="4651"/>
                  <a:pt x="13919" y="6502"/>
                </a:cubicBezTo>
                <a:cubicBezTo>
                  <a:pt x="17172" y="8352"/>
                  <a:pt x="11420" y="9249"/>
                  <a:pt x="9331" y="9613"/>
                </a:cubicBezTo>
                <a:cubicBezTo>
                  <a:pt x="7242" y="9976"/>
                  <a:pt x="837" y="11404"/>
                  <a:pt x="458" y="12131"/>
                </a:cubicBezTo>
                <a:cubicBezTo>
                  <a:pt x="1" y="13004"/>
                  <a:pt x="634" y="13709"/>
                  <a:pt x="2020" y="13709"/>
                </a:cubicBezTo>
                <a:cubicBezTo>
                  <a:pt x="2325" y="13709"/>
                  <a:pt x="2667" y="13675"/>
                  <a:pt x="3043" y="13601"/>
                </a:cubicBezTo>
                <a:cubicBezTo>
                  <a:pt x="4355" y="13340"/>
                  <a:pt x="7304" y="12933"/>
                  <a:pt x="9375" y="12933"/>
                </a:cubicBezTo>
                <a:cubicBezTo>
                  <a:pt x="10622" y="12933"/>
                  <a:pt x="11550" y="13081"/>
                  <a:pt x="11613" y="13496"/>
                </a:cubicBezTo>
                <a:cubicBezTo>
                  <a:pt x="11613" y="13496"/>
                  <a:pt x="11606" y="13507"/>
                  <a:pt x="11594" y="13527"/>
                </a:cubicBezTo>
                <a:cubicBezTo>
                  <a:pt x="10546" y="15150"/>
                  <a:pt x="10665" y="17273"/>
                  <a:pt x="11869" y="18787"/>
                </a:cubicBezTo>
                <a:cubicBezTo>
                  <a:pt x="12952" y="20148"/>
                  <a:pt x="14544" y="21830"/>
                  <a:pt x="15798" y="21830"/>
                </a:cubicBezTo>
                <a:cubicBezTo>
                  <a:pt x="15890" y="21830"/>
                  <a:pt x="15981" y="21821"/>
                  <a:pt x="16069" y="21802"/>
                </a:cubicBezTo>
                <a:cubicBezTo>
                  <a:pt x="18496" y="21278"/>
                  <a:pt x="23419" y="19177"/>
                  <a:pt x="23419" y="19177"/>
                </a:cubicBezTo>
                <a:lnTo>
                  <a:pt x="29427" y="16284"/>
                </a:lnTo>
                <a:lnTo>
                  <a:pt x="26126" y="6525"/>
                </a:lnTo>
                <a:lnTo>
                  <a:pt x="18870" y="4844"/>
                </a:lnTo>
                <a:cubicBezTo>
                  <a:pt x="18192" y="4693"/>
                  <a:pt x="17441" y="4512"/>
                  <a:pt x="16601" y="4278"/>
                </a:cubicBezTo>
                <a:cubicBezTo>
                  <a:pt x="15620" y="4003"/>
                  <a:pt x="14692" y="3566"/>
                  <a:pt x="13854" y="2986"/>
                </a:cubicBezTo>
                <a:cubicBezTo>
                  <a:pt x="12838" y="2285"/>
                  <a:pt x="11527" y="1300"/>
                  <a:pt x="10972" y="543"/>
                </a:cubicBezTo>
                <a:cubicBezTo>
                  <a:pt x="10698" y="168"/>
                  <a:pt x="10298" y="0"/>
                  <a:pt x="99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43;p46">
            <a:extLst>
              <a:ext uri="{FF2B5EF4-FFF2-40B4-BE49-F238E27FC236}">
                <a16:creationId xmlns:a16="http://schemas.microsoft.com/office/drawing/2014/main" id="{C5EC3B87-3B29-C54C-ACAD-6F150CCB4308}"/>
              </a:ext>
            </a:extLst>
          </p:cNvPr>
          <p:cNvSpPr/>
          <p:nvPr/>
        </p:nvSpPr>
        <p:spPr>
          <a:xfrm rot="20030276">
            <a:off x="7620259" y="3375843"/>
            <a:ext cx="1271259" cy="1368703"/>
          </a:xfrm>
          <a:custGeom>
            <a:avLst/>
            <a:gdLst/>
            <a:ahLst/>
            <a:cxnLst/>
            <a:rect l="l" t="t" r="r" b="b"/>
            <a:pathLst>
              <a:path w="63965" h="68868" extrusionOk="0">
                <a:moveTo>
                  <a:pt x="50176" y="0"/>
                </a:moveTo>
                <a:lnTo>
                  <a:pt x="26899" y="5779"/>
                </a:lnTo>
                <a:lnTo>
                  <a:pt x="39673" y="36629"/>
                </a:lnTo>
                <a:lnTo>
                  <a:pt x="0" y="49833"/>
                </a:lnTo>
                <a:lnTo>
                  <a:pt x="5630" y="68867"/>
                </a:lnTo>
                <a:lnTo>
                  <a:pt x="49344" y="55584"/>
                </a:lnTo>
                <a:cubicBezTo>
                  <a:pt x="58750" y="52725"/>
                  <a:pt x="63965" y="42688"/>
                  <a:pt x="60894" y="33349"/>
                </a:cubicBezTo>
                <a:lnTo>
                  <a:pt x="50176" y="0"/>
                </a:lnTo>
                <a:close/>
              </a:path>
            </a:pathLst>
          </a:custGeom>
          <a:solidFill>
            <a:srgbClr val="007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031;p46">
            <a:extLst>
              <a:ext uri="{FF2B5EF4-FFF2-40B4-BE49-F238E27FC236}">
                <a16:creationId xmlns:a16="http://schemas.microsoft.com/office/drawing/2014/main" id="{BCAC0E37-187C-A640-88B1-CB24A7E47D15}"/>
              </a:ext>
            </a:extLst>
          </p:cNvPr>
          <p:cNvSpPr/>
          <p:nvPr/>
        </p:nvSpPr>
        <p:spPr>
          <a:xfrm rot="20030276">
            <a:off x="6967327" y="2580353"/>
            <a:ext cx="165474" cy="185089"/>
          </a:xfrm>
          <a:custGeom>
            <a:avLst/>
            <a:gdLst/>
            <a:ahLst/>
            <a:cxnLst/>
            <a:rect l="l" t="t" r="r" b="b"/>
            <a:pathLst>
              <a:path w="8326" h="9313" extrusionOk="0">
                <a:moveTo>
                  <a:pt x="5067" y="1"/>
                </a:moveTo>
                <a:cubicBezTo>
                  <a:pt x="3728" y="1"/>
                  <a:pt x="2314" y="709"/>
                  <a:pt x="1552" y="3245"/>
                </a:cubicBezTo>
                <a:cubicBezTo>
                  <a:pt x="1" y="8405"/>
                  <a:pt x="4873" y="9313"/>
                  <a:pt x="5797" y="9313"/>
                </a:cubicBezTo>
                <a:cubicBezTo>
                  <a:pt x="5887" y="9313"/>
                  <a:pt x="5940" y="9304"/>
                  <a:pt x="5945" y="9290"/>
                </a:cubicBezTo>
                <a:cubicBezTo>
                  <a:pt x="6004" y="9130"/>
                  <a:pt x="8326" y="1138"/>
                  <a:pt x="8326" y="1138"/>
                </a:cubicBezTo>
                <a:cubicBezTo>
                  <a:pt x="8260" y="1079"/>
                  <a:pt x="6720" y="1"/>
                  <a:pt x="5067" y="1"/>
                </a:cubicBezTo>
                <a:close/>
              </a:path>
            </a:pathLst>
          </a:custGeom>
          <a:solidFill>
            <a:srgbClr val="B788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34;p46">
            <a:extLst>
              <a:ext uri="{FF2B5EF4-FFF2-40B4-BE49-F238E27FC236}">
                <a16:creationId xmlns:a16="http://schemas.microsoft.com/office/drawing/2014/main" id="{DF838FBE-C635-1F45-929B-6066DDE39599}"/>
              </a:ext>
            </a:extLst>
          </p:cNvPr>
          <p:cNvSpPr/>
          <p:nvPr/>
        </p:nvSpPr>
        <p:spPr>
          <a:xfrm rot="20030276">
            <a:off x="7558867" y="2445804"/>
            <a:ext cx="94263" cy="43485"/>
          </a:xfrm>
          <a:custGeom>
            <a:avLst/>
            <a:gdLst/>
            <a:ahLst/>
            <a:cxnLst/>
            <a:rect l="l" t="t" r="r" b="b"/>
            <a:pathLst>
              <a:path w="4743" h="2188" extrusionOk="0">
                <a:moveTo>
                  <a:pt x="1664" y="1"/>
                </a:moveTo>
                <a:cubicBezTo>
                  <a:pt x="1309" y="1"/>
                  <a:pt x="991" y="55"/>
                  <a:pt x="742" y="134"/>
                </a:cubicBezTo>
                <a:cubicBezTo>
                  <a:pt x="241" y="293"/>
                  <a:pt x="1" y="519"/>
                  <a:pt x="45" y="610"/>
                </a:cubicBezTo>
                <a:cubicBezTo>
                  <a:pt x="69" y="667"/>
                  <a:pt x="179" y="680"/>
                  <a:pt x="353" y="680"/>
                </a:cubicBezTo>
                <a:cubicBezTo>
                  <a:pt x="505" y="680"/>
                  <a:pt x="706" y="670"/>
                  <a:pt x="942" y="670"/>
                </a:cubicBezTo>
                <a:cubicBezTo>
                  <a:pt x="1382" y="670"/>
                  <a:pt x="1941" y="706"/>
                  <a:pt x="2525" y="909"/>
                </a:cubicBezTo>
                <a:cubicBezTo>
                  <a:pt x="3721" y="1308"/>
                  <a:pt x="4382" y="2187"/>
                  <a:pt x="4615" y="2187"/>
                </a:cubicBezTo>
                <a:cubicBezTo>
                  <a:pt x="4627" y="2187"/>
                  <a:pt x="4639" y="2184"/>
                  <a:pt x="4649" y="2179"/>
                </a:cubicBezTo>
                <a:cubicBezTo>
                  <a:pt x="4742" y="2134"/>
                  <a:pt x="4704" y="1814"/>
                  <a:pt x="4417" y="1387"/>
                </a:cubicBezTo>
                <a:cubicBezTo>
                  <a:pt x="4137" y="964"/>
                  <a:pt x="3573" y="452"/>
                  <a:pt x="2790" y="186"/>
                </a:cubicBezTo>
                <a:cubicBezTo>
                  <a:pt x="2401" y="53"/>
                  <a:pt x="2015" y="1"/>
                  <a:pt x="16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37;p46">
            <a:extLst>
              <a:ext uri="{FF2B5EF4-FFF2-40B4-BE49-F238E27FC236}">
                <a16:creationId xmlns:a16="http://schemas.microsoft.com/office/drawing/2014/main" id="{15B4972D-F1A4-E649-922C-79BA3EED350D}"/>
              </a:ext>
            </a:extLst>
          </p:cNvPr>
          <p:cNvSpPr/>
          <p:nvPr/>
        </p:nvSpPr>
        <p:spPr>
          <a:xfrm rot="20030276">
            <a:off x="7473008" y="2469290"/>
            <a:ext cx="73137" cy="228376"/>
          </a:xfrm>
          <a:custGeom>
            <a:avLst/>
            <a:gdLst/>
            <a:ahLst/>
            <a:cxnLst/>
            <a:rect l="l" t="t" r="r" b="b"/>
            <a:pathLst>
              <a:path w="3680" h="11491" extrusionOk="0">
                <a:moveTo>
                  <a:pt x="2968" y="1"/>
                </a:moveTo>
                <a:cubicBezTo>
                  <a:pt x="2968" y="1"/>
                  <a:pt x="2967" y="1"/>
                  <a:pt x="2967" y="1"/>
                </a:cubicBezTo>
                <a:cubicBezTo>
                  <a:pt x="2808" y="6"/>
                  <a:pt x="2803" y="3194"/>
                  <a:pt x="2953" y="7124"/>
                </a:cubicBezTo>
                <a:cubicBezTo>
                  <a:pt x="2998" y="8090"/>
                  <a:pt x="3041" y="9012"/>
                  <a:pt x="3082" y="9892"/>
                </a:cubicBezTo>
                <a:cubicBezTo>
                  <a:pt x="3113" y="10319"/>
                  <a:pt x="3131" y="10711"/>
                  <a:pt x="2976" y="10918"/>
                </a:cubicBezTo>
                <a:cubicBezTo>
                  <a:pt x="2907" y="11027"/>
                  <a:pt x="2778" y="11066"/>
                  <a:pt x="2621" y="11066"/>
                </a:cubicBezTo>
                <a:cubicBezTo>
                  <a:pt x="2491" y="11066"/>
                  <a:pt x="2341" y="11039"/>
                  <a:pt x="2191" y="11005"/>
                </a:cubicBezTo>
                <a:cubicBezTo>
                  <a:pt x="1115" y="10791"/>
                  <a:pt x="367" y="10667"/>
                  <a:pt x="114" y="10667"/>
                </a:cubicBezTo>
                <a:cubicBezTo>
                  <a:pt x="55" y="10667"/>
                  <a:pt x="23" y="10674"/>
                  <a:pt x="20" y="10688"/>
                </a:cubicBezTo>
                <a:cubicBezTo>
                  <a:pt x="0" y="10761"/>
                  <a:pt x="794" y="11021"/>
                  <a:pt x="2095" y="11381"/>
                </a:cubicBezTo>
                <a:cubicBezTo>
                  <a:pt x="2257" y="11425"/>
                  <a:pt x="2439" y="11482"/>
                  <a:pt x="2666" y="11489"/>
                </a:cubicBezTo>
                <a:cubicBezTo>
                  <a:pt x="2680" y="11490"/>
                  <a:pt x="2693" y="11490"/>
                  <a:pt x="2707" y="11490"/>
                </a:cubicBezTo>
                <a:cubicBezTo>
                  <a:pt x="2926" y="11490"/>
                  <a:pt x="3196" y="11394"/>
                  <a:pt x="3353" y="11196"/>
                </a:cubicBezTo>
                <a:cubicBezTo>
                  <a:pt x="3680" y="10769"/>
                  <a:pt x="3609" y="10284"/>
                  <a:pt x="3610" y="9878"/>
                </a:cubicBezTo>
                <a:cubicBezTo>
                  <a:pt x="3585" y="8997"/>
                  <a:pt x="3555" y="8075"/>
                  <a:pt x="3527" y="7109"/>
                </a:cubicBezTo>
                <a:cubicBezTo>
                  <a:pt x="3376" y="3180"/>
                  <a:pt x="3126" y="1"/>
                  <a:pt x="29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038;p46">
            <a:extLst>
              <a:ext uri="{FF2B5EF4-FFF2-40B4-BE49-F238E27FC236}">
                <a16:creationId xmlns:a16="http://schemas.microsoft.com/office/drawing/2014/main" id="{E4165F8C-CDF4-1C48-AC94-83DEC4CD8A2E}"/>
              </a:ext>
            </a:extLst>
          </p:cNvPr>
          <p:cNvSpPr/>
          <p:nvPr/>
        </p:nvSpPr>
        <p:spPr>
          <a:xfrm rot="20030276">
            <a:off x="7451667" y="2700933"/>
            <a:ext cx="71270" cy="94959"/>
          </a:xfrm>
          <a:custGeom>
            <a:avLst/>
            <a:gdLst/>
            <a:ahLst/>
            <a:cxnLst/>
            <a:rect l="l" t="t" r="r" b="b"/>
            <a:pathLst>
              <a:path w="3586" h="4778" extrusionOk="0">
                <a:moveTo>
                  <a:pt x="620" y="0"/>
                </a:moveTo>
                <a:cubicBezTo>
                  <a:pt x="517" y="0"/>
                  <a:pt x="274" y="287"/>
                  <a:pt x="142" y="841"/>
                </a:cubicBezTo>
                <a:cubicBezTo>
                  <a:pt x="0" y="1417"/>
                  <a:pt x="40" y="2315"/>
                  <a:pt x="555" y="3149"/>
                </a:cubicBezTo>
                <a:cubicBezTo>
                  <a:pt x="1072" y="3983"/>
                  <a:pt x="1887" y="4473"/>
                  <a:pt x="2498" y="4655"/>
                </a:cubicBezTo>
                <a:cubicBezTo>
                  <a:pt x="2791" y="4745"/>
                  <a:pt x="3036" y="4777"/>
                  <a:pt x="3214" y="4777"/>
                </a:cubicBezTo>
                <a:cubicBezTo>
                  <a:pt x="3412" y="4777"/>
                  <a:pt x="3527" y="4736"/>
                  <a:pt x="3532" y="4688"/>
                </a:cubicBezTo>
                <a:cubicBezTo>
                  <a:pt x="3586" y="4493"/>
                  <a:pt x="2077" y="4158"/>
                  <a:pt x="1235" y="2792"/>
                </a:cubicBezTo>
                <a:cubicBezTo>
                  <a:pt x="391" y="1429"/>
                  <a:pt x="848" y="60"/>
                  <a:pt x="638" y="4"/>
                </a:cubicBezTo>
                <a:cubicBezTo>
                  <a:pt x="633" y="1"/>
                  <a:pt x="627" y="0"/>
                  <a:pt x="6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40;p46">
            <a:extLst>
              <a:ext uri="{FF2B5EF4-FFF2-40B4-BE49-F238E27FC236}">
                <a16:creationId xmlns:a16="http://schemas.microsoft.com/office/drawing/2014/main" id="{8D67BFDA-12A8-704C-9CA0-76949526F1CE}"/>
              </a:ext>
            </a:extLst>
          </p:cNvPr>
          <p:cNvSpPr/>
          <p:nvPr/>
        </p:nvSpPr>
        <p:spPr>
          <a:xfrm rot="20030276">
            <a:off x="7248492" y="2385872"/>
            <a:ext cx="101558" cy="54197"/>
          </a:xfrm>
          <a:custGeom>
            <a:avLst/>
            <a:gdLst/>
            <a:ahLst/>
            <a:cxnLst/>
            <a:rect l="l" t="t" r="r" b="b"/>
            <a:pathLst>
              <a:path w="5110" h="2727" extrusionOk="0">
                <a:moveTo>
                  <a:pt x="1812" y="1"/>
                </a:moveTo>
                <a:cubicBezTo>
                  <a:pt x="1425" y="1"/>
                  <a:pt x="1075" y="66"/>
                  <a:pt x="803" y="172"/>
                </a:cubicBezTo>
                <a:cubicBezTo>
                  <a:pt x="242" y="384"/>
                  <a:pt x="0" y="705"/>
                  <a:pt x="74" y="895"/>
                </a:cubicBezTo>
                <a:cubicBezTo>
                  <a:pt x="149" y="1102"/>
                  <a:pt x="490" y="1170"/>
                  <a:pt x="931" y="1258"/>
                </a:cubicBezTo>
                <a:cubicBezTo>
                  <a:pt x="1378" y="1341"/>
                  <a:pt x="1937" y="1459"/>
                  <a:pt x="2532" y="1678"/>
                </a:cubicBezTo>
                <a:cubicBezTo>
                  <a:pt x="3124" y="1902"/>
                  <a:pt x="3626" y="2178"/>
                  <a:pt x="4018" y="2407"/>
                </a:cubicBezTo>
                <a:cubicBezTo>
                  <a:pt x="4327" y="2583"/>
                  <a:pt x="4580" y="2727"/>
                  <a:pt x="4768" y="2727"/>
                </a:cubicBezTo>
                <a:cubicBezTo>
                  <a:pt x="4818" y="2727"/>
                  <a:pt x="4863" y="2716"/>
                  <a:pt x="4904" y="2694"/>
                </a:cubicBezTo>
                <a:cubicBezTo>
                  <a:pt x="5084" y="2599"/>
                  <a:pt x="5110" y="2198"/>
                  <a:pt x="4825" y="1670"/>
                </a:cubicBezTo>
                <a:cubicBezTo>
                  <a:pt x="4549" y="1148"/>
                  <a:pt x="3928" y="546"/>
                  <a:pt x="3073" y="229"/>
                </a:cubicBezTo>
                <a:cubicBezTo>
                  <a:pt x="2641" y="68"/>
                  <a:pt x="2207" y="1"/>
                  <a:pt x="18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41;p46">
            <a:extLst>
              <a:ext uri="{FF2B5EF4-FFF2-40B4-BE49-F238E27FC236}">
                <a16:creationId xmlns:a16="http://schemas.microsoft.com/office/drawing/2014/main" id="{2DAF1A53-6286-2544-AFDA-99547057EB67}"/>
              </a:ext>
            </a:extLst>
          </p:cNvPr>
          <p:cNvSpPr/>
          <p:nvPr/>
        </p:nvSpPr>
        <p:spPr>
          <a:xfrm rot="20030276">
            <a:off x="6947409" y="2191681"/>
            <a:ext cx="759914" cy="307694"/>
          </a:xfrm>
          <a:custGeom>
            <a:avLst/>
            <a:gdLst/>
            <a:ahLst/>
            <a:cxnLst/>
            <a:rect l="l" t="t" r="r" b="b"/>
            <a:pathLst>
              <a:path w="38236" h="15482" extrusionOk="0">
                <a:moveTo>
                  <a:pt x="13837" y="1"/>
                </a:moveTo>
                <a:lnTo>
                  <a:pt x="4936" y="2096"/>
                </a:lnTo>
                <a:cubicBezTo>
                  <a:pt x="4936" y="2096"/>
                  <a:pt x="0" y="14355"/>
                  <a:pt x="3209" y="15392"/>
                </a:cubicBezTo>
                <a:cubicBezTo>
                  <a:pt x="3398" y="15453"/>
                  <a:pt x="3582" y="15482"/>
                  <a:pt x="3759" y="15482"/>
                </a:cubicBezTo>
                <a:cubicBezTo>
                  <a:pt x="6600" y="15482"/>
                  <a:pt x="8000" y="8148"/>
                  <a:pt x="8000" y="8148"/>
                </a:cubicBezTo>
                <a:cubicBezTo>
                  <a:pt x="12425" y="7830"/>
                  <a:pt x="13629" y="3576"/>
                  <a:pt x="14893" y="2979"/>
                </a:cubicBezTo>
                <a:cubicBezTo>
                  <a:pt x="15037" y="2911"/>
                  <a:pt x="15225" y="2879"/>
                  <a:pt x="15450" y="2879"/>
                </a:cubicBezTo>
                <a:cubicBezTo>
                  <a:pt x="17202" y="2879"/>
                  <a:pt x="21219" y="4853"/>
                  <a:pt x="24503" y="7542"/>
                </a:cubicBezTo>
                <a:cubicBezTo>
                  <a:pt x="30144" y="12160"/>
                  <a:pt x="36241" y="12163"/>
                  <a:pt x="36255" y="12163"/>
                </a:cubicBezTo>
                <a:cubicBezTo>
                  <a:pt x="36255" y="12163"/>
                  <a:pt x="36255" y="12163"/>
                  <a:pt x="36255" y="12163"/>
                </a:cubicBezTo>
                <a:lnTo>
                  <a:pt x="38235" y="6262"/>
                </a:lnTo>
                <a:lnTo>
                  <a:pt x="31149" y="2192"/>
                </a:lnTo>
                <a:lnTo>
                  <a:pt x="22957" y="333"/>
                </a:lnTo>
                <a:lnTo>
                  <a:pt x="138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02;p46">
            <a:extLst>
              <a:ext uri="{FF2B5EF4-FFF2-40B4-BE49-F238E27FC236}">
                <a16:creationId xmlns:a16="http://schemas.microsoft.com/office/drawing/2014/main" id="{81D35FF5-876B-AE47-89D7-4AFA0039B3E0}"/>
              </a:ext>
            </a:extLst>
          </p:cNvPr>
          <p:cNvSpPr/>
          <p:nvPr/>
        </p:nvSpPr>
        <p:spPr>
          <a:xfrm rot="20030276">
            <a:off x="6946065" y="3489755"/>
            <a:ext cx="97742" cy="117139"/>
          </a:xfrm>
          <a:custGeom>
            <a:avLst/>
            <a:gdLst/>
            <a:ahLst/>
            <a:cxnLst/>
            <a:rect l="l" t="t" r="r" b="b"/>
            <a:pathLst>
              <a:path w="4918" h="5894" extrusionOk="0">
                <a:moveTo>
                  <a:pt x="35" y="1"/>
                </a:moveTo>
                <a:cubicBezTo>
                  <a:pt x="34" y="1"/>
                  <a:pt x="33" y="1"/>
                  <a:pt x="32" y="1"/>
                </a:cubicBezTo>
                <a:cubicBezTo>
                  <a:pt x="1" y="19"/>
                  <a:pt x="185" y="409"/>
                  <a:pt x="541" y="1006"/>
                </a:cubicBezTo>
                <a:cubicBezTo>
                  <a:pt x="898" y="1601"/>
                  <a:pt x="1437" y="2400"/>
                  <a:pt x="2112" y="3220"/>
                </a:cubicBezTo>
                <a:cubicBezTo>
                  <a:pt x="2788" y="4041"/>
                  <a:pt x="3463" y="4728"/>
                  <a:pt x="3977" y="5194"/>
                </a:cubicBezTo>
                <a:cubicBezTo>
                  <a:pt x="4468" y="5641"/>
                  <a:pt x="4806" y="5893"/>
                  <a:pt x="4857" y="5893"/>
                </a:cubicBezTo>
                <a:cubicBezTo>
                  <a:pt x="4859" y="5893"/>
                  <a:pt x="4861" y="5893"/>
                  <a:pt x="4862" y="5891"/>
                </a:cubicBezTo>
                <a:cubicBezTo>
                  <a:pt x="4917" y="5831"/>
                  <a:pt x="3649" y="4679"/>
                  <a:pt x="2321" y="3051"/>
                </a:cubicBezTo>
                <a:cubicBezTo>
                  <a:pt x="1002" y="1450"/>
                  <a:pt x="125" y="1"/>
                  <a:pt x="3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030;p46">
            <a:extLst>
              <a:ext uri="{FF2B5EF4-FFF2-40B4-BE49-F238E27FC236}">
                <a16:creationId xmlns:a16="http://schemas.microsoft.com/office/drawing/2014/main" id="{09891AD6-A639-6044-B9DF-1347E29F53AB}"/>
              </a:ext>
            </a:extLst>
          </p:cNvPr>
          <p:cNvSpPr/>
          <p:nvPr/>
        </p:nvSpPr>
        <p:spPr>
          <a:xfrm rot="20030276">
            <a:off x="7410603" y="2913395"/>
            <a:ext cx="192125" cy="173979"/>
          </a:xfrm>
          <a:custGeom>
            <a:avLst/>
            <a:gdLst/>
            <a:ahLst/>
            <a:cxnLst/>
            <a:rect l="l" t="t" r="r" b="b"/>
            <a:pathLst>
              <a:path w="9667" h="8754" extrusionOk="0">
                <a:moveTo>
                  <a:pt x="0" y="0"/>
                </a:moveTo>
                <a:cubicBezTo>
                  <a:pt x="0" y="1"/>
                  <a:pt x="547" y="6747"/>
                  <a:pt x="8972" y="8753"/>
                </a:cubicBezTo>
                <a:lnTo>
                  <a:pt x="9666" y="6623"/>
                </a:lnTo>
                <a:cubicBezTo>
                  <a:pt x="9666" y="6623"/>
                  <a:pt x="4344" y="5305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032;p46">
            <a:extLst>
              <a:ext uri="{FF2B5EF4-FFF2-40B4-BE49-F238E27FC236}">
                <a16:creationId xmlns:a16="http://schemas.microsoft.com/office/drawing/2014/main" id="{98BA80F4-F621-BA49-BA8A-2A28602369BF}"/>
              </a:ext>
            </a:extLst>
          </p:cNvPr>
          <p:cNvSpPr/>
          <p:nvPr/>
        </p:nvSpPr>
        <p:spPr>
          <a:xfrm rot="20030276">
            <a:off x="7016890" y="2616436"/>
            <a:ext cx="60557" cy="101816"/>
          </a:xfrm>
          <a:custGeom>
            <a:avLst/>
            <a:gdLst/>
            <a:ahLst/>
            <a:cxnLst/>
            <a:rect l="l" t="t" r="r" b="b"/>
            <a:pathLst>
              <a:path w="3047" h="5123" extrusionOk="0">
                <a:moveTo>
                  <a:pt x="2231" y="1"/>
                </a:moveTo>
                <a:cubicBezTo>
                  <a:pt x="1835" y="1"/>
                  <a:pt x="1413" y="257"/>
                  <a:pt x="1124" y="590"/>
                </a:cubicBezTo>
                <a:cubicBezTo>
                  <a:pt x="764" y="970"/>
                  <a:pt x="465" y="1482"/>
                  <a:pt x="308" y="2066"/>
                </a:cubicBezTo>
                <a:cubicBezTo>
                  <a:pt x="0" y="3218"/>
                  <a:pt x="264" y="4461"/>
                  <a:pt x="1012" y="4944"/>
                </a:cubicBezTo>
                <a:cubicBezTo>
                  <a:pt x="1227" y="5075"/>
                  <a:pt x="1443" y="5123"/>
                  <a:pt x="1627" y="5123"/>
                </a:cubicBezTo>
                <a:cubicBezTo>
                  <a:pt x="1757" y="5123"/>
                  <a:pt x="1872" y="5099"/>
                  <a:pt x="1959" y="5065"/>
                </a:cubicBezTo>
                <a:cubicBezTo>
                  <a:pt x="2176" y="4978"/>
                  <a:pt x="2244" y="4861"/>
                  <a:pt x="2228" y="4844"/>
                </a:cubicBezTo>
                <a:cubicBezTo>
                  <a:pt x="2225" y="4840"/>
                  <a:pt x="2220" y="4838"/>
                  <a:pt x="2212" y="4838"/>
                </a:cubicBezTo>
                <a:cubicBezTo>
                  <a:pt x="2174" y="4838"/>
                  <a:pt x="2078" y="4888"/>
                  <a:pt x="1919" y="4909"/>
                </a:cubicBezTo>
                <a:cubicBezTo>
                  <a:pt x="1884" y="4914"/>
                  <a:pt x="1845" y="4917"/>
                  <a:pt x="1804" y="4917"/>
                </a:cubicBezTo>
                <a:cubicBezTo>
                  <a:pt x="1624" y="4917"/>
                  <a:pt x="1390" y="4865"/>
                  <a:pt x="1177" y="4704"/>
                </a:cubicBezTo>
                <a:cubicBezTo>
                  <a:pt x="645" y="4304"/>
                  <a:pt x="426" y="3203"/>
                  <a:pt x="705" y="2174"/>
                </a:cubicBezTo>
                <a:cubicBezTo>
                  <a:pt x="836" y="1684"/>
                  <a:pt x="1077" y="1230"/>
                  <a:pt x="1406" y="844"/>
                </a:cubicBezTo>
                <a:cubicBezTo>
                  <a:pt x="1681" y="509"/>
                  <a:pt x="2005" y="305"/>
                  <a:pt x="2304" y="305"/>
                </a:cubicBezTo>
                <a:cubicBezTo>
                  <a:pt x="2328" y="305"/>
                  <a:pt x="2352" y="307"/>
                  <a:pt x="2376" y="309"/>
                </a:cubicBezTo>
                <a:cubicBezTo>
                  <a:pt x="2696" y="330"/>
                  <a:pt x="2855" y="576"/>
                  <a:pt x="2877" y="756"/>
                </a:cubicBezTo>
                <a:cubicBezTo>
                  <a:pt x="2906" y="937"/>
                  <a:pt x="2835" y="1039"/>
                  <a:pt x="2862" y="1058"/>
                </a:cubicBezTo>
                <a:cubicBezTo>
                  <a:pt x="2863" y="1059"/>
                  <a:pt x="2865" y="1060"/>
                  <a:pt x="2868" y="1060"/>
                </a:cubicBezTo>
                <a:cubicBezTo>
                  <a:pt x="2898" y="1060"/>
                  <a:pt x="3014" y="976"/>
                  <a:pt x="3037" y="752"/>
                </a:cubicBezTo>
                <a:cubicBezTo>
                  <a:pt x="3047" y="603"/>
                  <a:pt x="3006" y="453"/>
                  <a:pt x="2921" y="330"/>
                </a:cubicBezTo>
                <a:cubicBezTo>
                  <a:pt x="2818" y="178"/>
                  <a:pt x="2635" y="62"/>
                  <a:pt x="2418" y="21"/>
                </a:cubicBezTo>
                <a:cubicBezTo>
                  <a:pt x="2357" y="7"/>
                  <a:pt x="2294" y="1"/>
                  <a:pt x="2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33;p46">
            <a:extLst>
              <a:ext uri="{FF2B5EF4-FFF2-40B4-BE49-F238E27FC236}">
                <a16:creationId xmlns:a16="http://schemas.microsoft.com/office/drawing/2014/main" id="{202A1935-4ADA-4043-AD7F-AA56156433AE}"/>
              </a:ext>
            </a:extLst>
          </p:cNvPr>
          <p:cNvSpPr/>
          <p:nvPr/>
        </p:nvSpPr>
        <p:spPr>
          <a:xfrm rot="20030276">
            <a:off x="7584357" y="2475538"/>
            <a:ext cx="54634" cy="46883"/>
          </a:xfrm>
          <a:custGeom>
            <a:avLst/>
            <a:gdLst/>
            <a:ahLst/>
            <a:cxnLst/>
            <a:rect l="l" t="t" r="r" b="b"/>
            <a:pathLst>
              <a:path w="2749" h="2359" extrusionOk="0">
                <a:moveTo>
                  <a:pt x="1364" y="1"/>
                </a:moveTo>
                <a:cubicBezTo>
                  <a:pt x="830" y="1"/>
                  <a:pt x="339" y="335"/>
                  <a:pt x="186" y="852"/>
                </a:cubicBezTo>
                <a:cubicBezTo>
                  <a:pt x="0" y="1477"/>
                  <a:pt x="381" y="2130"/>
                  <a:pt x="1038" y="2311"/>
                </a:cubicBezTo>
                <a:cubicBezTo>
                  <a:pt x="1154" y="2344"/>
                  <a:pt x="1271" y="2359"/>
                  <a:pt x="1385" y="2359"/>
                </a:cubicBezTo>
                <a:cubicBezTo>
                  <a:pt x="1920" y="2359"/>
                  <a:pt x="2410" y="2025"/>
                  <a:pt x="2562" y="1510"/>
                </a:cubicBezTo>
                <a:cubicBezTo>
                  <a:pt x="2749" y="884"/>
                  <a:pt x="2365" y="229"/>
                  <a:pt x="1710" y="48"/>
                </a:cubicBezTo>
                <a:cubicBezTo>
                  <a:pt x="1594" y="16"/>
                  <a:pt x="1478" y="1"/>
                  <a:pt x="13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036;p46">
            <a:extLst>
              <a:ext uri="{FF2B5EF4-FFF2-40B4-BE49-F238E27FC236}">
                <a16:creationId xmlns:a16="http://schemas.microsoft.com/office/drawing/2014/main" id="{AA979F7C-63BD-364E-B471-C7590DD3F1A0}"/>
              </a:ext>
            </a:extLst>
          </p:cNvPr>
          <p:cNvSpPr/>
          <p:nvPr/>
        </p:nvSpPr>
        <p:spPr>
          <a:xfrm rot="20030276">
            <a:off x="7302257" y="2485038"/>
            <a:ext cx="94263" cy="43465"/>
          </a:xfrm>
          <a:custGeom>
            <a:avLst/>
            <a:gdLst/>
            <a:ahLst/>
            <a:cxnLst/>
            <a:rect l="l" t="t" r="r" b="b"/>
            <a:pathLst>
              <a:path w="4743" h="2187" extrusionOk="0">
                <a:moveTo>
                  <a:pt x="1665" y="1"/>
                </a:moveTo>
                <a:cubicBezTo>
                  <a:pt x="1310" y="1"/>
                  <a:pt x="990" y="55"/>
                  <a:pt x="742" y="136"/>
                </a:cubicBezTo>
                <a:cubicBezTo>
                  <a:pt x="239" y="292"/>
                  <a:pt x="1" y="519"/>
                  <a:pt x="45" y="610"/>
                </a:cubicBezTo>
                <a:cubicBezTo>
                  <a:pt x="69" y="667"/>
                  <a:pt x="179" y="680"/>
                  <a:pt x="353" y="680"/>
                </a:cubicBezTo>
                <a:cubicBezTo>
                  <a:pt x="505" y="680"/>
                  <a:pt x="706" y="670"/>
                  <a:pt x="941" y="670"/>
                </a:cubicBezTo>
                <a:cubicBezTo>
                  <a:pt x="1381" y="670"/>
                  <a:pt x="1941" y="705"/>
                  <a:pt x="2524" y="908"/>
                </a:cubicBezTo>
                <a:cubicBezTo>
                  <a:pt x="3720" y="1307"/>
                  <a:pt x="4382" y="2187"/>
                  <a:pt x="4615" y="2187"/>
                </a:cubicBezTo>
                <a:cubicBezTo>
                  <a:pt x="4627" y="2187"/>
                  <a:pt x="4638" y="2184"/>
                  <a:pt x="4649" y="2179"/>
                </a:cubicBezTo>
                <a:cubicBezTo>
                  <a:pt x="4742" y="2134"/>
                  <a:pt x="4703" y="1814"/>
                  <a:pt x="4416" y="1387"/>
                </a:cubicBezTo>
                <a:cubicBezTo>
                  <a:pt x="4135" y="964"/>
                  <a:pt x="3573" y="452"/>
                  <a:pt x="2790" y="186"/>
                </a:cubicBezTo>
                <a:cubicBezTo>
                  <a:pt x="2402" y="54"/>
                  <a:pt x="2016" y="1"/>
                  <a:pt x="16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051;p46">
            <a:extLst>
              <a:ext uri="{FF2B5EF4-FFF2-40B4-BE49-F238E27FC236}">
                <a16:creationId xmlns:a16="http://schemas.microsoft.com/office/drawing/2014/main" id="{A4B16399-FB6F-3B44-BC02-FFE38FD11EB5}"/>
              </a:ext>
            </a:extLst>
          </p:cNvPr>
          <p:cNvSpPr/>
          <p:nvPr/>
        </p:nvSpPr>
        <p:spPr>
          <a:xfrm rot="20030276">
            <a:off x="8386080" y="3902211"/>
            <a:ext cx="96271" cy="46327"/>
          </a:xfrm>
          <a:custGeom>
            <a:avLst/>
            <a:gdLst/>
            <a:ahLst/>
            <a:cxnLst/>
            <a:rect l="l" t="t" r="r" b="b"/>
            <a:pathLst>
              <a:path w="4844" h="2331" extrusionOk="0">
                <a:moveTo>
                  <a:pt x="52" y="1"/>
                </a:moveTo>
                <a:cubicBezTo>
                  <a:pt x="41" y="1"/>
                  <a:pt x="34" y="3"/>
                  <a:pt x="32" y="7"/>
                </a:cubicBezTo>
                <a:cubicBezTo>
                  <a:pt x="0" y="74"/>
                  <a:pt x="1043" y="647"/>
                  <a:pt x="2363" y="1287"/>
                </a:cubicBezTo>
                <a:cubicBezTo>
                  <a:pt x="3597" y="1886"/>
                  <a:pt x="4637" y="2331"/>
                  <a:pt x="4792" y="2331"/>
                </a:cubicBezTo>
                <a:cubicBezTo>
                  <a:pt x="4803" y="2331"/>
                  <a:pt x="4809" y="2329"/>
                  <a:pt x="4811" y="2324"/>
                </a:cubicBezTo>
                <a:cubicBezTo>
                  <a:pt x="4843" y="2258"/>
                  <a:pt x="3800" y="1684"/>
                  <a:pt x="2480" y="1045"/>
                </a:cubicBezTo>
                <a:cubicBezTo>
                  <a:pt x="1245" y="447"/>
                  <a:pt x="206" y="1"/>
                  <a:pt x="5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018;p46">
            <a:extLst>
              <a:ext uri="{FF2B5EF4-FFF2-40B4-BE49-F238E27FC236}">
                <a16:creationId xmlns:a16="http://schemas.microsoft.com/office/drawing/2014/main" id="{743E1236-2751-794F-BA79-752F8DC6A2DB}"/>
              </a:ext>
            </a:extLst>
          </p:cNvPr>
          <p:cNvSpPr/>
          <p:nvPr/>
        </p:nvSpPr>
        <p:spPr>
          <a:xfrm rot="20030276">
            <a:off x="6824178" y="3531690"/>
            <a:ext cx="11626" cy="113085"/>
          </a:xfrm>
          <a:custGeom>
            <a:avLst/>
            <a:gdLst/>
            <a:ahLst/>
            <a:cxnLst/>
            <a:rect l="l" t="t" r="r" b="b"/>
            <a:pathLst>
              <a:path w="585" h="5690" extrusionOk="0">
                <a:moveTo>
                  <a:pt x="510" y="1"/>
                </a:moveTo>
                <a:cubicBezTo>
                  <a:pt x="436" y="1"/>
                  <a:pt x="279" y="1268"/>
                  <a:pt x="159" y="2835"/>
                </a:cubicBezTo>
                <a:cubicBezTo>
                  <a:pt x="38" y="4406"/>
                  <a:pt x="1" y="5683"/>
                  <a:pt x="76" y="5689"/>
                </a:cubicBezTo>
                <a:cubicBezTo>
                  <a:pt x="76" y="5689"/>
                  <a:pt x="76" y="5689"/>
                  <a:pt x="76" y="5689"/>
                </a:cubicBezTo>
                <a:cubicBezTo>
                  <a:pt x="150" y="5689"/>
                  <a:pt x="307" y="4423"/>
                  <a:pt x="427" y="2856"/>
                </a:cubicBezTo>
                <a:cubicBezTo>
                  <a:pt x="548" y="1284"/>
                  <a:pt x="585" y="7"/>
                  <a:pt x="510" y="1"/>
                </a:cubicBezTo>
                <a:cubicBezTo>
                  <a:pt x="510" y="1"/>
                  <a:pt x="510" y="1"/>
                  <a:pt x="51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035;p46">
            <a:extLst>
              <a:ext uri="{FF2B5EF4-FFF2-40B4-BE49-F238E27FC236}">
                <a16:creationId xmlns:a16="http://schemas.microsoft.com/office/drawing/2014/main" id="{279314C9-BFC4-A144-BD9E-5D2139CDB0C5}"/>
              </a:ext>
            </a:extLst>
          </p:cNvPr>
          <p:cNvSpPr/>
          <p:nvPr/>
        </p:nvSpPr>
        <p:spPr>
          <a:xfrm rot="20030276">
            <a:off x="7327087" y="2509889"/>
            <a:ext cx="54655" cy="46903"/>
          </a:xfrm>
          <a:custGeom>
            <a:avLst/>
            <a:gdLst/>
            <a:ahLst/>
            <a:cxnLst/>
            <a:rect l="l" t="t" r="r" b="b"/>
            <a:pathLst>
              <a:path w="2750" h="2360" extrusionOk="0">
                <a:moveTo>
                  <a:pt x="1366" y="1"/>
                </a:moveTo>
                <a:cubicBezTo>
                  <a:pt x="831" y="1"/>
                  <a:pt x="340" y="335"/>
                  <a:pt x="186" y="851"/>
                </a:cubicBezTo>
                <a:cubicBezTo>
                  <a:pt x="1" y="1477"/>
                  <a:pt x="381" y="2129"/>
                  <a:pt x="1039" y="2312"/>
                </a:cubicBezTo>
                <a:cubicBezTo>
                  <a:pt x="1154" y="2344"/>
                  <a:pt x="1270" y="2359"/>
                  <a:pt x="1384" y="2359"/>
                </a:cubicBezTo>
                <a:cubicBezTo>
                  <a:pt x="1919" y="2359"/>
                  <a:pt x="2410" y="2025"/>
                  <a:pt x="2563" y="1510"/>
                </a:cubicBezTo>
                <a:cubicBezTo>
                  <a:pt x="2749" y="885"/>
                  <a:pt x="2367" y="229"/>
                  <a:pt x="1710" y="47"/>
                </a:cubicBezTo>
                <a:cubicBezTo>
                  <a:pt x="1595" y="16"/>
                  <a:pt x="1480" y="1"/>
                  <a:pt x="13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039;p46">
            <a:extLst>
              <a:ext uri="{FF2B5EF4-FFF2-40B4-BE49-F238E27FC236}">
                <a16:creationId xmlns:a16="http://schemas.microsoft.com/office/drawing/2014/main" id="{FF4D0D86-E3AA-1046-A9A2-DADBDA5C4142}"/>
              </a:ext>
            </a:extLst>
          </p:cNvPr>
          <p:cNvSpPr/>
          <p:nvPr/>
        </p:nvSpPr>
        <p:spPr>
          <a:xfrm rot="20030276">
            <a:off x="7550368" y="2398348"/>
            <a:ext cx="87546" cy="44956"/>
          </a:xfrm>
          <a:custGeom>
            <a:avLst/>
            <a:gdLst/>
            <a:ahLst/>
            <a:cxnLst/>
            <a:rect l="l" t="t" r="r" b="b"/>
            <a:pathLst>
              <a:path w="4405" h="2262" extrusionOk="0">
                <a:moveTo>
                  <a:pt x="1440" y="0"/>
                </a:moveTo>
                <a:cubicBezTo>
                  <a:pt x="1166" y="0"/>
                  <a:pt x="917" y="36"/>
                  <a:pt x="713" y="98"/>
                </a:cubicBezTo>
                <a:cubicBezTo>
                  <a:pt x="236" y="238"/>
                  <a:pt x="1" y="479"/>
                  <a:pt x="41" y="654"/>
                </a:cubicBezTo>
                <a:cubicBezTo>
                  <a:pt x="144" y="1022"/>
                  <a:pt x="1109" y="1076"/>
                  <a:pt x="2136" y="1476"/>
                </a:cubicBezTo>
                <a:cubicBezTo>
                  <a:pt x="3022" y="1787"/>
                  <a:pt x="3711" y="2261"/>
                  <a:pt x="4091" y="2261"/>
                </a:cubicBezTo>
                <a:cubicBezTo>
                  <a:pt x="4156" y="2261"/>
                  <a:pt x="4212" y="2247"/>
                  <a:pt x="4259" y="2216"/>
                </a:cubicBezTo>
                <a:cubicBezTo>
                  <a:pt x="4404" y="2110"/>
                  <a:pt x="4382" y="1775"/>
                  <a:pt x="4112" y="1356"/>
                </a:cubicBezTo>
                <a:cubicBezTo>
                  <a:pt x="3847" y="942"/>
                  <a:pt x="3314" y="473"/>
                  <a:pt x="2604" y="210"/>
                </a:cubicBezTo>
                <a:cubicBezTo>
                  <a:pt x="2201" y="62"/>
                  <a:pt x="1799" y="0"/>
                  <a:pt x="14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055;p46">
            <a:extLst>
              <a:ext uri="{FF2B5EF4-FFF2-40B4-BE49-F238E27FC236}">
                <a16:creationId xmlns:a16="http://schemas.microsoft.com/office/drawing/2014/main" id="{317EB93A-1712-644A-AD45-BF8322AE0DA7}"/>
              </a:ext>
            </a:extLst>
          </p:cNvPr>
          <p:cNvSpPr/>
          <p:nvPr/>
        </p:nvSpPr>
        <p:spPr>
          <a:xfrm rot="20030276">
            <a:off x="8372620" y="4399497"/>
            <a:ext cx="69481" cy="91481"/>
          </a:xfrm>
          <a:custGeom>
            <a:avLst/>
            <a:gdLst/>
            <a:ahLst/>
            <a:cxnLst/>
            <a:rect l="l" t="t" r="r" b="b"/>
            <a:pathLst>
              <a:path w="3496" h="4603" extrusionOk="0">
                <a:moveTo>
                  <a:pt x="3432" y="0"/>
                </a:moveTo>
                <a:cubicBezTo>
                  <a:pt x="3342" y="0"/>
                  <a:pt x="2553" y="980"/>
                  <a:pt x="1640" y="2222"/>
                </a:cubicBezTo>
                <a:cubicBezTo>
                  <a:pt x="708" y="3493"/>
                  <a:pt x="0" y="4558"/>
                  <a:pt x="61" y="4602"/>
                </a:cubicBezTo>
                <a:cubicBezTo>
                  <a:pt x="62" y="4602"/>
                  <a:pt x="64" y="4603"/>
                  <a:pt x="66" y="4603"/>
                </a:cubicBezTo>
                <a:cubicBezTo>
                  <a:pt x="155" y="4603"/>
                  <a:pt x="945" y="3624"/>
                  <a:pt x="1857" y="2381"/>
                </a:cubicBezTo>
                <a:cubicBezTo>
                  <a:pt x="2788" y="1111"/>
                  <a:pt x="3496" y="45"/>
                  <a:pt x="3437" y="1"/>
                </a:cubicBezTo>
                <a:cubicBezTo>
                  <a:pt x="3435" y="0"/>
                  <a:pt x="3434" y="0"/>
                  <a:pt x="343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062;p46">
            <a:extLst>
              <a:ext uri="{FF2B5EF4-FFF2-40B4-BE49-F238E27FC236}">
                <a16:creationId xmlns:a16="http://schemas.microsoft.com/office/drawing/2014/main" id="{9AED1478-E775-4645-8FB1-359FFA12073D}"/>
              </a:ext>
            </a:extLst>
          </p:cNvPr>
          <p:cNvSpPr/>
          <p:nvPr/>
        </p:nvSpPr>
        <p:spPr>
          <a:xfrm rot="20030276">
            <a:off x="8409419" y="3959753"/>
            <a:ext cx="225395" cy="113363"/>
          </a:xfrm>
          <a:custGeom>
            <a:avLst/>
            <a:gdLst/>
            <a:ahLst/>
            <a:cxnLst/>
            <a:rect l="l" t="t" r="r" b="b"/>
            <a:pathLst>
              <a:path w="11341" h="5704" extrusionOk="0">
                <a:moveTo>
                  <a:pt x="525" y="1"/>
                </a:moveTo>
                <a:lnTo>
                  <a:pt x="0" y="334"/>
                </a:lnTo>
                <a:cubicBezTo>
                  <a:pt x="165" y="351"/>
                  <a:pt x="330" y="368"/>
                  <a:pt x="495" y="385"/>
                </a:cubicBezTo>
                <a:lnTo>
                  <a:pt x="495" y="385"/>
                </a:lnTo>
                <a:cubicBezTo>
                  <a:pt x="482" y="258"/>
                  <a:pt x="490" y="129"/>
                  <a:pt x="525" y="1"/>
                </a:cubicBezTo>
                <a:close/>
                <a:moveTo>
                  <a:pt x="495" y="385"/>
                </a:moveTo>
                <a:cubicBezTo>
                  <a:pt x="541" y="842"/>
                  <a:pt x="867" y="1276"/>
                  <a:pt x="1268" y="1531"/>
                </a:cubicBezTo>
                <a:cubicBezTo>
                  <a:pt x="1780" y="1858"/>
                  <a:pt x="2394" y="1970"/>
                  <a:pt x="2980" y="2132"/>
                </a:cubicBezTo>
                <a:cubicBezTo>
                  <a:pt x="4292" y="2497"/>
                  <a:pt x="5514" y="3136"/>
                  <a:pt x="6563" y="4006"/>
                </a:cubicBezTo>
                <a:cubicBezTo>
                  <a:pt x="7131" y="4479"/>
                  <a:pt x="7654" y="5022"/>
                  <a:pt x="8304" y="5374"/>
                </a:cubicBezTo>
                <a:cubicBezTo>
                  <a:pt x="8676" y="5576"/>
                  <a:pt x="9110" y="5704"/>
                  <a:pt x="9530" y="5704"/>
                </a:cubicBezTo>
                <a:cubicBezTo>
                  <a:pt x="9845" y="5704"/>
                  <a:pt x="10152" y="5632"/>
                  <a:pt x="10421" y="5465"/>
                </a:cubicBezTo>
                <a:cubicBezTo>
                  <a:pt x="11112" y="5037"/>
                  <a:pt x="11341" y="4070"/>
                  <a:pt x="11068" y="3303"/>
                </a:cubicBezTo>
                <a:cubicBezTo>
                  <a:pt x="10797" y="2537"/>
                  <a:pt x="10119" y="1969"/>
                  <a:pt x="9373" y="1646"/>
                </a:cubicBezTo>
                <a:cubicBezTo>
                  <a:pt x="8627" y="1322"/>
                  <a:pt x="7809" y="1211"/>
                  <a:pt x="7001" y="1110"/>
                </a:cubicBezTo>
                <a:cubicBezTo>
                  <a:pt x="4837" y="836"/>
                  <a:pt x="2665" y="610"/>
                  <a:pt x="495" y="385"/>
                </a:cubicBezTo>
                <a:close/>
              </a:path>
            </a:pathLst>
          </a:custGeom>
          <a:solidFill>
            <a:srgbClr val="455A64">
              <a:alpha val="267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1980;p46">
            <a:extLst>
              <a:ext uri="{FF2B5EF4-FFF2-40B4-BE49-F238E27FC236}">
                <a16:creationId xmlns:a16="http://schemas.microsoft.com/office/drawing/2014/main" id="{3E051C0A-9475-B44F-89B0-C9E989CAB8FB}"/>
              </a:ext>
            </a:extLst>
          </p:cNvPr>
          <p:cNvGrpSpPr/>
          <p:nvPr/>
        </p:nvGrpSpPr>
        <p:grpSpPr>
          <a:xfrm rot="20030276">
            <a:off x="6253471" y="2619862"/>
            <a:ext cx="2360014" cy="2660950"/>
            <a:chOff x="6250816" y="1302190"/>
            <a:chExt cx="2632325" cy="2967984"/>
          </a:xfrm>
        </p:grpSpPr>
        <p:sp>
          <p:nvSpPr>
            <p:cNvPr id="29" name="Google Shape;1982;p46">
              <a:extLst>
                <a:ext uri="{FF2B5EF4-FFF2-40B4-BE49-F238E27FC236}">
                  <a16:creationId xmlns:a16="http://schemas.microsoft.com/office/drawing/2014/main" id="{DE98A518-42E7-A549-9F2B-17A9B76D3A05}"/>
                </a:ext>
              </a:extLst>
            </p:cNvPr>
            <p:cNvSpPr/>
            <p:nvPr/>
          </p:nvSpPr>
          <p:spPr>
            <a:xfrm>
              <a:off x="7132972" y="1865045"/>
              <a:ext cx="270355" cy="654407"/>
            </a:xfrm>
            <a:custGeom>
              <a:avLst/>
              <a:gdLst/>
              <a:ahLst/>
              <a:cxnLst/>
              <a:rect l="l" t="t" r="r" b="b"/>
              <a:pathLst>
                <a:path w="12196" h="29521" extrusionOk="0">
                  <a:moveTo>
                    <a:pt x="12181" y="1"/>
                  </a:moveTo>
                  <a:cubicBezTo>
                    <a:pt x="12164" y="1"/>
                    <a:pt x="12060" y="48"/>
                    <a:pt x="11878" y="137"/>
                  </a:cubicBezTo>
                  <a:cubicBezTo>
                    <a:pt x="11594" y="281"/>
                    <a:pt x="11317" y="443"/>
                    <a:pt x="11054" y="622"/>
                  </a:cubicBezTo>
                  <a:cubicBezTo>
                    <a:pt x="10358" y="1076"/>
                    <a:pt x="9417" y="1855"/>
                    <a:pt x="8489" y="3024"/>
                  </a:cubicBezTo>
                  <a:cubicBezTo>
                    <a:pt x="7560" y="4189"/>
                    <a:pt x="6672" y="5749"/>
                    <a:pt x="5970" y="7586"/>
                  </a:cubicBezTo>
                  <a:cubicBezTo>
                    <a:pt x="5251" y="9418"/>
                    <a:pt x="4706" y="11509"/>
                    <a:pt x="4121" y="13688"/>
                  </a:cubicBezTo>
                  <a:cubicBezTo>
                    <a:pt x="2969" y="18041"/>
                    <a:pt x="1926" y="21979"/>
                    <a:pt x="1160" y="24870"/>
                  </a:cubicBezTo>
                  <a:cubicBezTo>
                    <a:pt x="799" y="26279"/>
                    <a:pt x="506" y="27432"/>
                    <a:pt x="292" y="28266"/>
                  </a:cubicBezTo>
                  <a:cubicBezTo>
                    <a:pt x="201" y="28646"/>
                    <a:pt x="126" y="28953"/>
                    <a:pt x="70" y="29192"/>
                  </a:cubicBezTo>
                  <a:cubicBezTo>
                    <a:pt x="21" y="29406"/>
                    <a:pt x="0" y="29518"/>
                    <a:pt x="9" y="29520"/>
                  </a:cubicBezTo>
                  <a:cubicBezTo>
                    <a:pt x="9" y="29520"/>
                    <a:pt x="10" y="29520"/>
                    <a:pt x="10" y="29520"/>
                  </a:cubicBezTo>
                  <a:cubicBezTo>
                    <a:pt x="19" y="29520"/>
                    <a:pt x="59" y="29412"/>
                    <a:pt x="123" y="29206"/>
                  </a:cubicBezTo>
                  <a:lnTo>
                    <a:pt x="394" y="28292"/>
                  </a:lnTo>
                  <a:lnTo>
                    <a:pt x="1343" y="24919"/>
                  </a:lnTo>
                  <a:cubicBezTo>
                    <a:pt x="2129" y="22033"/>
                    <a:pt x="3197" y="18101"/>
                    <a:pt x="4381" y="13757"/>
                  </a:cubicBezTo>
                  <a:cubicBezTo>
                    <a:pt x="4966" y="11576"/>
                    <a:pt x="5502" y="9494"/>
                    <a:pt x="6200" y="7674"/>
                  </a:cubicBezTo>
                  <a:cubicBezTo>
                    <a:pt x="6883" y="5851"/>
                    <a:pt x="7740" y="4305"/>
                    <a:pt x="8639" y="3141"/>
                  </a:cubicBezTo>
                  <a:cubicBezTo>
                    <a:pt x="9534" y="1973"/>
                    <a:pt x="10443" y="1184"/>
                    <a:pt x="11112" y="708"/>
                  </a:cubicBezTo>
                  <a:cubicBezTo>
                    <a:pt x="11783" y="228"/>
                    <a:pt x="12196" y="26"/>
                    <a:pt x="12183" y="2"/>
                  </a:cubicBezTo>
                  <a:cubicBezTo>
                    <a:pt x="12183" y="1"/>
                    <a:pt x="12182" y="1"/>
                    <a:pt x="12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83;p46">
              <a:extLst>
                <a:ext uri="{FF2B5EF4-FFF2-40B4-BE49-F238E27FC236}">
                  <a16:creationId xmlns:a16="http://schemas.microsoft.com/office/drawing/2014/main" id="{B919401D-08F2-BA45-B83C-8578E3CCE82F}"/>
                </a:ext>
              </a:extLst>
            </p:cNvPr>
            <p:cNvSpPr/>
            <p:nvPr/>
          </p:nvSpPr>
          <p:spPr>
            <a:xfrm>
              <a:off x="7968066" y="2461262"/>
              <a:ext cx="72909" cy="153177"/>
            </a:xfrm>
            <a:custGeom>
              <a:avLst/>
              <a:gdLst/>
              <a:ahLst/>
              <a:cxnLst/>
              <a:rect l="l" t="t" r="r" b="b"/>
              <a:pathLst>
                <a:path w="3289" h="6910" extrusionOk="0">
                  <a:moveTo>
                    <a:pt x="71" y="0"/>
                  </a:moveTo>
                  <a:cubicBezTo>
                    <a:pt x="70" y="0"/>
                    <a:pt x="69" y="0"/>
                    <a:pt x="68" y="1"/>
                  </a:cubicBezTo>
                  <a:cubicBezTo>
                    <a:pt x="0" y="39"/>
                    <a:pt x="794" y="1546"/>
                    <a:pt x="1669" y="3451"/>
                  </a:cubicBezTo>
                  <a:cubicBezTo>
                    <a:pt x="2543" y="5338"/>
                    <a:pt x="3171" y="6910"/>
                    <a:pt x="3253" y="6910"/>
                  </a:cubicBezTo>
                  <a:cubicBezTo>
                    <a:pt x="3254" y="6910"/>
                    <a:pt x="3254" y="6909"/>
                    <a:pt x="3255" y="6909"/>
                  </a:cubicBezTo>
                  <a:cubicBezTo>
                    <a:pt x="3288" y="6896"/>
                    <a:pt x="3174" y="6483"/>
                    <a:pt x="2941" y="5833"/>
                  </a:cubicBezTo>
                  <a:cubicBezTo>
                    <a:pt x="2710" y="5183"/>
                    <a:pt x="2356" y="4296"/>
                    <a:pt x="1914" y="3339"/>
                  </a:cubicBezTo>
                  <a:cubicBezTo>
                    <a:pt x="1471" y="2381"/>
                    <a:pt x="1028" y="1536"/>
                    <a:pt x="683" y="938"/>
                  </a:cubicBezTo>
                  <a:cubicBezTo>
                    <a:pt x="347" y="352"/>
                    <a:pt x="111" y="0"/>
                    <a:pt x="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84;p46">
              <a:extLst>
                <a:ext uri="{FF2B5EF4-FFF2-40B4-BE49-F238E27FC236}">
                  <a16:creationId xmlns:a16="http://schemas.microsoft.com/office/drawing/2014/main" id="{FCC8DFA2-2D42-874A-BAB7-FC41DD88D9E3}"/>
                </a:ext>
              </a:extLst>
            </p:cNvPr>
            <p:cNvSpPr/>
            <p:nvPr/>
          </p:nvSpPr>
          <p:spPr>
            <a:xfrm>
              <a:off x="8199051" y="2457715"/>
              <a:ext cx="153665" cy="94810"/>
            </a:xfrm>
            <a:custGeom>
              <a:avLst/>
              <a:gdLst/>
              <a:ahLst/>
              <a:cxnLst/>
              <a:rect l="l" t="t" r="r" b="b"/>
              <a:pathLst>
                <a:path w="6932" h="4277" extrusionOk="0">
                  <a:moveTo>
                    <a:pt x="6883" y="1"/>
                  </a:moveTo>
                  <a:cubicBezTo>
                    <a:pt x="6749" y="1"/>
                    <a:pt x="5225" y="884"/>
                    <a:pt x="3395" y="2024"/>
                  </a:cubicBezTo>
                  <a:cubicBezTo>
                    <a:pt x="1503" y="3203"/>
                    <a:pt x="1" y="4210"/>
                    <a:pt x="41" y="4273"/>
                  </a:cubicBezTo>
                  <a:cubicBezTo>
                    <a:pt x="42" y="4275"/>
                    <a:pt x="45" y="4276"/>
                    <a:pt x="49" y="4276"/>
                  </a:cubicBezTo>
                  <a:cubicBezTo>
                    <a:pt x="183" y="4276"/>
                    <a:pt x="1708" y="3392"/>
                    <a:pt x="3537" y="2253"/>
                  </a:cubicBezTo>
                  <a:cubicBezTo>
                    <a:pt x="5429" y="1074"/>
                    <a:pt x="6931" y="67"/>
                    <a:pt x="6891" y="4"/>
                  </a:cubicBezTo>
                  <a:cubicBezTo>
                    <a:pt x="6890" y="2"/>
                    <a:pt x="6887" y="1"/>
                    <a:pt x="68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85;p46">
              <a:extLst>
                <a:ext uri="{FF2B5EF4-FFF2-40B4-BE49-F238E27FC236}">
                  <a16:creationId xmlns:a16="http://schemas.microsoft.com/office/drawing/2014/main" id="{8B66BD3F-88AB-4F43-9B9F-65517777A4C5}"/>
                </a:ext>
              </a:extLst>
            </p:cNvPr>
            <p:cNvSpPr/>
            <p:nvPr/>
          </p:nvSpPr>
          <p:spPr>
            <a:xfrm>
              <a:off x="8208539" y="2223028"/>
              <a:ext cx="9687" cy="122010"/>
            </a:xfrm>
            <a:custGeom>
              <a:avLst/>
              <a:gdLst/>
              <a:ahLst/>
              <a:cxnLst/>
              <a:rect l="l" t="t" r="r" b="b"/>
              <a:pathLst>
                <a:path w="437" h="5504" extrusionOk="0">
                  <a:moveTo>
                    <a:pt x="76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1" y="4"/>
                    <a:pt x="6" y="1239"/>
                    <a:pt x="86" y="2759"/>
                  </a:cubicBezTo>
                  <a:cubicBezTo>
                    <a:pt x="164" y="4275"/>
                    <a:pt x="289" y="5503"/>
                    <a:pt x="363" y="5503"/>
                  </a:cubicBezTo>
                  <a:cubicBezTo>
                    <a:pt x="363" y="5503"/>
                    <a:pt x="364" y="5503"/>
                    <a:pt x="364" y="5503"/>
                  </a:cubicBezTo>
                  <a:cubicBezTo>
                    <a:pt x="437" y="5499"/>
                    <a:pt x="433" y="4265"/>
                    <a:pt x="353" y="2745"/>
                  </a:cubicBezTo>
                  <a:cubicBezTo>
                    <a:pt x="274" y="1227"/>
                    <a:pt x="151" y="0"/>
                    <a:pt x="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86;p46">
              <a:extLst>
                <a:ext uri="{FF2B5EF4-FFF2-40B4-BE49-F238E27FC236}">
                  <a16:creationId xmlns:a16="http://schemas.microsoft.com/office/drawing/2014/main" id="{D411D9B0-FD1D-CE49-B07D-CAEC161EFF2A}"/>
                </a:ext>
              </a:extLst>
            </p:cNvPr>
            <p:cNvSpPr/>
            <p:nvPr/>
          </p:nvSpPr>
          <p:spPr>
            <a:xfrm>
              <a:off x="8417667" y="2255703"/>
              <a:ext cx="110882" cy="67611"/>
            </a:xfrm>
            <a:custGeom>
              <a:avLst/>
              <a:gdLst/>
              <a:ahLst/>
              <a:cxnLst/>
              <a:rect l="l" t="t" r="r" b="b"/>
              <a:pathLst>
                <a:path w="5002" h="3050" extrusionOk="0">
                  <a:moveTo>
                    <a:pt x="52" y="1"/>
                  </a:moveTo>
                  <a:cubicBezTo>
                    <a:pt x="46" y="1"/>
                    <a:pt x="42" y="2"/>
                    <a:pt x="40" y="5"/>
                  </a:cubicBezTo>
                  <a:cubicBezTo>
                    <a:pt x="0" y="69"/>
                    <a:pt x="1071" y="801"/>
                    <a:pt x="2431" y="1640"/>
                  </a:cubicBezTo>
                  <a:cubicBezTo>
                    <a:pt x="3725" y="2440"/>
                    <a:pt x="4816" y="3050"/>
                    <a:pt x="4950" y="3050"/>
                  </a:cubicBezTo>
                  <a:cubicBezTo>
                    <a:pt x="4957" y="3050"/>
                    <a:pt x="4961" y="3048"/>
                    <a:pt x="4963" y="3045"/>
                  </a:cubicBezTo>
                  <a:cubicBezTo>
                    <a:pt x="5001" y="2982"/>
                    <a:pt x="3931" y="2252"/>
                    <a:pt x="2572" y="1412"/>
                  </a:cubicBezTo>
                  <a:cubicBezTo>
                    <a:pt x="1274" y="611"/>
                    <a:pt x="184" y="1"/>
                    <a:pt x="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87;p46">
              <a:extLst>
                <a:ext uri="{FF2B5EF4-FFF2-40B4-BE49-F238E27FC236}">
                  <a16:creationId xmlns:a16="http://schemas.microsoft.com/office/drawing/2014/main" id="{146312BD-353A-F94D-B4B8-C483AC503E60}"/>
                </a:ext>
              </a:extLst>
            </p:cNvPr>
            <p:cNvSpPr/>
            <p:nvPr/>
          </p:nvSpPr>
          <p:spPr>
            <a:xfrm>
              <a:off x="8050595" y="2784309"/>
              <a:ext cx="70315" cy="155926"/>
            </a:xfrm>
            <a:custGeom>
              <a:avLst/>
              <a:gdLst/>
              <a:ahLst/>
              <a:cxnLst/>
              <a:rect l="l" t="t" r="r" b="b"/>
              <a:pathLst>
                <a:path w="3172" h="7034" extrusionOk="0">
                  <a:moveTo>
                    <a:pt x="3101" y="0"/>
                  </a:moveTo>
                  <a:cubicBezTo>
                    <a:pt x="3021" y="0"/>
                    <a:pt x="2292" y="1541"/>
                    <a:pt x="1462" y="3464"/>
                  </a:cubicBezTo>
                  <a:cubicBezTo>
                    <a:pt x="624" y="5405"/>
                    <a:pt x="0" y="7003"/>
                    <a:pt x="68" y="7033"/>
                  </a:cubicBezTo>
                  <a:cubicBezTo>
                    <a:pt x="69" y="7033"/>
                    <a:pt x="70" y="7033"/>
                    <a:pt x="70" y="7033"/>
                  </a:cubicBezTo>
                  <a:cubicBezTo>
                    <a:pt x="150" y="7033"/>
                    <a:pt x="879" y="5493"/>
                    <a:pt x="1709" y="3570"/>
                  </a:cubicBezTo>
                  <a:cubicBezTo>
                    <a:pt x="2546" y="1629"/>
                    <a:pt x="3171" y="30"/>
                    <a:pt x="3103" y="1"/>
                  </a:cubicBezTo>
                  <a:cubicBezTo>
                    <a:pt x="3103" y="1"/>
                    <a:pt x="3102" y="0"/>
                    <a:pt x="31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88;p46">
              <a:extLst>
                <a:ext uri="{FF2B5EF4-FFF2-40B4-BE49-F238E27FC236}">
                  <a16:creationId xmlns:a16="http://schemas.microsoft.com/office/drawing/2014/main" id="{ECB3F7B8-E0C4-CA49-BFEB-E0F7EC9B70EE}"/>
                </a:ext>
              </a:extLst>
            </p:cNvPr>
            <p:cNvSpPr/>
            <p:nvPr/>
          </p:nvSpPr>
          <p:spPr>
            <a:xfrm>
              <a:off x="7861551" y="2979361"/>
              <a:ext cx="53512" cy="101172"/>
            </a:xfrm>
            <a:custGeom>
              <a:avLst/>
              <a:gdLst/>
              <a:ahLst/>
              <a:cxnLst/>
              <a:rect l="l" t="t" r="r" b="b"/>
              <a:pathLst>
                <a:path w="2414" h="4564" extrusionOk="0">
                  <a:moveTo>
                    <a:pt x="70" y="0"/>
                  </a:moveTo>
                  <a:cubicBezTo>
                    <a:pt x="68" y="0"/>
                    <a:pt x="67" y="0"/>
                    <a:pt x="66" y="1"/>
                  </a:cubicBezTo>
                  <a:cubicBezTo>
                    <a:pt x="0" y="34"/>
                    <a:pt x="457" y="1083"/>
                    <a:pt x="1087" y="2342"/>
                  </a:cubicBezTo>
                  <a:cubicBezTo>
                    <a:pt x="1707" y="3581"/>
                    <a:pt x="2262" y="4563"/>
                    <a:pt x="2344" y="4563"/>
                  </a:cubicBezTo>
                  <a:cubicBezTo>
                    <a:pt x="2345" y="4563"/>
                    <a:pt x="2346" y="4563"/>
                    <a:pt x="2347" y="4563"/>
                  </a:cubicBezTo>
                  <a:cubicBezTo>
                    <a:pt x="2413" y="4529"/>
                    <a:pt x="1956" y="3482"/>
                    <a:pt x="1328" y="2222"/>
                  </a:cubicBezTo>
                  <a:cubicBezTo>
                    <a:pt x="708" y="982"/>
                    <a:pt x="151" y="0"/>
                    <a:pt x="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89;p46">
              <a:extLst>
                <a:ext uri="{FF2B5EF4-FFF2-40B4-BE49-F238E27FC236}">
                  <a16:creationId xmlns:a16="http://schemas.microsoft.com/office/drawing/2014/main" id="{452BFAA1-0BE3-6D4D-A33D-7AFFF54598AF}"/>
                </a:ext>
              </a:extLst>
            </p:cNvPr>
            <p:cNvSpPr/>
            <p:nvPr/>
          </p:nvSpPr>
          <p:spPr>
            <a:xfrm>
              <a:off x="7909920" y="3268957"/>
              <a:ext cx="119971" cy="18599"/>
            </a:xfrm>
            <a:custGeom>
              <a:avLst/>
              <a:gdLst/>
              <a:ahLst/>
              <a:cxnLst/>
              <a:rect l="l" t="t" r="r" b="b"/>
              <a:pathLst>
                <a:path w="5412" h="839" extrusionOk="0">
                  <a:moveTo>
                    <a:pt x="5339" y="1"/>
                  </a:moveTo>
                  <a:cubicBezTo>
                    <a:pt x="5094" y="1"/>
                    <a:pt x="4013" y="241"/>
                    <a:pt x="2700" y="425"/>
                  </a:cubicBezTo>
                  <a:cubicBezTo>
                    <a:pt x="1217" y="636"/>
                    <a:pt x="2" y="694"/>
                    <a:pt x="2" y="772"/>
                  </a:cubicBezTo>
                  <a:cubicBezTo>
                    <a:pt x="1" y="806"/>
                    <a:pt x="288" y="838"/>
                    <a:pt x="754" y="838"/>
                  </a:cubicBezTo>
                  <a:cubicBezTo>
                    <a:pt x="1254" y="838"/>
                    <a:pt x="1960" y="801"/>
                    <a:pt x="2738" y="691"/>
                  </a:cubicBezTo>
                  <a:cubicBezTo>
                    <a:pt x="4242" y="481"/>
                    <a:pt x="5411" y="80"/>
                    <a:pt x="5391" y="13"/>
                  </a:cubicBezTo>
                  <a:cubicBezTo>
                    <a:pt x="5388" y="5"/>
                    <a:pt x="5370" y="1"/>
                    <a:pt x="53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90;p46">
              <a:extLst>
                <a:ext uri="{FF2B5EF4-FFF2-40B4-BE49-F238E27FC236}">
                  <a16:creationId xmlns:a16="http://schemas.microsoft.com/office/drawing/2014/main" id="{30FA02FB-8ABD-B648-BD2F-3B3B9458824E}"/>
                </a:ext>
              </a:extLst>
            </p:cNvPr>
            <p:cNvSpPr/>
            <p:nvPr/>
          </p:nvSpPr>
          <p:spPr>
            <a:xfrm>
              <a:off x="8176573" y="2954045"/>
              <a:ext cx="49079" cy="108798"/>
            </a:xfrm>
            <a:custGeom>
              <a:avLst/>
              <a:gdLst/>
              <a:ahLst/>
              <a:cxnLst/>
              <a:rect l="l" t="t" r="r" b="b"/>
              <a:pathLst>
                <a:path w="2214" h="4908" extrusionOk="0">
                  <a:moveTo>
                    <a:pt x="2142" y="0"/>
                  </a:moveTo>
                  <a:cubicBezTo>
                    <a:pt x="2062" y="0"/>
                    <a:pt x="1549" y="1065"/>
                    <a:pt x="983" y="2402"/>
                  </a:cubicBezTo>
                  <a:cubicBezTo>
                    <a:pt x="409" y="3756"/>
                    <a:pt x="0" y="4878"/>
                    <a:pt x="68" y="4907"/>
                  </a:cubicBezTo>
                  <a:cubicBezTo>
                    <a:pt x="69" y="4908"/>
                    <a:pt x="70" y="4908"/>
                    <a:pt x="71" y="4908"/>
                  </a:cubicBezTo>
                  <a:cubicBezTo>
                    <a:pt x="150" y="4908"/>
                    <a:pt x="665" y="3844"/>
                    <a:pt x="1230" y="2506"/>
                  </a:cubicBezTo>
                  <a:cubicBezTo>
                    <a:pt x="1803" y="1152"/>
                    <a:pt x="2213" y="31"/>
                    <a:pt x="2145" y="1"/>
                  </a:cubicBezTo>
                  <a:cubicBezTo>
                    <a:pt x="2144" y="1"/>
                    <a:pt x="2143" y="0"/>
                    <a:pt x="21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91;p46">
              <a:extLst>
                <a:ext uri="{FF2B5EF4-FFF2-40B4-BE49-F238E27FC236}">
                  <a16:creationId xmlns:a16="http://schemas.microsoft.com/office/drawing/2014/main" id="{2A464169-497B-3E4C-9A57-D35521507101}"/>
                </a:ext>
              </a:extLst>
            </p:cNvPr>
            <p:cNvSpPr/>
            <p:nvPr/>
          </p:nvSpPr>
          <p:spPr>
            <a:xfrm>
              <a:off x="7731605" y="3402095"/>
              <a:ext cx="86387" cy="96983"/>
            </a:xfrm>
            <a:custGeom>
              <a:avLst/>
              <a:gdLst/>
              <a:ahLst/>
              <a:cxnLst/>
              <a:rect l="l" t="t" r="r" b="b"/>
              <a:pathLst>
                <a:path w="3897" h="4375" extrusionOk="0">
                  <a:moveTo>
                    <a:pt x="60" y="0"/>
                  </a:moveTo>
                  <a:cubicBezTo>
                    <a:pt x="57" y="0"/>
                    <a:pt x="55" y="1"/>
                    <a:pt x="53" y="3"/>
                  </a:cubicBezTo>
                  <a:cubicBezTo>
                    <a:pt x="1" y="62"/>
                    <a:pt x="931" y="962"/>
                    <a:pt x="1970" y="2167"/>
                  </a:cubicBezTo>
                  <a:cubicBezTo>
                    <a:pt x="2993" y="3344"/>
                    <a:pt x="3742" y="4374"/>
                    <a:pt x="3832" y="4374"/>
                  </a:cubicBezTo>
                  <a:cubicBezTo>
                    <a:pt x="3834" y="4374"/>
                    <a:pt x="3836" y="4374"/>
                    <a:pt x="3837" y="4373"/>
                  </a:cubicBezTo>
                  <a:cubicBezTo>
                    <a:pt x="3896" y="4337"/>
                    <a:pt x="3229" y="3208"/>
                    <a:pt x="2173" y="1991"/>
                  </a:cubicBezTo>
                  <a:cubicBezTo>
                    <a:pt x="1152" y="809"/>
                    <a:pt x="161" y="0"/>
                    <a:pt x="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92;p46">
              <a:extLst>
                <a:ext uri="{FF2B5EF4-FFF2-40B4-BE49-F238E27FC236}">
                  <a16:creationId xmlns:a16="http://schemas.microsoft.com/office/drawing/2014/main" id="{E8903C1E-DAE3-A746-ADB2-FE39C8111CF4}"/>
                </a:ext>
              </a:extLst>
            </p:cNvPr>
            <p:cNvSpPr/>
            <p:nvPr/>
          </p:nvSpPr>
          <p:spPr>
            <a:xfrm>
              <a:off x="7684721" y="3029947"/>
              <a:ext cx="67855" cy="112057"/>
            </a:xfrm>
            <a:custGeom>
              <a:avLst/>
              <a:gdLst/>
              <a:ahLst/>
              <a:cxnLst/>
              <a:rect l="l" t="t" r="r" b="b"/>
              <a:pathLst>
                <a:path w="3061" h="5055" extrusionOk="0">
                  <a:moveTo>
                    <a:pt x="2993" y="1"/>
                  </a:moveTo>
                  <a:cubicBezTo>
                    <a:pt x="2909" y="1"/>
                    <a:pt x="2212" y="1088"/>
                    <a:pt x="1415" y="2459"/>
                  </a:cubicBezTo>
                  <a:cubicBezTo>
                    <a:pt x="605" y="3855"/>
                    <a:pt x="0" y="5016"/>
                    <a:pt x="65" y="5053"/>
                  </a:cubicBezTo>
                  <a:cubicBezTo>
                    <a:pt x="66" y="5054"/>
                    <a:pt x="67" y="5054"/>
                    <a:pt x="68" y="5054"/>
                  </a:cubicBezTo>
                  <a:cubicBezTo>
                    <a:pt x="152" y="5054"/>
                    <a:pt x="851" y="3967"/>
                    <a:pt x="1646" y="2594"/>
                  </a:cubicBezTo>
                  <a:cubicBezTo>
                    <a:pt x="2457" y="1200"/>
                    <a:pt x="3061" y="39"/>
                    <a:pt x="2997" y="2"/>
                  </a:cubicBezTo>
                  <a:cubicBezTo>
                    <a:pt x="2996" y="1"/>
                    <a:pt x="2994" y="1"/>
                    <a:pt x="29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93;p46">
              <a:extLst>
                <a:ext uri="{FF2B5EF4-FFF2-40B4-BE49-F238E27FC236}">
                  <a16:creationId xmlns:a16="http://schemas.microsoft.com/office/drawing/2014/main" id="{93F609DA-EE8A-A34F-B392-3AE54AB8B57F}"/>
                </a:ext>
              </a:extLst>
            </p:cNvPr>
            <p:cNvSpPr/>
            <p:nvPr/>
          </p:nvSpPr>
          <p:spPr>
            <a:xfrm>
              <a:off x="7670977" y="2835494"/>
              <a:ext cx="127219" cy="33140"/>
            </a:xfrm>
            <a:custGeom>
              <a:avLst/>
              <a:gdLst/>
              <a:ahLst/>
              <a:cxnLst/>
              <a:rect l="l" t="t" r="r" b="b"/>
              <a:pathLst>
                <a:path w="5739" h="1495" extrusionOk="0">
                  <a:moveTo>
                    <a:pt x="69" y="0"/>
                  </a:moveTo>
                  <a:cubicBezTo>
                    <a:pt x="39" y="0"/>
                    <a:pt x="22" y="4"/>
                    <a:pt x="20" y="12"/>
                  </a:cubicBezTo>
                  <a:cubicBezTo>
                    <a:pt x="0" y="84"/>
                    <a:pt x="1262" y="471"/>
                    <a:pt x="2836" y="877"/>
                  </a:cubicBezTo>
                  <a:cubicBezTo>
                    <a:pt x="4239" y="1240"/>
                    <a:pt x="5418" y="1495"/>
                    <a:pt x="5671" y="1495"/>
                  </a:cubicBezTo>
                  <a:cubicBezTo>
                    <a:pt x="5701" y="1495"/>
                    <a:pt x="5719" y="1491"/>
                    <a:pt x="5721" y="1483"/>
                  </a:cubicBezTo>
                  <a:cubicBezTo>
                    <a:pt x="5739" y="1411"/>
                    <a:pt x="4478" y="1024"/>
                    <a:pt x="2903" y="618"/>
                  </a:cubicBezTo>
                  <a:cubicBezTo>
                    <a:pt x="1499" y="255"/>
                    <a:pt x="321" y="0"/>
                    <a:pt x="6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94;p46">
              <a:extLst>
                <a:ext uri="{FF2B5EF4-FFF2-40B4-BE49-F238E27FC236}">
                  <a16:creationId xmlns:a16="http://schemas.microsoft.com/office/drawing/2014/main" id="{CAAB8B6B-09D5-244B-8EFC-386B6A4430B4}"/>
                </a:ext>
              </a:extLst>
            </p:cNvPr>
            <p:cNvSpPr/>
            <p:nvPr/>
          </p:nvSpPr>
          <p:spPr>
            <a:xfrm>
              <a:off x="7793696" y="2536897"/>
              <a:ext cx="68387" cy="94766"/>
            </a:xfrm>
            <a:custGeom>
              <a:avLst/>
              <a:gdLst/>
              <a:ahLst/>
              <a:cxnLst/>
              <a:rect l="l" t="t" r="r" b="b"/>
              <a:pathLst>
                <a:path w="3085" h="4275" extrusionOk="0">
                  <a:moveTo>
                    <a:pt x="67" y="1"/>
                  </a:moveTo>
                  <a:cubicBezTo>
                    <a:pt x="65" y="1"/>
                    <a:pt x="64" y="1"/>
                    <a:pt x="62" y="2"/>
                  </a:cubicBezTo>
                  <a:cubicBezTo>
                    <a:pt x="1" y="39"/>
                    <a:pt x="549" y="1073"/>
                    <a:pt x="1369" y="2259"/>
                  </a:cubicBezTo>
                  <a:cubicBezTo>
                    <a:pt x="2169" y="3414"/>
                    <a:pt x="2930" y="4274"/>
                    <a:pt x="3020" y="4274"/>
                  </a:cubicBezTo>
                  <a:cubicBezTo>
                    <a:pt x="3022" y="4274"/>
                    <a:pt x="3024" y="4274"/>
                    <a:pt x="3025" y="4273"/>
                  </a:cubicBezTo>
                  <a:cubicBezTo>
                    <a:pt x="3085" y="4225"/>
                    <a:pt x="2407" y="3280"/>
                    <a:pt x="1590" y="2104"/>
                  </a:cubicBezTo>
                  <a:cubicBezTo>
                    <a:pt x="789" y="953"/>
                    <a:pt x="153" y="1"/>
                    <a:pt x="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95;p46">
              <a:extLst>
                <a:ext uri="{FF2B5EF4-FFF2-40B4-BE49-F238E27FC236}">
                  <a16:creationId xmlns:a16="http://schemas.microsoft.com/office/drawing/2014/main" id="{F7019877-0306-C741-BBD2-B765EDE4372C}"/>
                </a:ext>
              </a:extLst>
            </p:cNvPr>
            <p:cNvSpPr/>
            <p:nvPr/>
          </p:nvSpPr>
          <p:spPr>
            <a:xfrm>
              <a:off x="7605538" y="2520627"/>
              <a:ext cx="85212" cy="72377"/>
            </a:xfrm>
            <a:custGeom>
              <a:avLst/>
              <a:gdLst/>
              <a:ahLst/>
              <a:cxnLst/>
              <a:rect l="l" t="t" r="r" b="b"/>
              <a:pathLst>
                <a:path w="3844" h="3265" extrusionOk="0">
                  <a:moveTo>
                    <a:pt x="3786" y="1"/>
                  </a:moveTo>
                  <a:cubicBezTo>
                    <a:pt x="3680" y="1"/>
                    <a:pt x="2829" y="666"/>
                    <a:pt x="1835" y="1532"/>
                  </a:cubicBezTo>
                  <a:cubicBezTo>
                    <a:pt x="800" y="2431"/>
                    <a:pt x="1" y="3205"/>
                    <a:pt x="48" y="3261"/>
                  </a:cubicBezTo>
                  <a:cubicBezTo>
                    <a:pt x="50" y="3264"/>
                    <a:pt x="54" y="3265"/>
                    <a:pt x="58" y="3265"/>
                  </a:cubicBezTo>
                  <a:cubicBezTo>
                    <a:pt x="166" y="3265"/>
                    <a:pt x="1016" y="2599"/>
                    <a:pt x="2010" y="1735"/>
                  </a:cubicBezTo>
                  <a:cubicBezTo>
                    <a:pt x="3045" y="835"/>
                    <a:pt x="3844" y="61"/>
                    <a:pt x="3795" y="4"/>
                  </a:cubicBezTo>
                  <a:cubicBezTo>
                    <a:pt x="3793" y="2"/>
                    <a:pt x="3790" y="1"/>
                    <a:pt x="37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96;p46">
              <a:extLst>
                <a:ext uri="{FF2B5EF4-FFF2-40B4-BE49-F238E27FC236}">
                  <a16:creationId xmlns:a16="http://schemas.microsoft.com/office/drawing/2014/main" id="{3B5D3496-B760-AD4B-A3A6-2EDBE01EA03B}"/>
                </a:ext>
              </a:extLst>
            </p:cNvPr>
            <p:cNvSpPr/>
            <p:nvPr/>
          </p:nvSpPr>
          <p:spPr>
            <a:xfrm>
              <a:off x="7676807" y="2235818"/>
              <a:ext cx="97293" cy="111414"/>
            </a:xfrm>
            <a:custGeom>
              <a:avLst/>
              <a:gdLst/>
              <a:ahLst/>
              <a:cxnLst/>
              <a:rect l="l" t="t" r="r" b="b"/>
              <a:pathLst>
                <a:path w="4389" h="5026" extrusionOk="0">
                  <a:moveTo>
                    <a:pt x="64" y="1"/>
                  </a:moveTo>
                  <a:cubicBezTo>
                    <a:pt x="63" y="1"/>
                    <a:pt x="61" y="1"/>
                    <a:pt x="60" y="2"/>
                  </a:cubicBezTo>
                  <a:cubicBezTo>
                    <a:pt x="1" y="39"/>
                    <a:pt x="757" y="1327"/>
                    <a:pt x="1951" y="2723"/>
                  </a:cubicBezTo>
                  <a:cubicBezTo>
                    <a:pt x="3108" y="4087"/>
                    <a:pt x="4229" y="5026"/>
                    <a:pt x="4329" y="5026"/>
                  </a:cubicBezTo>
                  <a:cubicBezTo>
                    <a:pt x="4332" y="5026"/>
                    <a:pt x="4334" y="5025"/>
                    <a:pt x="4335" y="5024"/>
                  </a:cubicBezTo>
                  <a:cubicBezTo>
                    <a:pt x="4389" y="4966"/>
                    <a:pt x="3331" y="3935"/>
                    <a:pt x="2155" y="2550"/>
                  </a:cubicBezTo>
                  <a:cubicBezTo>
                    <a:pt x="995" y="1192"/>
                    <a:pt x="155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97;p46">
              <a:extLst>
                <a:ext uri="{FF2B5EF4-FFF2-40B4-BE49-F238E27FC236}">
                  <a16:creationId xmlns:a16="http://schemas.microsoft.com/office/drawing/2014/main" id="{AC577581-B026-DB43-8AF8-49AA167183E7}"/>
                </a:ext>
              </a:extLst>
            </p:cNvPr>
            <p:cNvSpPr/>
            <p:nvPr/>
          </p:nvSpPr>
          <p:spPr>
            <a:xfrm>
              <a:off x="7934903" y="2293520"/>
              <a:ext cx="131010" cy="40145"/>
            </a:xfrm>
            <a:custGeom>
              <a:avLst/>
              <a:gdLst/>
              <a:ahLst/>
              <a:cxnLst/>
              <a:rect l="l" t="t" r="r" b="b"/>
              <a:pathLst>
                <a:path w="5910" h="1811" extrusionOk="0">
                  <a:moveTo>
                    <a:pt x="5852" y="0"/>
                  </a:moveTo>
                  <a:cubicBezTo>
                    <a:pt x="5630" y="0"/>
                    <a:pt x="4394" y="326"/>
                    <a:pt x="2916" y="777"/>
                  </a:cubicBezTo>
                  <a:cubicBezTo>
                    <a:pt x="1297" y="1271"/>
                    <a:pt x="0" y="1730"/>
                    <a:pt x="22" y="1801"/>
                  </a:cubicBezTo>
                  <a:cubicBezTo>
                    <a:pt x="24" y="1807"/>
                    <a:pt x="36" y="1810"/>
                    <a:pt x="58" y="1810"/>
                  </a:cubicBezTo>
                  <a:cubicBezTo>
                    <a:pt x="280" y="1810"/>
                    <a:pt x="1517" y="1485"/>
                    <a:pt x="2994" y="1033"/>
                  </a:cubicBezTo>
                  <a:cubicBezTo>
                    <a:pt x="4615" y="539"/>
                    <a:pt x="5910" y="80"/>
                    <a:pt x="5888" y="10"/>
                  </a:cubicBezTo>
                  <a:cubicBezTo>
                    <a:pt x="5886" y="3"/>
                    <a:pt x="5874" y="0"/>
                    <a:pt x="585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98;p46">
              <a:extLst>
                <a:ext uri="{FF2B5EF4-FFF2-40B4-BE49-F238E27FC236}">
                  <a16:creationId xmlns:a16="http://schemas.microsoft.com/office/drawing/2014/main" id="{BB7A17E0-4A3A-B247-8056-9B5807AC3DCA}"/>
                </a:ext>
              </a:extLst>
            </p:cNvPr>
            <p:cNvSpPr/>
            <p:nvPr/>
          </p:nvSpPr>
          <p:spPr>
            <a:xfrm>
              <a:off x="7637393" y="1899538"/>
              <a:ext cx="21148" cy="115559"/>
            </a:xfrm>
            <a:custGeom>
              <a:avLst/>
              <a:gdLst/>
              <a:ahLst/>
              <a:cxnLst/>
              <a:rect l="l" t="t" r="r" b="b"/>
              <a:pathLst>
                <a:path w="954" h="5213" extrusionOk="0">
                  <a:moveTo>
                    <a:pt x="80" y="0"/>
                  </a:moveTo>
                  <a:cubicBezTo>
                    <a:pt x="79" y="0"/>
                    <a:pt x="78" y="0"/>
                    <a:pt x="78" y="1"/>
                  </a:cubicBezTo>
                  <a:cubicBezTo>
                    <a:pt x="0" y="24"/>
                    <a:pt x="326" y="1158"/>
                    <a:pt x="502" y="2595"/>
                  </a:cubicBezTo>
                  <a:cubicBezTo>
                    <a:pt x="685" y="4028"/>
                    <a:pt x="649" y="5209"/>
                    <a:pt x="730" y="5213"/>
                  </a:cubicBezTo>
                  <a:cubicBezTo>
                    <a:pt x="730" y="5213"/>
                    <a:pt x="730" y="5213"/>
                    <a:pt x="730" y="5213"/>
                  </a:cubicBezTo>
                  <a:cubicBezTo>
                    <a:pt x="798" y="5213"/>
                    <a:pt x="954" y="4020"/>
                    <a:pt x="768" y="2561"/>
                  </a:cubicBezTo>
                  <a:cubicBezTo>
                    <a:pt x="590" y="1112"/>
                    <a:pt x="152" y="0"/>
                    <a:pt x="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99;p46">
              <a:extLst>
                <a:ext uri="{FF2B5EF4-FFF2-40B4-BE49-F238E27FC236}">
                  <a16:creationId xmlns:a16="http://schemas.microsoft.com/office/drawing/2014/main" id="{F3EF7603-532B-D948-AFC7-1ECF9507247C}"/>
                </a:ext>
              </a:extLst>
            </p:cNvPr>
            <p:cNvSpPr/>
            <p:nvPr/>
          </p:nvSpPr>
          <p:spPr>
            <a:xfrm>
              <a:off x="7213285" y="2844472"/>
              <a:ext cx="180421" cy="140741"/>
            </a:xfrm>
            <a:custGeom>
              <a:avLst/>
              <a:gdLst/>
              <a:ahLst/>
              <a:cxnLst/>
              <a:rect l="l" t="t" r="r" b="b"/>
              <a:pathLst>
                <a:path w="8139" h="6349" extrusionOk="0">
                  <a:moveTo>
                    <a:pt x="8111" y="1"/>
                  </a:moveTo>
                  <a:cubicBezTo>
                    <a:pt x="8048" y="1"/>
                    <a:pt x="7549" y="269"/>
                    <a:pt x="6797" y="741"/>
                  </a:cubicBezTo>
                  <a:cubicBezTo>
                    <a:pt x="6005" y="1238"/>
                    <a:pt x="4938" y="1967"/>
                    <a:pt x="3816" y="2849"/>
                  </a:cubicBezTo>
                  <a:cubicBezTo>
                    <a:pt x="2692" y="3730"/>
                    <a:pt x="1729" y="4590"/>
                    <a:pt x="1056" y="5241"/>
                  </a:cubicBezTo>
                  <a:cubicBezTo>
                    <a:pt x="385" y="5890"/>
                    <a:pt x="0" y="6323"/>
                    <a:pt x="25" y="6347"/>
                  </a:cubicBezTo>
                  <a:cubicBezTo>
                    <a:pt x="26" y="6348"/>
                    <a:pt x="27" y="6348"/>
                    <a:pt x="29" y="6348"/>
                  </a:cubicBezTo>
                  <a:cubicBezTo>
                    <a:pt x="82" y="6348"/>
                    <a:pt x="508" y="5971"/>
                    <a:pt x="1185" y="5381"/>
                  </a:cubicBezTo>
                  <a:cubicBezTo>
                    <a:pt x="1887" y="4769"/>
                    <a:pt x="2864" y="3934"/>
                    <a:pt x="3980" y="3060"/>
                  </a:cubicBezTo>
                  <a:cubicBezTo>
                    <a:pt x="5098" y="2185"/>
                    <a:pt x="6141" y="1434"/>
                    <a:pt x="6902" y="899"/>
                  </a:cubicBezTo>
                  <a:cubicBezTo>
                    <a:pt x="7664" y="364"/>
                    <a:pt x="8138" y="38"/>
                    <a:pt x="8118" y="3"/>
                  </a:cubicBezTo>
                  <a:cubicBezTo>
                    <a:pt x="8117" y="2"/>
                    <a:pt x="8115" y="1"/>
                    <a:pt x="81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00;p46">
              <a:extLst>
                <a:ext uri="{FF2B5EF4-FFF2-40B4-BE49-F238E27FC236}">
                  <a16:creationId xmlns:a16="http://schemas.microsoft.com/office/drawing/2014/main" id="{C60B8DAC-FD28-FA4C-9387-245C98C9757D}"/>
                </a:ext>
              </a:extLst>
            </p:cNvPr>
            <p:cNvSpPr/>
            <p:nvPr/>
          </p:nvSpPr>
          <p:spPr>
            <a:xfrm>
              <a:off x="7280652" y="2626100"/>
              <a:ext cx="98246" cy="126643"/>
            </a:xfrm>
            <a:custGeom>
              <a:avLst/>
              <a:gdLst/>
              <a:ahLst/>
              <a:cxnLst/>
              <a:rect l="l" t="t" r="r" b="b"/>
              <a:pathLst>
                <a:path w="4432" h="5713" extrusionOk="0">
                  <a:moveTo>
                    <a:pt x="63" y="0"/>
                  </a:moveTo>
                  <a:cubicBezTo>
                    <a:pt x="61" y="0"/>
                    <a:pt x="59" y="1"/>
                    <a:pt x="58" y="2"/>
                  </a:cubicBezTo>
                  <a:cubicBezTo>
                    <a:pt x="0" y="56"/>
                    <a:pt x="1070" y="1254"/>
                    <a:pt x="2265" y="2830"/>
                  </a:cubicBezTo>
                  <a:cubicBezTo>
                    <a:pt x="3447" y="4378"/>
                    <a:pt x="4307" y="5713"/>
                    <a:pt x="4397" y="5713"/>
                  </a:cubicBezTo>
                  <a:cubicBezTo>
                    <a:pt x="4399" y="5713"/>
                    <a:pt x="4400" y="5712"/>
                    <a:pt x="4401" y="5712"/>
                  </a:cubicBezTo>
                  <a:cubicBezTo>
                    <a:pt x="4432" y="5694"/>
                    <a:pt x="4252" y="5330"/>
                    <a:pt x="3916" y="4772"/>
                  </a:cubicBezTo>
                  <a:cubicBezTo>
                    <a:pt x="3580" y="4212"/>
                    <a:pt x="3083" y="3460"/>
                    <a:pt x="2479" y="2666"/>
                  </a:cubicBezTo>
                  <a:cubicBezTo>
                    <a:pt x="1876" y="1874"/>
                    <a:pt x="1283" y="1193"/>
                    <a:pt x="835" y="719"/>
                  </a:cubicBezTo>
                  <a:cubicBezTo>
                    <a:pt x="403" y="266"/>
                    <a:pt x="109" y="0"/>
                    <a:pt x="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01;p46">
              <a:extLst>
                <a:ext uri="{FF2B5EF4-FFF2-40B4-BE49-F238E27FC236}">
                  <a16:creationId xmlns:a16="http://schemas.microsoft.com/office/drawing/2014/main" id="{4374A2A7-9992-E844-88D0-869A462B3942}"/>
                </a:ext>
              </a:extLst>
            </p:cNvPr>
            <p:cNvSpPr/>
            <p:nvPr/>
          </p:nvSpPr>
          <p:spPr>
            <a:xfrm>
              <a:off x="7334984" y="2391057"/>
              <a:ext cx="113741" cy="62158"/>
            </a:xfrm>
            <a:custGeom>
              <a:avLst/>
              <a:gdLst/>
              <a:ahLst/>
              <a:cxnLst/>
              <a:rect l="l" t="t" r="r" b="b"/>
              <a:pathLst>
                <a:path w="5131" h="2804" extrusionOk="0">
                  <a:moveTo>
                    <a:pt x="5080" y="0"/>
                  </a:moveTo>
                  <a:cubicBezTo>
                    <a:pt x="4939" y="0"/>
                    <a:pt x="3826" y="553"/>
                    <a:pt x="2500" y="1285"/>
                  </a:cubicBezTo>
                  <a:cubicBezTo>
                    <a:pt x="1104" y="2056"/>
                    <a:pt x="0" y="2734"/>
                    <a:pt x="36" y="2798"/>
                  </a:cubicBezTo>
                  <a:cubicBezTo>
                    <a:pt x="38" y="2802"/>
                    <a:pt x="43" y="2804"/>
                    <a:pt x="51" y="2804"/>
                  </a:cubicBezTo>
                  <a:cubicBezTo>
                    <a:pt x="194" y="2804"/>
                    <a:pt x="1306" y="2250"/>
                    <a:pt x="2630" y="1520"/>
                  </a:cubicBezTo>
                  <a:cubicBezTo>
                    <a:pt x="4027" y="749"/>
                    <a:pt x="5130" y="70"/>
                    <a:pt x="5094" y="5"/>
                  </a:cubicBezTo>
                  <a:cubicBezTo>
                    <a:pt x="5092" y="2"/>
                    <a:pt x="5088" y="0"/>
                    <a:pt x="50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03;p46">
              <a:extLst>
                <a:ext uri="{FF2B5EF4-FFF2-40B4-BE49-F238E27FC236}">
                  <a16:creationId xmlns:a16="http://schemas.microsoft.com/office/drawing/2014/main" id="{85E41F7E-8862-6540-8CD9-BE57FCD401C3}"/>
                </a:ext>
              </a:extLst>
            </p:cNvPr>
            <p:cNvSpPr/>
            <p:nvPr/>
          </p:nvSpPr>
          <p:spPr>
            <a:xfrm>
              <a:off x="7496186" y="2132496"/>
              <a:ext cx="50431" cy="97515"/>
            </a:xfrm>
            <a:custGeom>
              <a:avLst/>
              <a:gdLst/>
              <a:ahLst/>
              <a:cxnLst/>
              <a:rect l="l" t="t" r="r" b="b"/>
              <a:pathLst>
                <a:path w="2275" h="4399" extrusionOk="0">
                  <a:moveTo>
                    <a:pt x="2204" y="0"/>
                  </a:moveTo>
                  <a:cubicBezTo>
                    <a:pt x="2124" y="0"/>
                    <a:pt x="1599" y="947"/>
                    <a:pt x="1017" y="2141"/>
                  </a:cubicBezTo>
                  <a:cubicBezTo>
                    <a:pt x="425" y="3355"/>
                    <a:pt x="1" y="4366"/>
                    <a:pt x="68" y="4398"/>
                  </a:cubicBezTo>
                  <a:cubicBezTo>
                    <a:pt x="69" y="4399"/>
                    <a:pt x="70" y="4399"/>
                    <a:pt x="71" y="4399"/>
                  </a:cubicBezTo>
                  <a:cubicBezTo>
                    <a:pt x="153" y="4399"/>
                    <a:pt x="677" y="3453"/>
                    <a:pt x="1258" y="2258"/>
                  </a:cubicBezTo>
                  <a:cubicBezTo>
                    <a:pt x="1850" y="1044"/>
                    <a:pt x="2274" y="33"/>
                    <a:pt x="2208" y="1"/>
                  </a:cubicBezTo>
                  <a:cubicBezTo>
                    <a:pt x="2206" y="1"/>
                    <a:pt x="2205" y="0"/>
                    <a:pt x="22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04;p46">
              <a:extLst>
                <a:ext uri="{FF2B5EF4-FFF2-40B4-BE49-F238E27FC236}">
                  <a16:creationId xmlns:a16="http://schemas.microsoft.com/office/drawing/2014/main" id="{998DA18D-4BFE-364A-8F1F-90FCB0179238}"/>
                </a:ext>
              </a:extLst>
            </p:cNvPr>
            <p:cNvSpPr/>
            <p:nvPr/>
          </p:nvSpPr>
          <p:spPr>
            <a:xfrm>
              <a:off x="7439969" y="1894151"/>
              <a:ext cx="29328" cy="155195"/>
            </a:xfrm>
            <a:custGeom>
              <a:avLst/>
              <a:gdLst/>
              <a:ahLst/>
              <a:cxnLst/>
              <a:rect l="l" t="t" r="r" b="b"/>
              <a:pathLst>
                <a:path w="1323" h="7001" extrusionOk="0">
                  <a:moveTo>
                    <a:pt x="81" y="0"/>
                  </a:moveTo>
                  <a:cubicBezTo>
                    <a:pt x="80" y="0"/>
                    <a:pt x="80" y="0"/>
                    <a:pt x="79" y="1"/>
                  </a:cubicBezTo>
                  <a:cubicBezTo>
                    <a:pt x="1" y="29"/>
                    <a:pt x="578" y="1524"/>
                    <a:pt x="874" y="3461"/>
                  </a:cubicBezTo>
                  <a:cubicBezTo>
                    <a:pt x="1183" y="5395"/>
                    <a:pt x="1090" y="6997"/>
                    <a:pt x="1174" y="7000"/>
                  </a:cubicBezTo>
                  <a:cubicBezTo>
                    <a:pt x="1174" y="7000"/>
                    <a:pt x="1174" y="7000"/>
                    <a:pt x="1174" y="7000"/>
                  </a:cubicBezTo>
                  <a:cubicBezTo>
                    <a:pt x="1207" y="7000"/>
                    <a:pt x="1273" y="6603"/>
                    <a:pt x="1298" y="5955"/>
                  </a:cubicBezTo>
                  <a:cubicBezTo>
                    <a:pt x="1323" y="5305"/>
                    <a:pt x="1293" y="4403"/>
                    <a:pt x="1139" y="3420"/>
                  </a:cubicBezTo>
                  <a:cubicBezTo>
                    <a:pt x="984" y="2438"/>
                    <a:pt x="739" y="1570"/>
                    <a:pt x="518" y="957"/>
                  </a:cubicBezTo>
                  <a:cubicBezTo>
                    <a:pt x="299" y="356"/>
                    <a:pt x="118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05;p46">
              <a:extLst>
                <a:ext uri="{FF2B5EF4-FFF2-40B4-BE49-F238E27FC236}">
                  <a16:creationId xmlns:a16="http://schemas.microsoft.com/office/drawing/2014/main" id="{9C3A8263-5E05-6C45-A528-180D047AD830}"/>
                </a:ext>
              </a:extLst>
            </p:cNvPr>
            <p:cNvSpPr/>
            <p:nvPr/>
          </p:nvSpPr>
          <p:spPr>
            <a:xfrm>
              <a:off x="7488716" y="2733080"/>
              <a:ext cx="14320" cy="227860"/>
            </a:xfrm>
            <a:custGeom>
              <a:avLst/>
              <a:gdLst/>
              <a:ahLst/>
              <a:cxnLst/>
              <a:rect l="l" t="t" r="r" b="b"/>
              <a:pathLst>
                <a:path w="646" h="10279" extrusionOk="0">
                  <a:moveTo>
                    <a:pt x="40" y="1"/>
                  </a:moveTo>
                  <a:cubicBezTo>
                    <a:pt x="40" y="1"/>
                    <a:pt x="39" y="1"/>
                    <a:pt x="39" y="1"/>
                  </a:cubicBezTo>
                  <a:cubicBezTo>
                    <a:pt x="1" y="6"/>
                    <a:pt x="56" y="581"/>
                    <a:pt x="134" y="1508"/>
                  </a:cubicBezTo>
                  <a:cubicBezTo>
                    <a:pt x="213" y="2434"/>
                    <a:pt x="306" y="3718"/>
                    <a:pt x="340" y="5135"/>
                  </a:cubicBezTo>
                  <a:cubicBezTo>
                    <a:pt x="375" y="6553"/>
                    <a:pt x="348" y="7838"/>
                    <a:pt x="316" y="8768"/>
                  </a:cubicBezTo>
                  <a:cubicBezTo>
                    <a:pt x="284" y="9699"/>
                    <a:pt x="257" y="10275"/>
                    <a:pt x="297" y="10279"/>
                  </a:cubicBezTo>
                  <a:cubicBezTo>
                    <a:pt x="297" y="10279"/>
                    <a:pt x="297" y="10279"/>
                    <a:pt x="297" y="10279"/>
                  </a:cubicBezTo>
                  <a:cubicBezTo>
                    <a:pt x="331" y="10279"/>
                    <a:pt x="425" y="9707"/>
                    <a:pt x="506" y="8779"/>
                  </a:cubicBezTo>
                  <a:cubicBezTo>
                    <a:pt x="587" y="7848"/>
                    <a:pt x="645" y="6556"/>
                    <a:pt x="609" y="5128"/>
                  </a:cubicBezTo>
                  <a:cubicBezTo>
                    <a:pt x="572" y="3701"/>
                    <a:pt x="451" y="2414"/>
                    <a:pt x="324" y="1488"/>
                  </a:cubicBezTo>
                  <a:cubicBezTo>
                    <a:pt x="197" y="565"/>
                    <a:pt x="75" y="1"/>
                    <a:pt x="4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06;p46">
              <a:extLst>
                <a:ext uri="{FF2B5EF4-FFF2-40B4-BE49-F238E27FC236}">
                  <a16:creationId xmlns:a16="http://schemas.microsoft.com/office/drawing/2014/main" id="{1EB8A88F-DEAA-AF4D-A357-0712FB2F6113}"/>
                </a:ext>
              </a:extLst>
            </p:cNvPr>
            <p:cNvSpPr/>
            <p:nvPr/>
          </p:nvSpPr>
          <p:spPr>
            <a:xfrm>
              <a:off x="7368125" y="3175277"/>
              <a:ext cx="111037" cy="69938"/>
            </a:xfrm>
            <a:custGeom>
              <a:avLst/>
              <a:gdLst/>
              <a:ahLst/>
              <a:cxnLst/>
              <a:rect l="l" t="t" r="r" b="b"/>
              <a:pathLst>
                <a:path w="5009" h="3155" extrusionOk="0">
                  <a:moveTo>
                    <a:pt x="67" y="1"/>
                  </a:moveTo>
                  <a:cubicBezTo>
                    <a:pt x="39" y="1"/>
                    <a:pt x="25" y="4"/>
                    <a:pt x="24" y="11"/>
                  </a:cubicBezTo>
                  <a:cubicBezTo>
                    <a:pt x="1" y="92"/>
                    <a:pt x="1296" y="431"/>
                    <a:pt x="2660" y="1311"/>
                  </a:cubicBezTo>
                  <a:cubicBezTo>
                    <a:pt x="3998" y="2155"/>
                    <a:pt x="4844" y="3155"/>
                    <a:pt x="4945" y="3155"/>
                  </a:cubicBezTo>
                  <a:cubicBezTo>
                    <a:pt x="4948" y="3155"/>
                    <a:pt x="4950" y="3154"/>
                    <a:pt x="4952" y="3153"/>
                  </a:cubicBezTo>
                  <a:cubicBezTo>
                    <a:pt x="5009" y="3122"/>
                    <a:pt x="4223" y="1981"/>
                    <a:pt x="2806" y="1085"/>
                  </a:cubicBezTo>
                  <a:cubicBezTo>
                    <a:pt x="1538" y="270"/>
                    <a:pt x="309" y="1"/>
                    <a:pt x="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07;p46">
              <a:extLst>
                <a:ext uri="{FF2B5EF4-FFF2-40B4-BE49-F238E27FC236}">
                  <a16:creationId xmlns:a16="http://schemas.microsoft.com/office/drawing/2014/main" id="{2E2F5F3A-C1FC-B64B-9B58-4F40D432B499}"/>
                </a:ext>
              </a:extLst>
            </p:cNvPr>
            <p:cNvSpPr/>
            <p:nvPr/>
          </p:nvSpPr>
          <p:spPr>
            <a:xfrm>
              <a:off x="7460408" y="3421336"/>
              <a:ext cx="161402" cy="82929"/>
            </a:xfrm>
            <a:custGeom>
              <a:avLst/>
              <a:gdLst/>
              <a:ahLst/>
              <a:cxnLst/>
              <a:rect l="l" t="t" r="r" b="b"/>
              <a:pathLst>
                <a:path w="7281" h="3741" extrusionOk="0">
                  <a:moveTo>
                    <a:pt x="7235" y="0"/>
                  </a:moveTo>
                  <a:cubicBezTo>
                    <a:pt x="7082" y="0"/>
                    <a:pt x="5492" y="762"/>
                    <a:pt x="3580" y="1751"/>
                  </a:cubicBezTo>
                  <a:cubicBezTo>
                    <a:pt x="1588" y="2782"/>
                    <a:pt x="1" y="3671"/>
                    <a:pt x="35" y="3736"/>
                  </a:cubicBezTo>
                  <a:cubicBezTo>
                    <a:pt x="37" y="3739"/>
                    <a:pt x="41" y="3740"/>
                    <a:pt x="47" y="3740"/>
                  </a:cubicBezTo>
                  <a:cubicBezTo>
                    <a:pt x="199" y="3740"/>
                    <a:pt x="1789" y="2979"/>
                    <a:pt x="3703" y="1990"/>
                  </a:cubicBezTo>
                  <a:cubicBezTo>
                    <a:pt x="5694" y="960"/>
                    <a:pt x="7281" y="70"/>
                    <a:pt x="7246" y="4"/>
                  </a:cubicBezTo>
                  <a:cubicBezTo>
                    <a:pt x="7245" y="2"/>
                    <a:pt x="7241" y="0"/>
                    <a:pt x="72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08;p46">
              <a:extLst>
                <a:ext uri="{FF2B5EF4-FFF2-40B4-BE49-F238E27FC236}">
                  <a16:creationId xmlns:a16="http://schemas.microsoft.com/office/drawing/2014/main" id="{97A873EC-995C-EE4E-9C67-917EEC437787}"/>
                </a:ext>
              </a:extLst>
            </p:cNvPr>
            <p:cNvSpPr/>
            <p:nvPr/>
          </p:nvSpPr>
          <p:spPr>
            <a:xfrm>
              <a:off x="7105905" y="3348738"/>
              <a:ext cx="113586" cy="150828"/>
            </a:xfrm>
            <a:custGeom>
              <a:avLst/>
              <a:gdLst/>
              <a:ahLst/>
              <a:cxnLst/>
              <a:rect l="l" t="t" r="r" b="b"/>
              <a:pathLst>
                <a:path w="5124" h="6804" extrusionOk="0">
                  <a:moveTo>
                    <a:pt x="63" y="0"/>
                  </a:moveTo>
                  <a:cubicBezTo>
                    <a:pt x="62" y="0"/>
                    <a:pt x="61" y="0"/>
                    <a:pt x="60" y="1"/>
                  </a:cubicBezTo>
                  <a:cubicBezTo>
                    <a:pt x="1" y="46"/>
                    <a:pt x="1072" y="1605"/>
                    <a:pt x="2453" y="3482"/>
                  </a:cubicBezTo>
                  <a:cubicBezTo>
                    <a:pt x="3815" y="5333"/>
                    <a:pt x="4970" y="6804"/>
                    <a:pt x="5061" y="6804"/>
                  </a:cubicBezTo>
                  <a:cubicBezTo>
                    <a:pt x="5062" y="6804"/>
                    <a:pt x="5063" y="6804"/>
                    <a:pt x="5064" y="6803"/>
                  </a:cubicBezTo>
                  <a:cubicBezTo>
                    <a:pt x="5123" y="6759"/>
                    <a:pt x="4052" y="5202"/>
                    <a:pt x="2671" y="3323"/>
                  </a:cubicBezTo>
                  <a:cubicBezTo>
                    <a:pt x="1308" y="1471"/>
                    <a:pt x="154" y="0"/>
                    <a:pt x="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09;p46">
              <a:extLst>
                <a:ext uri="{FF2B5EF4-FFF2-40B4-BE49-F238E27FC236}">
                  <a16:creationId xmlns:a16="http://schemas.microsoft.com/office/drawing/2014/main" id="{B18DC45E-239B-5E44-B190-D5F23AD8929C}"/>
                </a:ext>
              </a:extLst>
            </p:cNvPr>
            <p:cNvSpPr/>
            <p:nvPr/>
          </p:nvSpPr>
          <p:spPr>
            <a:xfrm>
              <a:off x="7090410" y="3014097"/>
              <a:ext cx="12480" cy="160138"/>
            </a:xfrm>
            <a:custGeom>
              <a:avLst/>
              <a:gdLst/>
              <a:ahLst/>
              <a:cxnLst/>
              <a:rect l="l" t="t" r="r" b="b"/>
              <a:pathLst>
                <a:path w="563" h="7224" extrusionOk="0">
                  <a:moveTo>
                    <a:pt x="485" y="0"/>
                  </a:moveTo>
                  <a:cubicBezTo>
                    <a:pt x="450" y="0"/>
                    <a:pt x="364" y="397"/>
                    <a:pt x="274" y="1045"/>
                  </a:cubicBezTo>
                  <a:cubicBezTo>
                    <a:pt x="183" y="1695"/>
                    <a:pt x="93" y="2599"/>
                    <a:pt x="47" y="3600"/>
                  </a:cubicBezTo>
                  <a:cubicBezTo>
                    <a:pt x="0" y="4602"/>
                    <a:pt x="7" y="5510"/>
                    <a:pt x="36" y="6166"/>
                  </a:cubicBezTo>
                  <a:cubicBezTo>
                    <a:pt x="67" y="6820"/>
                    <a:pt x="116" y="7224"/>
                    <a:pt x="152" y="7224"/>
                  </a:cubicBezTo>
                  <a:cubicBezTo>
                    <a:pt x="152" y="7224"/>
                    <a:pt x="152" y="7224"/>
                    <a:pt x="152" y="7224"/>
                  </a:cubicBezTo>
                  <a:cubicBezTo>
                    <a:pt x="229" y="7221"/>
                    <a:pt x="220" y="5604"/>
                    <a:pt x="315" y="3613"/>
                  </a:cubicBezTo>
                  <a:cubicBezTo>
                    <a:pt x="405" y="1621"/>
                    <a:pt x="562" y="11"/>
                    <a:pt x="485" y="0"/>
                  </a:cubicBezTo>
                  <a:cubicBezTo>
                    <a:pt x="485" y="0"/>
                    <a:pt x="485" y="0"/>
                    <a:pt x="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10;p46">
              <a:extLst>
                <a:ext uri="{FF2B5EF4-FFF2-40B4-BE49-F238E27FC236}">
                  <a16:creationId xmlns:a16="http://schemas.microsoft.com/office/drawing/2014/main" id="{1A4F7250-D2C2-C549-B4C2-AC3E120D90E5}"/>
                </a:ext>
              </a:extLst>
            </p:cNvPr>
            <p:cNvSpPr/>
            <p:nvPr/>
          </p:nvSpPr>
          <p:spPr>
            <a:xfrm>
              <a:off x="6828723" y="3621487"/>
              <a:ext cx="131963" cy="108111"/>
            </a:xfrm>
            <a:custGeom>
              <a:avLst/>
              <a:gdLst/>
              <a:ahLst/>
              <a:cxnLst/>
              <a:rect l="l" t="t" r="r" b="b"/>
              <a:pathLst>
                <a:path w="5953" h="4877" extrusionOk="0">
                  <a:moveTo>
                    <a:pt x="55" y="1"/>
                  </a:moveTo>
                  <a:cubicBezTo>
                    <a:pt x="52" y="1"/>
                    <a:pt x="50" y="2"/>
                    <a:pt x="48" y="3"/>
                  </a:cubicBezTo>
                  <a:cubicBezTo>
                    <a:pt x="1" y="61"/>
                    <a:pt x="1274" y="1198"/>
                    <a:pt x="2891" y="2543"/>
                  </a:cubicBezTo>
                  <a:cubicBezTo>
                    <a:pt x="4466" y="3852"/>
                    <a:pt x="5787" y="4877"/>
                    <a:pt x="5900" y="4877"/>
                  </a:cubicBezTo>
                  <a:cubicBezTo>
                    <a:pt x="5903" y="4877"/>
                    <a:pt x="5905" y="4876"/>
                    <a:pt x="5906" y="4875"/>
                  </a:cubicBezTo>
                  <a:cubicBezTo>
                    <a:pt x="5953" y="4817"/>
                    <a:pt x="4681" y="3681"/>
                    <a:pt x="3063" y="2336"/>
                  </a:cubicBezTo>
                  <a:cubicBezTo>
                    <a:pt x="1487" y="1026"/>
                    <a:pt x="166" y="1"/>
                    <a:pt x="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11;p46">
              <a:extLst>
                <a:ext uri="{FF2B5EF4-FFF2-40B4-BE49-F238E27FC236}">
                  <a16:creationId xmlns:a16="http://schemas.microsoft.com/office/drawing/2014/main" id="{9133DC10-DEE8-874E-8C9F-04192F509B42}"/>
                </a:ext>
              </a:extLst>
            </p:cNvPr>
            <p:cNvSpPr/>
            <p:nvPr/>
          </p:nvSpPr>
          <p:spPr>
            <a:xfrm>
              <a:off x="7033905" y="3533061"/>
              <a:ext cx="8291" cy="179446"/>
            </a:xfrm>
            <a:custGeom>
              <a:avLst/>
              <a:gdLst/>
              <a:ahLst/>
              <a:cxnLst/>
              <a:rect l="l" t="t" r="r" b="b"/>
              <a:pathLst>
                <a:path w="374" h="8095" extrusionOk="0">
                  <a:moveTo>
                    <a:pt x="93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18" y="2"/>
                    <a:pt x="0" y="1816"/>
                    <a:pt x="53" y="4051"/>
                  </a:cubicBezTo>
                  <a:cubicBezTo>
                    <a:pt x="105" y="6284"/>
                    <a:pt x="207" y="8095"/>
                    <a:pt x="282" y="8095"/>
                  </a:cubicBezTo>
                  <a:cubicBezTo>
                    <a:pt x="282" y="8095"/>
                    <a:pt x="282" y="8095"/>
                    <a:pt x="282" y="8095"/>
                  </a:cubicBezTo>
                  <a:cubicBezTo>
                    <a:pt x="355" y="8093"/>
                    <a:pt x="373" y="6280"/>
                    <a:pt x="322" y="4044"/>
                  </a:cubicBezTo>
                  <a:cubicBezTo>
                    <a:pt x="269" y="1810"/>
                    <a:pt x="168" y="0"/>
                    <a:pt x="9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12;p46">
              <a:extLst>
                <a:ext uri="{FF2B5EF4-FFF2-40B4-BE49-F238E27FC236}">
                  <a16:creationId xmlns:a16="http://schemas.microsoft.com/office/drawing/2014/main" id="{4F7E3351-183C-C045-B28C-C3E6267189D4}"/>
                </a:ext>
              </a:extLst>
            </p:cNvPr>
            <p:cNvSpPr/>
            <p:nvPr/>
          </p:nvSpPr>
          <p:spPr>
            <a:xfrm>
              <a:off x="6937122" y="4013985"/>
              <a:ext cx="262242" cy="43116"/>
            </a:xfrm>
            <a:custGeom>
              <a:avLst/>
              <a:gdLst/>
              <a:ahLst/>
              <a:cxnLst/>
              <a:rect l="l" t="t" r="r" b="b"/>
              <a:pathLst>
                <a:path w="11830" h="1945" extrusionOk="0">
                  <a:moveTo>
                    <a:pt x="3258" y="0"/>
                  </a:moveTo>
                  <a:cubicBezTo>
                    <a:pt x="2702" y="0"/>
                    <a:pt x="2195" y="23"/>
                    <a:pt x="1758" y="60"/>
                  </a:cubicBezTo>
                  <a:cubicBezTo>
                    <a:pt x="1211" y="105"/>
                    <a:pt x="769" y="159"/>
                    <a:pt x="468" y="215"/>
                  </a:cubicBezTo>
                  <a:cubicBezTo>
                    <a:pt x="166" y="268"/>
                    <a:pt x="0" y="307"/>
                    <a:pt x="3" y="325"/>
                  </a:cubicBezTo>
                  <a:cubicBezTo>
                    <a:pt x="4" y="334"/>
                    <a:pt x="34" y="338"/>
                    <a:pt x="90" y="338"/>
                  </a:cubicBezTo>
                  <a:cubicBezTo>
                    <a:pt x="305" y="338"/>
                    <a:pt x="906" y="281"/>
                    <a:pt x="1769" y="249"/>
                  </a:cubicBezTo>
                  <a:cubicBezTo>
                    <a:pt x="2087" y="236"/>
                    <a:pt x="2406" y="230"/>
                    <a:pt x="2724" y="230"/>
                  </a:cubicBezTo>
                  <a:cubicBezTo>
                    <a:pt x="5240" y="230"/>
                    <a:pt x="7742" y="622"/>
                    <a:pt x="10142" y="1393"/>
                  </a:cubicBezTo>
                  <a:cubicBezTo>
                    <a:pt x="11108" y="1702"/>
                    <a:pt x="11716" y="1944"/>
                    <a:pt x="11810" y="1944"/>
                  </a:cubicBezTo>
                  <a:cubicBezTo>
                    <a:pt x="11817" y="1944"/>
                    <a:pt x="11822" y="1943"/>
                    <a:pt x="11823" y="1940"/>
                  </a:cubicBezTo>
                  <a:cubicBezTo>
                    <a:pt x="11829" y="1923"/>
                    <a:pt x="11680" y="1842"/>
                    <a:pt x="11404" y="1710"/>
                  </a:cubicBezTo>
                  <a:cubicBezTo>
                    <a:pt x="11128" y="1575"/>
                    <a:pt x="10717" y="1404"/>
                    <a:pt x="10202" y="1213"/>
                  </a:cubicBezTo>
                  <a:cubicBezTo>
                    <a:pt x="9175" y="833"/>
                    <a:pt x="7705" y="416"/>
                    <a:pt x="6042" y="187"/>
                  </a:cubicBezTo>
                  <a:cubicBezTo>
                    <a:pt x="5043" y="52"/>
                    <a:pt x="4094" y="0"/>
                    <a:pt x="325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13;p46">
              <a:extLst>
                <a:ext uri="{FF2B5EF4-FFF2-40B4-BE49-F238E27FC236}">
                  <a16:creationId xmlns:a16="http://schemas.microsoft.com/office/drawing/2014/main" id="{A63D7FCD-7568-DD41-8A83-E8B63178FF42}"/>
                </a:ext>
              </a:extLst>
            </p:cNvPr>
            <p:cNvSpPr/>
            <p:nvPr/>
          </p:nvSpPr>
          <p:spPr>
            <a:xfrm>
              <a:off x="7329642" y="4119768"/>
              <a:ext cx="151493" cy="150406"/>
            </a:xfrm>
            <a:custGeom>
              <a:avLst/>
              <a:gdLst/>
              <a:ahLst/>
              <a:cxnLst/>
              <a:rect l="l" t="t" r="r" b="b"/>
              <a:pathLst>
                <a:path w="6834" h="6785" extrusionOk="0">
                  <a:moveTo>
                    <a:pt x="30" y="1"/>
                  </a:moveTo>
                  <a:cubicBezTo>
                    <a:pt x="28" y="1"/>
                    <a:pt x="26" y="1"/>
                    <a:pt x="25" y="2"/>
                  </a:cubicBezTo>
                  <a:cubicBezTo>
                    <a:pt x="1" y="35"/>
                    <a:pt x="411" y="382"/>
                    <a:pt x="1066" y="953"/>
                  </a:cubicBezTo>
                  <a:cubicBezTo>
                    <a:pt x="1720" y="1524"/>
                    <a:pt x="2610" y="2325"/>
                    <a:pt x="3545" y="3262"/>
                  </a:cubicBezTo>
                  <a:cubicBezTo>
                    <a:pt x="4481" y="4199"/>
                    <a:pt x="5284" y="5089"/>
                    <a:pt x="5855" y="5742"/>
                  </a:cubicBezTo>
                  <a:cubicBezTo>
                    <a:pt x="6410" y="6379"/>
                    <a:pt x="6754" y="6785"/>
                    <a:pt x="6802" y="6785"/>
                  </a:cubicBezTo>
                  <a:cubicBezTo>
                    <a:pt x="6803" y="6785"/>
                    <a:pt x="6804" y="6784"/>
                    <a:pt x="6805" y="6784"/>
                  </a:cubicBezTo>
                  <a:cubicBezTo>
                    <a:pt x="6833" y="6763"/>
                    <a:pt x="6538" y="6310"/>
                    <a:pt x="6001" y="5621"/>
                  </a:cubicBezTo>
                  <a:cubicBezTo>
                    <a:pt x="5465" y="4933"/>
                    <a:pt x="4679" y="4014"/>
                    <a:pt x="3737" y="3072"/>
                  </a:cubicBezTo>
                  <a:cubicBezTo>
                    <a:pt x="2793" y="2129"/>
                    <a:pt x="1876" y="1342"/>
                    <a:pt x="1188" y="806"/>
                  </a:cubicBezTo>
                  <a:cubicBezTo>
                    <a:pt x="528" y="293"/>
                    <a:pt x="84" y="1"/>
                    <a:pt x="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14;p46">
              <a:extLst>
                <a:ext uri="{FF2B5EF4-FFF2-40B4-BE49-F238E27FC236}">
                  <a16:creationId xmlns:a16="http://schemas.microsoft.com/office/drawing/2014/main" id="{E22C18B9-4019-CC4A-9530-AF559A4426CA}"/>
                </a:ext>
              </a:extLst>
            </p:cNvPr>
            <p:cNvSpPr/>
            <p:nvPr/>
          </p:nvSpPr>
          <p:spPr>
            <a:xfrm>
              <a:off x="7331925" y="3388218"/>
              <a:ext cx="56837" cy="135665"/>
            </a:xfrm>
            <a:custGeom>
              <a:avLst/>
              <a:gdLst/>
              <a:ahLst/>
              <a:cxnLst/>
              <a:rect l="l" t="t" r="r" b="b"/>
              <a:pathLst>
                <a:path w="2564" h="6120" extrusionOk="0">
                  <a:moveTo>
                    <a:pt x="72" y="1"/>
                  </a:moveTo>
                  <a:cubicBezTo>
                    <a:pt x="71" y="1"/>
                    <a:pt x="71" y="1"/>
                    <a:pt x="70" y="1"/>
                  </a:cubicBezTo>
                  <a:cubicBezTo>
                    <a:pt x="1" y="30"/>
                    <a:pt x="488" y="1421"/>
                    <a:pt x="1158" y="3110"/>
                  </a:cubicBezTo>
                  <a:cubicBezTo>
                    <a:pt x="1820" y="4782"/>
                    <a:pt x="2414" y="6119"/>
                    <a:pt x="2492" y="6119"/>
                  </a:cubicBezTo>
                  <a:cubicBezTo>
                    <a:pt x="2493" y="6119"/>
                    <a:pt x="2493" y="6119"/>
                    <a:pt x="2494" y="6119"/>
                  </a:cubicBezTo>
                  <a:cubicBezTo>
                    <a:pt x="2564" y="6092"/>
                    <a:pt x="2078" y="4700"/>
                    <a:pt x="1408" y="3011"/>
                  </a:cubicBezTo>
                  <a:cubicBezTo>
                    <a:pt x="744" y="1339"/>
                    <a:pt x="151" y="1"/>
                    <a:pt x="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15;p46">
              <a:extLst>
                <a:ext uri="{FF2B5EF4-FFF2-40B4-BE49-F238E27FC236}">
                  <a16:creationId xmlns:a16="http://schemas.microsoft.com/office/drawing/2014/main" id="{30C6A9C0-15F4-DF4B-A46E-8C64A7C1B897}"/>
                </a:ext>
              </a:extLst>
            </p:cNvPr>
            <p:cNvSpPr/>
            <p:nvPr/>
          </p:nvSpPr>
          <p:spPr>
            <a:xfrm>
              <a:off x="6781528" y="2364434"/>
              <a:ext cx="146749" cy="97138"/>
            </a:xfrm>
            <a:custGeom>
              <a:avLst/>
              <a:gdLst/>
              <a:ahLst/>
              <a:cxnLst/>
              <a:rect l="l" t="t" r="r" b="b"/>
              <a:pathLst>
                <a:path w="6620" h="4382" extrusionOk="0">
                  <a:moveTo>
                    <a:pt x="6589" y="0"/>
                  </a:moveTo>
                  <a:cubicBezTo>
                    <a:pt x="6479" y="0"/>
                    <a:pt x="5221" y="1211"/>
                    <a:pt x="3445" y="2387"/>
                  </a:cubicBezTo>
                  <a:cubicBezTo>
                    <a:pt x="1635" y="3601"/>
                    <a:pt x="0" y="4302"/>
                    <a:pt x="34" y="4378"/>
                  </a:cubicBezTo>
                  <a:cubicBezTo>
                    <a:pt x="35" y="4380"/>
                    <a:pt x="40" y="4382"/>
                    <a:pt x="48" y="4382"/>
                  </a:cubicBezTo>
                  <a:cubicBezTo>
                    <a:pt x="128" y="4382"/>
                    <a:pt x="534" y="4246"/>
                    <a:pt x="1132" y="3980"/>
                  </a:cubicBezTo>
                  <a:cubicBezTo>
                    <a:pt x="1790" y="3687"/>
                    <a:pt x="2678" y="3223"/>
                    <a:pt x="3595" y="2611"/>
                  </a:cubicBezTo>
                  <a:cubicBezTo>
                    <a:pt x="4512" y="1998"/>
                    <a:pt x="5281" y="1358"/>
                    <a:pt x="5805" y="863"/>
                  </a:cubicBezTo>
                  <a:cubicBezTo>
                    <a:pt x="6331" y="368"/>
                    <a:pt x="6619" y="27"/>
                    <a:pt x="6595" y="3"/>
                  </a:cubicBezTo>
                  <a:cubicBezTo>
                    <a:pt x="6594" y="1"/>
                    <a:pt x="6592" y="0"/>
                    <a:pt x="65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16;p46">
              <a:extLst>
                <a:ext uri="{FF2B5EF4-FFF2-40B4-BE49-F238E27FC236}">
                  <a16:creationId xmlns:a16="http://schemas.microsoft.com/office/drawing/2014/main" id="{C0D2FB99-0B65-054E-99CE-6F287A825B49}"/>
                </a:ext>
              </a:extLst>
            </p:cNvPr>
            <p:cNvSpPr/>
            <p:nvPr/>
          </p:nvSpPr>
          <p:spPr>
            <a:xfrm>
              <a:off x="6955055" y="2141429"/>
              <a:ext cx="8623" cy="101860"/>
            </a:xfrm>
            <a:custGeom>
              <a:avLst/>
              <a:gdLst/>
              <a:ahLst/>
              <a:cxnLst/>
              <a:rect l="l" t="t" r="r" b="b"/>
              <a:pathLst>
                <a:path w="389" h="4595" extrusionOk="0">
                  <a:moveTo>
                    <a:pt x="304" y="1"/>
                  </a:moveTo>
                  <a:cubicBezTo>
                    <a:pt x="229" y="1"/>
                    <a:pt x="121" y="1025"/>
                    <a:pt x="61" y="2292"/>
                  </a:cubicBezTo>
                  <a:cubicBezTo>
                    <a:pt x="0" y="3560"/>
                    <a:pt x="12" y="4592"/>
                    <a:pt x="86" y="4594"/>
                  </a:cubicBezTo>
                  <a:cubicBezTo>
                    <a:pt x="87" y="4594"/>
                    <a:pt x="87" y="4594"/>
                    <a:pt x="87" y="4594"/>
                  </a:cubicBezTo>
                  <a:cubicBezTo>
                    <a:pt x="160" y="4594"/>
                    <a:pt x="269" y="3571"/>
                    <a:pt x="330" y="2304"/>
                  </a:cubicBezTo>
                  <a:cubicBezTo>
                    <a:pt x="389" y="1036"/>
                    <a:pt x="377" y="4"/>
                    <a:pt x="304" y="1"/>
                  </a:cubicBezTo>
                  <a:cubicBezTo>
                    <a:pt x="304" y="1"/>
                    <a:pt x="304" y="1"/>
                    <a:pt x="3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17;p46">
              <a:extLst>
                <a:ext uri="{FF2B5EF4-FFF2-40B4-BE49-F238E27FC236}">
                  <a16:creationId xmlns:a16="http://schemas.microsoft.com/office/drawing/2014/main" id="{CD1F708F-94E7-4F41-A25F-257A8261E4DC}"/>
                </a:ext>
              </a:extLst>
            </p:cNvPr>
            <p:cNvSpPr/>
            <p:nvPr/>
          </p:nvSpPr>
          <p:spPr>
            <a:xfrm>
              <a:off x="6611880" y="2291614"/>
              <a:ext cx="117754" cy="53645"/>
            </a:xfrm>
            <a:custGeom>
              <a:avLst/>
              <a:gdLst/>
              <a:ahLst/>
              <a:cxnLst/>
              <a:rect l="l" t="t" r="r" b="b"/>
              <a:pathLst>
                <a:path w="5312" h="2420" extrusionOk="0">
                  <a:moveTo>
                    <a:pt x="50" y="1"/>
                  </a:moveTo>
                  <a:cubicBezTo>
                    <a:pt x="39" y="1"/>
                    <a:pt x="33" y="3"/>
                    <a:pt x="31" y="7"/>
                  </a:cubicBezTo>
                  <a:cubicBezTo>
                    <a:pt x="0" y="75"/>
                    <a:pt x="1150" y="668"/>
                    <a:pt x="2599" y="1333"/>
                  </a:cubicBezTo>
                  <a:cubicBezTo>
                    <a:pt x="3957" y="1955"/>
                    <a:pt x="5097" y="2419"/>
                    <a:pt x="5261" y="2419"/>
                  </a:cubicBezTo>
                  <a:cubicBezTo>
                    <a:pt x="5272" y="2419"/>
                    <a:pt x="5279" y="2417"/>
                    <a:pt x="5280" y="2413"/>
                  </a:cubicBezTo>
                  <a:cubicBezTo>
                    <a:pt x="5311" y="2346"/>
                    <a:pt x="4162" y="1752"/>
                    <a:pt x="2711" y="1088"/>
                  </a:cubicBezTo>
                  <a:cubicBezTo>
                    <a:pt x="1352" y="465"/>
                    <a:pt x="212" y="1"/>
                    <a:pt x="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19;p46">
              <a:extLst>
                <a:ext uri="{FF2B5EF4-FFF2-40B4-BE49-F238E27FC236}">
                  <a16:creationId xmlns:a16="http://schemas.microsoft.com/office/drawing/2014/main" id="{5FC5E6C1-2628-E144-99B2-02C36BE0B487}"/>
                </a:ext>
              </a:extLst>
            </p:cNvPr>
            <p:cNvSpPr/>
            <p:nvPr/>
          </p:nvSpPr>
          <p:spPr>
            <a:xfrm>
              <a:off x="6485415" y="2514774"/>
              <a:ext cx="122941" cy="72931"/>
            </a:xfrm>
            <a:custGeom>
              <a:avLst/>
              <a:gdLst/>
              <a:ahLst/>
              <a:cxnLst/>
              <a:rect l="l" t="t" r="r" b="b"/>
              <a:pathLst>
                <a:path w="5546" h="3290" extrusionOk="0">
                  <a:moveTo>
                    <a:pt x="56" y="0"/>
                  </a:moveTo>
                  <a:cubicBezTo>
                    <a:pt x="52" y="0"/>
                    <a:pt x="49" y="1"/>
                    <a:pt x="48" y="3"/>
                  </a:cubicBezTo>
                  <a:cubicBezTo>
                    <a:pt x="0" y="49"/>
                    <a:pt x="1034" y="1079"/>
                    <a:pt x="2571" y="1996"/>
                  </a:cubicBezTo>
                  <a:cubicBezTo>
                    <a:pt x="4002" y="2860"/>
                    <a:pt x="5314" y="3290"/>
                    <a:pt x="5495" y="3290"/>
                  </a:cubicBezTo>
                  <a:cubicBezTo>
                    <a:pt x="5508" y="3290"/>
                    <a:pt x="5515" y="3288"/>
                    <a:pt x="5516" y="3284"/>
                  </a:cubicBezTo>
                  <a:cubicBezTo>
                    <a:pt x="5546" y="3208"/>
                    <a:pt x="4215" y="2674"/>
                    <a:pt x="2709" y="1766"/>
                  </a:cubicBezTo>
                  <a:cubicBezTo>
                    <a:pt x="1246" y="893"/>
                    <a:pt x="171" y="0"/>
                    <a:pt x="5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20;p46">
              <a:extLst>
                <a:ext uri="{FF2B5EF4-FFF2-40B4-BE49-F238E27FC236}">
                  <a16:creationId xmlns:a16="http://schemas.microsoft.com/office/drawing/2014/main" id="{28531652-3315-BF4A-8966-91B5768F8DE3}"/>
                </a:ext>
              </a:extLst>
            </p:cNvPr>
            <p:cNvSpPr/>
            <p:nvPr/>
          </p:nvSpPr>
          <p:spPr>
            <a:xfrm>
              <a:off x="6334942" y="2354747"/>
              <a:ext cx="104276" cy="111613"/>
            </a:xfrm>
            <a:custGeom>
              <a:avLst/>
              <a:gdLst/>
              <a:ahLst/>
              <a:cxnLst/>
              <a:rect l="l" t="t" r="r" b="b"/>
              <a:pathLst>
                <a:path w="4704" h="5035" extrusionOk="0">
                  <a:moveTo>
                    <a:pt x="4643" y="1"/>
                  </a:moveTo>
                  <a:cubicBezTo>
                    <a:pt x="4546" y="1"/>
                    <a:pt x="3493" y="1068"/>
                    <a:pt x="2252" y="2428"/>
                  </a:cubicBezTo>
                  <a:cubicBezTo>
                    <a:pt x="984" y="3817"/>
                    <a:pt x="1" y="4983"/>
                    <a:pt x="55" y="5033"/>
                  </a:cubicBezTo>
                  <a:cubicBezTo>
                    <a:pt x="56" y="5034"/>
                    <a:pt x="58" y="5035"/>
                    <a:pt x="60" y="5035"/>
                  </a:cubicBezTo>
                  <a:cubicBezTo>
                    <a:pt x="159" y="5035"/>
                    <a:pt x="1211" y="3966"/>
                    <a:pt x="2452" y="2609"/>
                  </a:cubicBezTo>
                  <a:cubicBezTo>
                    <a:pt x="3720" y="1220"/>
                    <a:pt x="4704" y="52"/>
                    <a:pt x="4648" y="2"/>
                  </a:cubicBezTo>
                  <a:cubicBezTo>
                    <a:pt x="4647" y="1"/>
                    <a:pt x="4645" y="1"/>
                    <a:pt x="46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21;p46">
              <a:extLst>
                <a:ext uri="{FF2B5EF4-FFF2-40B4-BE49-F238E27FC236}">
                  <a16:creationId xmlns:a16="http://schemas.microsoft.com/office/drawing/2014/main" id="{E81F81FD-2287-9840-A418-D5A7112D2B09}"/>
                </a:ext>
              </a:extLst>
            </p:cNvPr>
            <p:cNvSpPr/>
            <p:nvPr/>
          </p:nvSpPr>
          <p:spPr>
            <a:xfrm>
              <a:off x="6325277" y="2073508"/>
              <a:ext cx="98978" cy="72909"/>
            </a:xfrm>
            <a:custGeom>
              <a:avLst/>
              <a:gdLst/>
              <a:ahLst/>
              <a:cxnLst/>
              <a:rect l="l" t="t" r="r" b="b"/>
              <a:pathLst>
                <a:path w="4465" h="3289" extrusionOk="0">
                  <a:moveTo>
                    <a:pt x="61" y="0"/>
                  </a:moveTo>
                  <a:cubicBezTo>
                    <a:pt x="58" y="0"/>
                    <a:pt x="55" y="1"/>
                    <a:pt x="53" y="3"/>
                  </a:cubicBezTo>
                  <a:cubicBezTo>
                    <a:pt x="1" y="46"/>
                    <a:pt x="793" y="1016"/>
                    <a:pt x="2022" y="1934"/>
                  </a:cubicBezTo>
                  <a:cubicBezTo>
                    <a:pt x="3177" y="2806"/>
                    <a:pt x="4268" y="3289"/>
                    <a:pt x="4413" y="3289"/>
                  </a:cubicBezTo>
                  <a:cubicBezTo>
                    <a:pt x="4422" y="3289"/>
                    <a:pt x="4427" y="3287"/>
                    <a:pt x="4428" y="3283"/>
                  </a:cubicBezTo>
                  <a:cubicBezTo>
                    <a:pt x="4464" y="3212"/>
                    <a:pt x="3385" y="2626"/>
                    <a:pt x="2184" y="1719"/>
                  </a:cubicBezTo>
                  <a:cubicBezTo>
                    <a:pt x="1013" y="846"/>
                    <a:pt x="164" y="0"/>
                    <a:pt x="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22;p46">
              <a:extLst>
                <a:ext uri="{FF2B5EF4-FFF2-40B4-BE49-F238E27FC236}">
                  <a16:creationId xmlns:a16="http://schemas.microsoft.com/office/drawing/2014/main" id="{6EFF4EDE-C67F-3B43-AADF-7206D10C1C44}"/>
                </a:ext>
              </a:extLst>
            </p:cNvPr>
            <p:cNvSpPr/>
            <p:nvPr/>
          </p:nvSpPr>
          <p:spPr>
            <a:xfrm>
              <a:off x="6262166" y="2189865"/>
              <a:ext cx="55884" cy="63177"/>
            </a:xfrm>
            <a:custGeom>
              <a:avLst/>
              <a:gdLst/>
              <a:ahLst/>
              <a:cxnLst/>
              <a:rect l="l" t="t" r="r" b="b"/>
              <a:pathLst>
                <a:path w="2521" h="2850" extrusionOk="0">
                  <a:moveTo>
                    <a:pt x="2456" y="0"/>
                  </a:moveTo>
                  <a:cubicBezTo>
                    <a:pt x="2363" y="0"/>
                    <a:pt x="1798" y="583"/>
                    <a:pt x="1158" y="1338"/>
                  </a:cubicBezTo>
                  <a:cubicBezTo>
                    <a:pt x="494" y="2124"/>
                    <a:pt x="0" y="2799"/>
                    <a:pt x="58" y="2847"/>
                  </a:cubicBezTo>
                  <a:cubicBezTo>
                    <a:pt x="60" y="2848"/>
                    <a:pt x="63" y="2849"/>
                    <a:pt x="67" y="2849"/>
                  </a:cubicBezTo>
                  <a:cubicBezTo>
                    <a:pt x="159" y="2849"/>
                    <a:pt x="724" y="2268"/>
                    <a:pt x="1364" y="1512"/>
                  </a:cubicBezTo>
                  <a:cubicBezTo>
                    <a:pt x="2027" y="727"/>
                    <a:pt x="2521" y="52"/>
                    <a:pt x="2464" y="3"/>
                  </a:cubicBezTo>
                  <a:cubicBezTo>
                    <a:pt x="2462" y="1"/>
                    <a:pt x="2459" y="0"/>
                    <a:pt x="245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23;p46">
              <a:extLst>
                <a:ext uri="{FF2B5EF4-FFF2-40B4-BE49-F238E27FC236}">
                  <a16:creationId xmlns:a16="http://schemas.microsoft.com/office/drawing/2014/main" id="{5DC71CE2-1C7A-854A-AF9D-312EF972077E}"/>
                </a:ext>
              </a:extLst>
            </p:cNvPr>
            <p:cNvSpPr/>
            <p:nvPr/>
          </p:nvSpPr>
          <p:spPr>
            <a:xfrm>
              <a:off x="6450368" y="1802799"/>
              <a:ext cx="96584" cy="114916"/>
            </a:xfrm>
            <a:custGeom>
              <a:avLst/>
              <a:gdLst/>
              <a:ahLst/>
              <a:cxnLst/>
              <a:rect l="l" t="t" r="r" b="b"/>
              <a:pathLst>
                <a:path w="4357" h="5184" extrusionOk="0">
                  <a:moveTo>
                    <a:pt x="4294" y="1"/>
                  </a:moveTo>
                  <a:cubicBezTo>
                    <a:pt x="4202" y="1"/>
                    <a:pt x="3223" y="1105"/>
                    <a:pt x="2075" y="2508"/>
                  </a:cubicBezTo>
                  <a:cubicBezTo>
                    <a:pt x="903" y="3938"/>
                    <a:pt x="1" y="5135"/>
                    <a:pt x="59" y="5183"/>
                  </a:cubicBezTo>
                  <a:cubicBezTo>
                    <a:pt x="60" y="5183"/>
                    <a:pt x="61" y="5184"/>
                    <a:pt x="63" y="5184"/>
                  </a:cubicBezTo>
                  <a:cubicBezTo>
                    <a:pt x="156" y="5184"/>
                    <a:pt x="1136" y="4078"/>
                    <a:pt x="2282" y="2677"/>
                  </a:cubicBezTo>
                  <a:cubicBezTo>
                    <a:pt x="3454" y="1247"/>
                    <a:pt x="4356" y="49"/>
                    <a:pt x="4299" y="2"/>
                  </a:cubicBezTo>
                  <a:cubicBezTo>
                    <a:pt x="4297" y="1"/>
                    <a:pt x="4296" y="1"/>
                    <a:pt x="42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24;p46">
              <a:extLst>
                <a:ext uri="{FF2B5EF4-FFF2-40B4-BE49-F238E27FC236}">
                  <a16:creationId xmlns:a16="http://schemas.microsoft.com/office/drawing/2014/main" id="{989FC364-E00D-A44B-9181-7A80D038B14D}"/>
                </a:ext>
              </a:extLst>
            </p:cNvPr>
            <p:cNvSpPr/>
            <p:nvPr/>
          </p:nvSpPr>
          <p:spPr>
            <a:xfrm>
              <a:off x="6255227" y="1740774"/>
              <a:ext cx="95342" cy="106138"/>
            </a:xfrm>
            <a:custGeom>
              <a:avLst/>
              <a:gdLst/>
              <a:ahLst/>
              <a:cxnLst/>
              <a:rect l="l" t="t" r="r" b="b"/>
              <a:pathLst>
                <a:path w="4301" h="4788" extrusionOk="0">
                  <a:moveTo>
                    <a:pt x="61" y="0"/>
                  </a:moveTo>
                  <a:cubicBezTo>
                    <a:pt x="59" y="0"/>
                    <a:pt x="57" y="1"/>
                    <a:pt x="56" y="2"/>
                  </a:cubicBezTo>
                  <a:cubicBezTo>
                    <a:pt x="1" y="51"/>
                    <a:pt x="893" y="1162"/>
                    <a:pt x="2049" y="2483"/>
                  </a:cubicBezTo>
                  <a:cubicBezTo>
                    <a:pt x="3179" y="3773"/>
                    <a:pt x="4142" y="4788"/>
                    <a:pt x="4239" y="4788"/>
                  </a:cubicBezTo>
                  <a:cubicBezTo>
                    <a:pt x="4242" y="4788"/>
                    <a:pt x="4243" y="4787"/>
                    <a:pt x="4245" y="4786"/>
                  </a:cubicBezTo>
                  <a:cubicBezTo>
                    <a:pt x="4300" y="4738"/>
                    <a:pt x="3408" y="3627"/>
                    <a:pt x="2251" y="2305"/>
                  </a:cubicBezTo>
                  <a:cubicBezTo>
                    <a:pt x="1122" y="1015"/>
                    <a:pt x="156" y="0"/>
                    <a:pt x="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25;p46">
              <a:extLst>
                <a:ext uri="{FF2B5EF4-FFF2-40B4-BE49-F238E27FC236}">
                  <a16:creationId xmlns:a16="http://schemas.microsoft.com/office/drawing/2014/main" id="{2E965D14-1B7A-B045-A3BB-6D2CBC0BDE32}"/>
                </a:ext>
              </a:extLst>
            </p:cNvPr>
            <p:cNvSpPr/>
            <p:nvPr/>
          </p:nvSpPr>
          <p:spPr>
            <a:xfrm>
              <a:off x="6383045" y="1486890"/>
              <a:ext cx="65860" cy="111613"/>
            </a:xfrm>
            <a:custGeom>
              <a:avLst/>
              <a:gdLst/>
              <a:ahLst/>
              <a:cxnLst/>
              <a:rect l="l" t="t" r="r" b="b"/>
              <a:pathLst>
                <a:path w="2971" h="5035" extrusionOk="0">
                  <a:moveTo>
                    <a:pt x="68" y="1"/>
                  </a:moveTo>
                  <a:cubicBezTo>
                    <a:pt x="67" y="1"/>
                    <a:pt x="65" y="1"/>
                    <a:pt x="64" y="2"/>
                  </a:cubicBezTo>
                  <a:cubicBezTo>
                    <a:pt x="0" y="39"/>
                    <a:pt x="584" y="1195"/>
                    <a:pt x="1368" y="2584"/>
                  </a:cubicBezTo>
                  <a:cubicBezTo>
                    <a:pt x="2140" y="3950"/>
                    <a:pt x="2819" y="5035"/>
                    <a:pt x="2903" y="5035"/>
                  </a:cubicBezTo>
                  <a:cubicBezTo>
                    <a:pt x="2904" y="5035"/>
                    <a:pt x="2905" y="5034"/>
                    <a:pt x="2907" y="5034"/>
                  </a:cubicBezTo>
                  <a:cubicBezTo>
                    <a:pt x="2971" y="4998"/>
                    <a:pt x="2388" y="3842"/>
                    <a:pt x="1602" y="2451"/>
                  </a:cubicBezTo>
                  <a:cubicBezTo>
                    <a:pt x="831" y="1085"/>
                    <a:pt x="151" y="1"/>
                    <a:pt x="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26;p46">
              <a:extLst>
                <a:ext uri="{FF2B5EF4-FFF2-40B4-BE49-F238E27FC236}">
                  <a16:creationId xmlns:a16="http://schemas.microsoft.com/office/drawing/2014/main" id="{1B28B702-A859-9041-BBD3-77693D4B0D4F}"/>
                </a:ext>
              </a:extLst>
            </p:cNvPr>
            <p:cNvSpPr/>
            <p:nvPr/>
          </p:nvSpPr>
          <p:spPr>
            <a:xfrm>
              <a:off x="6441191" y="1326973"/>
              <a:ext cx="52648" cy="111259"/>
            </a:xfrm>
            <a:custGeom>
              <a:avLst/>
              <a:gdLst/>
              <a:ahLst/>
              <a:cxnLst/>
              <a:rect l="l" t="t" r="r" b="b"/>
              <a:pathLst>
                <a:path w="2375" h="5019" extrusionOk="0">
                  <a:moveTo>
                    <a:pt x="2306" y="1"/>
                  </a:moveTo>
                  <a:cubicBezTo>
                    <a:pt x="2224" y="1"/>
                    <a:pt x="2008" y="1222"/>
                    <a:pt x="1387" y="2599"/>
                  </a:cubicBezTo>
                  <a:cubicBezTo>
                    <a:pt x="772" y="3988"/>
                    <a:pt x="1" y="4966"/>
                    <a:pt x="65" y="5016"/>
                  </a:cubicBezTo>
                  <a:cubicBezTo>
                    <a:pt x="66" y="5018"/>
                    <a:pt x="68" y="5018"/>
                    <a:pt x="70" y="5018"/>
                  </a:cubicBezTo>
                  <a:cubicBezTo>
                    <a:pt x="155" y="5018"/>
                    <a:pt x="1014" y="4102"/>
                    <a:pt x="1633" y="2708"/>
                  </a:cubicBezTo>
                  <a:cubicBezTo>
                    <a:pt x="2276" y="1283"/>
                    <a:pt x="2375" y="3"/>
                    <a:pt x="2308" y="1"/>
                  </a:cubicBezTo>
                  <a:cubicBezTo>
                    <a:pt x="2307" y="1"/>
                    <a:pt x="2307" y="1"/>
                    <a:pt x="23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27;p46">
              <a:extLst>
                <a:ext uri="{FF2B5EF4-FFF2-40B4-BE49-F238E27FC236}">
                  <a16:creationId xmlns:a16="http://schemas.microsoft.com/office/drawing/2014/main" id="{63A19D4B-B920-7745-8833-B2E95EF3E33C}"/>
                </a:ext>
              </a:extLst>
            </p:cNvPr>
            <p:cNvSpPr/>
            <p:nvPr/>
          </p:nvSpPr>
          <p:spPr>
            <a:xfrm>
              <a:off x="6250816" y="1302190"/>
              <a:ext cx="62246" cy="126488"/>
            </a:xfrm>
            <a:custGeom>
              <a:avLst/>
              <a:gdLst/>
              <a:ahLst/>
              <a:cxnLst/>
              <a:rect l="l" t="t" r="r" b="b"/>
              <a:pathLst>
                <a:path w="2808" h="5706" extrusionOk="0">
                  <a:moveTo>
                    <a:pt x="2739" y="1"/>
                  </a:moveTo>
                  <a:cubicBezTo>
                    <a:pt x="2693" y="1"/>
                    <a:pt x="2407" y="217"/>
                    <a:pt x="2026" y="628"/>
                  </a:cubicBezTo>
                  <a:cubicBezTo>
                    <a:pt x="1627" y="1060"/>
                    <a:pt x="1142" y="1727"/>
                    <a:pt x="766" y="2546"/>
                  </a:cubicBezTo>
                  <a:cubicBezTo>
                    <a:pt x="0" y="4195"/>
                    <a:pt x="67" y="5705"/>
                    <a:pt x="130" y="5705"/>
                  </a:cubicBezTo>
                  <a:cubicBezTo>
                    <a:pt x="130" y="5705"/>
                    <a:pt x="130" y="5705"/>
                    <a:pt x="130" y="5705"/>
                  </a:cubicBezTo>
                  <a:cubicBezTo>
                    <a:pt x="131" y="5705"/>
                    <a:pt x="131" y="5705"/>
                    <a:pt x="131" y="5705"/>
                  </a:cubicBezTo>
                  <a:cubicBezTo>
                    <a:pt x="217" y="5705"/>
                    <a:pt x="269" y="4249"/>
                    <a:pt x="1010" y="2658"/>
                  </a:cubicBezTo>
                  <a:cubicBezTo>
                    <a:pt x="1734" y="1053"/>
                    <a:pt x="2808" y="62"/>
                    <a:pt x="2744" y="3"/>
                  </a:cubicBezTo>
                  <a:cubicBezTo>
                    <a:pt x="2743" y="2"/>
                    <a:pt x="2741" y="1"/>
                    <a:pt x="27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44;p46">
              <a:extLst>
                <a:ext uri="{FF2B5EF4-FFF2-40B4-BE49-F238E27FC236}">
                  <a16:creationId xmlns:a16="http://schemas.microsoft.com/office/drawing/2014/main" id="{A3975B56-F4A8-DA4E-B64A-7B0F8B9B08D3}"/>
                </a:ext>
              </a:extLst>
            </p:cNvPr>
            <p:cNvSpPr/>
            <p:nvPr/>
          </p:nvSpPr>
          <p:spPr>
            <a:xfrm>
              <a:off x="7623538" y="2805811"/>
              <a:ext cx="1119437" cy="1256254"/>
            </a:xfrm>
            <a:custGeom>
              <a:avLst/>
              <a:gdLst/>
              <a:ahLst/>
              <a:cxnLst/>
              <a:rect l="l" t="t" r="r" b="b"/>
              <a:pathLst>
                <a:path w="50499" h="56671" extrusionOk="0">
                  <a:moveTo>
                    <a:pt x="29694" y="1"/>
                  </a:moveTo>
                  <a:cubicBezTo>
                    <a:pt x="29694" y="1"/>
                    <a:pt x="29745" y="154"/>
                    <a:pt x="29861" y="447"/>
                  </a:cubicBezTo>
                  <a:cubicBezTo>
                    <a:pt x="29982" y="746"/>
                    <a:pt x="30154" y="1177"/>
                    <a:pt x="30379" y="1738"/>
                  </a:cubicBezTo>
                  <a:lnTo>
                    <a:pt x="32389" y="6669"/>
                  </a:lnTo>
                  <a:lnTo>
                    <a:pt x="39702" y="24450"/>
                  </a:lnTo>
                  <a:lnTo>
                    <a:pt x="1227" y="37226"/>
                  </a:lnTo>
                  <a:lnTo>
                    <a:pt x="128" y="37593"/>
                  </a:lnTo>
                  <a:lnTo>
                    <a:pt x="0" y="37635"/>
                  </a:lnTo>
                  <a:lnTo>
                    <a:pt x="43" y="37762"/>
                  </a:lnTo>
                  <a:cubicBezTo>
                    <a:pt x="2225" y="44334"/>
                    <a:pt x="4113" y="50736"/>
                    <a:pt x="6060" y="56553"/>
                  </a:cubicBezTo>
                  <a:lnTo>
                    <a:pt x="6100" y="56671"/>
                  </a:lnTo>
                  <a:lnTo>
                    <a:pt x="6218" y="56635"/>
                  </a:lnTo>
                  <a:lnTo>
                    <a:pt x="38037" y="46982"/>
                  </a:lnTo>
                  <a:lnTo>
                    <a:pt x="47214" y="44175"/>
                  </a:lnTo>
                  <a:lnTo>
                    <a:pt x="49659" y="43414"/>
                  </a:lnTo>
                  <a:lnTo>
                    <a:pt x="50288" y="43214"/>
                  </a:lnTo>
                  <a:cubicBezTo>
                    <a:pt x="50429" y="43168"/>
                    <a:pt x="50499" y="43138"/>
                    <a:pt x="50499" y="43138"/>
                  </a:cubicBezTo>
                  <a:lnTo>
                    <a:pt x="50499" y="43138"/>
                  </a:lnTo>
                  <a:cubicBezTo>
                    <a:pt x="50499" y="43138"/>
                    <a:pt x="50424" y="43153"/>
                    <a:pt x="50283" y="43193"/>
                  </a:cubicBezTo>
                  <a:lnTo>
                    <a:pt x="49648" y="43373"/>
                  </a:lnTo>
                  <a:lnTo>
                    <a:pt x="47191" y="44093"/>
                  </a:lnTo>
                  <a:lnTo>
                    <a:pt x="37992" y="46830"/>
                  </a:lnTo>
                  <a:lnTo>
                    <a:pt x="6266" y="56355"/>
                  </a:lnTo>
                  <a:lnTo>
                    <a:pt x="6266" y="56355"/>
                  </a:lnTo>
                  <a:cubicBezTo>
                    <a:pt x="4354" y="50609"/>
                    <a:pt x="2493" y="44294"/>
                    <a:pt x="341" y="37805"/>
                  </a:cubicBezTo>
                  <a:lnTo>
                    <a:pt x="341" y="37805"/>
                  </a:lnTo>
                  <a:lnTo>
                    <a:pt x="1313" y="37482"/>
                  </a:lnTo>
                  <a:lnTo>
                    <a:pt x="39879" y="24618"/>
                  </a:lnTo>
                  <a:lnTo>
                    <a:pt x="39988" y="24582"/>
                  </a:lnTo>
                  <a:lnTo>
                    <a:pt x="39943" y="24475"/>
                  </a:lnTo>
                  <a:cubicBezTo>
                    <a:pt x="36828" y="17006"/>
                    <a:pt x="34277" y="10886"/>
                    <a:pt x="32501" y="6624"/>
                  </a:cubicBezTo>
                  <a:lnTo>
                    <a:pt x="30437" y="1715"/>
                  </a:lnTo>
                  <a:cubicBezTo>
                    <a:pt x="30200" y="1159"/>
                    <a:pt x="30018" y="732"/>
                    <a:pt x="29890" y="435"/>
                  </a:cubicBezTo>
                  <a:cubicBezTo>
                    <a:pt x="29766" y="146"/>
                    <a:pt x="29694" y="1"/>
                    <a:pt x="29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45;p46">
              <a:extLst>
                <a:ext uri="{FF2B5EF4-FFF2-40B4-BE49-F238E27FC236}">
                  <a16:creationId xmlns:a16="http://schemas.microsoft.com/office/drawing/2014/main" id="{FC54CAE3-F7A8-0946-B575-23A68F3267D5}"/>
                </a:ext>
              </a:extLst>
            </p:cNvPr>
            <p:cNvSpPr/>
            <p:nvPr/>
          </p:nvSpPr>
          <p:spPr>
            <a:xfrm>
              <a:off x="8500839" y="3349403"/>
              <a:ext cx="185498" cy="123030"/>
            </a:xfrm>
            <a:custGeom>
              <a:avLst/>
              <a:gdLst/>
              <a:ahLst/>
              <a:cxnLst/>
              <a:rect l="l" t="t" r="r" b="b"/>
              <a:pathLst>
                <a:path w="8368" h="5550" extrusionOk="0">
                  <a:moveTo>
                    <a:pt x="92" y="0"/>
                  </a:moveTo>
                  <a:cubicBezTo>
                    <a:pt x="36" y="0"/>
                    <a:pt x="7" y="4"/>
                    <a:pt x="6" y="12"/>
                  </a:cubicBezTo>
                  <a:cubicBezTo>
                    <a:pt x="1" y="59"/>
                    <a:pt x="579" y="131"/>
                    <a:pt x="1476" y="388"/>
                  </a:cubicBezTo>
                  <a:cubicBezTo>
                    <a:pt x="2371" y="640"/>
                    <a:pt x="3576" y="1121"/>
                    <a:pt x="4762" y="1903"/>
                  </a:cubicBezTo>
                  <a:cubicBezTo>
                    <a:pt x="5943" y="2691"/>
                    <a:pt x="6854" y="3614"/>
                    <a:pt x="7435" y="4341"/>
                  </a:cubicBezTo>
                  <a:cubicBezTo>
                    <a:pt x="8006" y="5050"/>
                    <a:pt x="8298" y="5549"/>
                    <a:pt x="8348" y="5549"/>
                  </a:cubicBezTo>
                  <a:cubicBezTo>
                    <a:pt x="8349" y="5549"/>
                    <a:pt x="8350" y="5549"/>
                    <a:pt x="8351" y="5549"/>
                  </a:cubicBezTo>
                  <a:cubicBezTo>
                    <a:pt x="8368" y="5540"/>
                    <a:pt x="8308" y="5406"/>
                    <a:pt x="8186" y="5171"/>
                  </a:cubicBezTo>
                  <a:cubicBezTo>
                    <a:pt x="8068" y="4934"/>
                    <a:pt x="7863" y="4609"/>
                    <a:pt x="7586" y="4224"/>
                  </a:cubicBezTo>
                  <a:cubicBezTo>
                    <a:pt x="7034" y="3456"/>
                    <a:pt x="6121" y="2485"/>
                    <a:pt x="4909" y="1679"/>
                  </a:cubicBezTo>
                  <a:cubicBezTo>
                    <a:pt x="3695" y="876"/>
                    <a:pt x="2447" y="413"/>
                    <a:pt x="1523" y="204"/>
                  </a:cubicBezTo>
                  <a:cubicBezTo>
                    <a:pt x="1062" y="97"/>
                    <a:pt x="682" y="35"/>
                    <a:pt x="419" y="19"/>
                  </a:cubicBezTo>
                  <a:cubicBezTo>
                    <a:pt x="272" y="6"/>
                    <a:pt x="161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46;p46">
              <a:extLst>
                <a:ext uri="{FF2B5EF4-FFF2-40B4-BE49-F238E27FC236}">
                  <a16:creationId xmlns:a16="http://schemas.microsoft.com/office/drawing/2014/main" id="{871FD716-A04C-C94D-A8EC-D63A4056DC0E}"/>
                </a:ext>
              </a:extLst>
            </p:cNvPr>
            <p:cNvSpPr/>
            <p:nvPr/>
          </p:nvSpPr>
          <p:spPr>
            <a:xfrm>
              <a:off x="8448081" y="2576090"/>
              <a:ext cx="5963" cy="125224"/>
            </a:xfrm>
            <a:custGeom>
              <a:avLst/>
              <a:gdLst/>
              <a:ahLst/>
              <a:cxnLst/>
              <a:rect l="l" t="t" r="r" b="b"/>
              <a:pathLst>
                <a:path w="269" h="5649" extrusionOk="0">
                  <a:moveTo>
                    <a:pt x="134" y="1"/>
                  </a:moveTo>
                  <a:cubicBezTo>
                    <a:pt x="61" y="1"/>
                    <a:pt x="0" y="1266"/>
                    <a:pt x="0" y="2825"/>
                  </a:cubicBezTo>
                  <a:cubicBezTo>
                    <a:pt x="0" y="4385"/>
                    <a:pt x="61" y="5649"/>
                    <a:pt x="134" y="5649"/>
                  </a:cubicBezTo>
                  <a:cubicBezTo>
                    <a:pt x="209" y="5649"/>
                    <a:pt x="269" y="4385"/>
                    <a:pt x="269" y="2825"/>
                  </a:cubicBezTo>
                  <a:cubicBezTo>
                    <a:pt x="269" y="1265"/>
                    <a:pt x="209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47;p46">
              <a:extLst>
                <a:ext uri="{FF2B5EF4-FFF2-40B4-BE49-F238E27FC236}">
                  <a16:creationId xmlns:a16="http://schemas.microsoft.com/office/drawing/2014/main" id="{5D707A62-2BF1-034E-9AC6-542F0B12701C}"/>
                </a:ext>
              </a:extLst>
            </p:cNvPr>
            <p:cNvSpPr/>
            <p:nvPr/>
          </p:nvSpPr>
          <p:spPr>
            <a:xfrm>
              <a:off x="8607709" y="2589612"/>
              <a:ext cx="39569" cy="121700"/>
            </a:xfrm>
            <a:custGeom>
              <a:avLst/>
              <a:gdLst/>
              <a:ahLst/>
              <a:cxnLst/>
              <a:rect l="l" t="t" r="r" b="b"/>
              <a:pathLst>
                <a:path w="1785" h="5490" extrusionOk="0">
                  <a:moveTo>
                    <a:pt x="75" y="0"/>
                  </a:moveTo>
                  <a:cubicBezTo>
                    <a:pt x="74" y="0"/>
                    <a:pt x="74" y="0"/>
                    <a:pt x="73" y="0"/>
                  </a:cubicBezTo>
                  <a:cubicBezTo>
                    <a:pt x="1" y="22"/>
                    <a:pt x="311" y="1267"/>
                    <a:pt x="764" y="2783"/>
                  </a:cubicBezTo>
                  <a:cubicBezTo>
                    <a:pt x="1214" y="4287"/>
                    <a:pt x="1635" y="5489"/>
                    <a:pt x="1711" y="5489"/>
                  </a:cubicBezTo>
                  <a:cubicBezTo>
                    <a:pt x="1711" y="5489"/>
                    <a:pt x="1712" y="5489"/>
                    <a:pt x="1713" y="5489"/>
                  </a:cubicBezTo>
                  <a:cubicBezTo>
                    <a:pt x="1785" y="5467"/>
                    <a:pt x="1475" y="4222"/>
                    <a:pt x="1022" y="2706"/>
                  </a:cubicBezTo>
                  <a:cubicBezTo>
                    <a:pt x="572" y="1203"/>
                    <a:pt x="151" y="0"/>
                    <a:pt x="7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48;p46">
              <a:extLst>
                <a:ext uri="{FF2B5EF4-FFF2-40B4-BE49-F238E27FC236}">
                  <a16:creationId xmlns:a16="http://schemas.microsoft.com/office/drawing/2014/main" id="{0E31D242-A8AC-CF4E-9ECD-743EB4B4A822}"/>
                </a:ext>
              </a:extLst>
            </p:cNvPr>
            <p:cNvSpPr/>
            <p:nvPr/>
          </p:nvSpPr>
          <p:spPr>
            <a:xfrm>
              <a:off x="8411039" y="2853494"/>
              <a:ext cx="114118" cy="33961"/>
            </a:xfrm>
            <a:custGeom>
              <a:avLst/>
              <a:gdLst/>
              <a:ahLst/>
              <a:cxnLst/>
              <a:rect l="l" t="t" r="r" b="b"/>
              <a:pathLst>
                <a:path w="5148" h="1532" extrusionOk="0">
                  <a:moveTo>
                    <a:pt x="54" y="1"/>
                  </a:moveTo>
                  <a:cubicBezTo>
                    <a:pt x="43" y="1"/>
                    <a:pt x="36" y="3"/>
                    <a:pt x="34" y="8"/>
                  </a:cubicBezTo>
                  <a:cubicBezTo>
                    <a:pt x="1" y="65"/>
                    <a:pt x="1046" y="693"/>
                    <a:pt x="2483" y="1111"/>
                  </a:cubicBezTo>
                  <a:cubicBezTo>
                    <a:pt x="3566" y="1432"/>
                    <a:pt x="4527" y="1532"/>
                    <a:pt x="4933" y="1532"/>
                  </a:cubicBezTo>
                  <a:cubicBezTo>
                    <a:pt x="5064" y="1532"/>
                    <a:pt x="5138" y="1521"/>
                    <a:pt x="5138" y="1504"/>
                  </a:cubicBezTo>
                  <a:cubicBezTo>
                    <a:pt x="5147" y="1425"/>
                    <a:pt x="3963" y="1269"/>
                    <a:pt x="2559" y="852"/>
                  </a:cubicBezTo>
                  <a:cubicBezTo>
                    <a:pt x="1242" y="470"/>
                    <a:pt x="211" y="1"/>
                    <a:pt x="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49;p46">
              <a:extLst>
                <a:ext uri="{FF2B5EF4-FFF2-40B4-BE49-F238E27FC236}">
                  <a16:creationId xmlns:a16="http://schemas.microsoft.com/office/drawing/2014/main" id="{FEEF6A19-616F-0842-9D74-CCB6974D0767}"/>
                </a:ext>
              </a:extLst>
            </p:cNvPr>
            <p:cNvSpPr/>
            <p:nvPr/>
          </p:nvSpPr>
          <p:spPr>
            <a:xfrm>
              <a:off x="8743418" y="2864999"/>
              <a:ext cx="23764" cy="118552"/>
            </a:xfrm>
            <a:custGeom>
              <a:avLst/>
              <a:gdLst/>
              <a:ahLst/>
              <a:cxnLst/>
              <a:rect l="l" t="t" r="r" b="b"/>
              <a:pathLst>
                <a:path w="1072" h="5348" extrusionOk="0">
                  <a:moveTo>
                    <a:pt x="997" y="0"/>
                  </a:moveTo>
                  <a:cubicBezTo>
                    <a:pt x="922" y="0"/>
                    <a:pt x="658" y="1182"/>
                    <a:pt x="403" y="2651"/>
                  </a:cubicBezTo>
                  <a:cubicBezTo>
                    <a:pt x="148" y="4129"/>
                    <a:pt x="0" y="5335"/>
                    <a:pt x="74" y="5348"/>
                  </a:cubicBezTo>
                  <a:cubicBezTo>
                    <a:pt x="74" y="5348"/>
                    <a:pt x="75" y="5348"/>
                    <a:pt x="75" y="5348"/>
                  </a:cubicBezTo>
                  <a:cubicBezTo>
                    <a:pt x="150" y="5348"/>
                    <a:pt x="413" y="4167"/>
                    <a:pt x="668" y="2697"/>
                  </a:cubicBezTo>
                  <a:cubicBezTo>
                    <a:pt x="924" y="1220"/>
                    <a:pt x="1072" y="12"/>
                    <a:pt x="998" y="0"/>
                  </a:cubicBezTo>
                  <a:cubicBezTo>
                    <a:pt x="998" y="0"/>
                    <a:pt x="998" y="0"/>
                    <a:pt x="9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50;p46">
              <a:extLst>
                <a:ext uri="{FF2B5EF4-FFF2-40B4-BE49-F238E27FC236}">
                  <a16:creationId xmlns:a16="http://schemas.microsoft.com/office/drawing/2014/main" id="{B98564DA-B7F9-274A-93FA-6D60F6919C32}"/>
                </a:ext>
              </a:extLst>
            </p:cNvPr>
            <p:cNvSpPr/>
            <p:nvPr/>
          </p:nvSpPr>
          <p:spPr>
            <a:xfrm>
              <a:off x="8613450" y="3028595"/>
              <a:ext cx="54377" cy="112434"/>
            </a:xfrm>
            <a:custGeom>
              <a:avLst/>
              <a:gdLst/>
              <a:ahLst/>
              <a:cxnLst/>
              <a:rect l="l" t="t" r="r" b="b"/>
              <a:pathLst>
                <a:path w="2453" h="5072" extrusionOk="0">
                  <a:moveTo>
                    <a:pt x="72" y="0"/>
                  </a:moveTo>
                  <a:cubicBezTo>
                    <a:pt x="71" y="0"/>
                    <a:pt x="70" y="1"/>
                    <a:pt x="69" y="1"/>
                  </a:cubicBezTo>
                  <a:cubicBezTo>
                    <a:pt x="0" y="33"/>
                    <a:pt x="465" y="1192"/>
                    <a:pt x="1104" y="2592"/>
                  </a:cubicBezTo>
                  <a:cubicBezTo>
                    <a:pt x="1736" y="3973"/>
                    <a:pt x="2303" y="5071"/>
                    <a:pt x="2382" y="5071"/>
                  </a:cubicBezTo>
                  <a:cubicBezTo>
                    <a:pt x="2383" y="5071"/>
                    <a:pt x="2384" y="5071"/>
                    <a:pt x="2385" y="5070"/>
                  </a:cubicBezTo>
                  <a:cubicBezTo>
                    <a:pt x="2453" y="5040"/>
                    <a:pt x="1989" y="3880"/>
                    <a:pt x="1348" y="2480"/>
                  </a:cubicBezTo>
                  <a:cubicBezTo>
                    <a:pt x="718" y="1099"/>
                    <a:pt x="151" y="0"/>
                    <a:pt x="7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52;p46">
              <a:extLst>
                <a:ext uri="{FF2B5EF4-FFF2-40B4-BE49-F238E27FC236}">
                  <a16:creationId xmlns:a16="http://schemas.microsoft.com/office/drawing/2014/main" id="{F767BF86-4DBB-4C40-929C-999DE3B22F75}"/>
                </a:ext>
              </a:extLst>
            </p:cNvPr>
            <p:cNvSpPr/>
            <p:nvPr/>
          </p:nvSpPr>
          <p:spPr>
            <a:xfrm>
              <a:off x="8835414" y="3242289"/>
              <a:ext cx="47727" cy="104475"/>
            </a:xfrm>
            <a:custGeom>
              <a:avLst/>
              <a:gdLst/>
              <a:ahLst/>
              <a:cxnLst/>
              <a:rect l="l" t="t" r="r" b="b"/>
              <a:pathLst>
                <a:path w="2153" h="4713" extrusionOk="0">
                  <a:moveTo>
                    <a:pt x="2080" y="0"/>
                  </a:moveTo>
                  <a:cubicBezTo>
                    <a:pt x="2001" y="0"/>
                    <a:pt x="1403" y="974"/>
                    <a:pt x="854" y="2262"/>
                  </a:cubicBezTo>
                  <a:cubicBezTo>
                    <a:pt x="292" y="3571"/>
                    <a:pt x="1" y="4691"/>
                    <a:pt x="69" y="4712"/>
                  </a:cubicBezTo>
                  <a:cubicBezTo>
                    <a:pt x="69" y="4712"/>
                    <a:pt x="70" y="4712"/>
                    <a:pt x="71" y="4712"/>
                  </a:cubicBezTo>
                  <a:cubicBezTo>
                    <a:pt x="151" y="4712"/>
                    <a:pt x="552" y="3649"/>
                    <a:pt x="1101" y="2367"/>
                  </a:cubicBezTo>
                  <a:cubicBezTo>
                    <a:pt x="1654" y="1070"/>
                    <a:pt x="2152" y="37"/>
                    <a:pt x="2084" y="1"/>
                  </a:cubicBezTo>
                  <a:cubicBezTo>
                    <a:pt x="2083" y="0"/>
                    <a:pt x="2082" y="0"/>
                    <a:pt x="20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53;p46">
              <a:extLst>
                <a:ext uri="{FF2B5EF4-FFF2-40B4-BE49-F238E27FC236}">
                  <a16:creationId xmlns:a16="http://schemas.microsoft.com/office/drawing/2014/main" id="{62224AC6-828A-3B48-91A9-BA35C68917ED}"/>
                </a:ext>
              </a:extLst>
            </p:cNvPr>
            <p:cNvSpPr/>
            <p:nvPr/>
          </p:nvSpPr>
          <p:spPr>
            <a:xfrm>
              <a:off x="8798416" y="3446097"/>
              <a:ext cx="15983" cy="128438"/>
            </a:xfrm>
            <a:custGeom>
              <a:avLst/>
              <a:gdLst/>
              <a:ahLst/>
              <a:cxnLst/>
              <a:rect l="l" t="t" r="r" b="b"/>
              <a:pathLst>
                <a:path w="721" h="5794" extrusionOk="0">
                  <a:moveTo>
                    <a:pt x="75" y="1"/>
                  </a:moveTo>
                  <a:cubicBezTo>
                    <a:pt x="75" y="1"/>
                    <a:pt x="75" y="1"/>
                    <a:pt x="75" y="1"/>
                  </a:cubicBezTo>
                  <a:cubicBezTo>
                    <a:pt x="0" y="7"/>
                    <a:pt x="70" y="1311"/>
                    <a:pt x="227" y="2910"/>
                  </a:cubicBezTo>
                  <a:cubicBezTo>
                    <a:pt x="384" y="4505"/>
                    <a:pt x="571" y="5793"/>
                    <a:pt x="646" y="5793"/>
                  </a:cubicBezTo>
                  <a:cubicBezTo>
                    <a:pt x="647" y="5793"/>
                    <a:pt x="647" y="5793"/>
                    <a:pt x="647" y="5793"/>
                  </a:cubicBezTo>
                  <a:cubicBezTo>
                    <a:pt x="720" y="5787"/>
                    <a:pt x="652" y="4484"/>
                    <a:pt x="494" y="2884"/>
                  </a:cubicBezTo>
                  <a:cubicBezTo>
                    <a:pt x="336" y="1289"/>
                    <a:pt x="149" y="1"/>
                    <a:pt x="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54;p46">
              <a:extLst>
                <a:ext uri="{FF2B5EF4-FFF2-40B4-BE49-F238E27FC236}">
                  <a16:creationId xmlns:a16="http://schemas.microsoft.com/office/drawing/2014/main" id="{73B7FF06-B961-B743-A07D-FB9282482912}"/>
                </a:ext>
              </a:extLst>
            </p:cNvPr>
            <p:cNvSpPr/>
            <p:nvPr/>
          </p:nvSpPr>
          <p:spPr>
            <a:xfrm>
              <a:off x="8549940" y="3599474"/>
              <a:ext cx="89224" cy="80091"/>
            </a:xfrm>
            <a:custGeom>
              <a:avLst/>
              <a:gdLst/>
              <a:ahLst/>
              <a:cxnLst/>
              <a:rect l="l" t="t" r="r" b="b"/>
              <a:pathLst>
                <a:path w="4025" h="3613" extrusionOk="0">
                  <a:moveTo>
                    <a:pt x="58" y="1"/>
                  </a:moveTo>
                  <a:cubicBezTo>
                    <a:pt x="55" y="1"/>
                    <a:pt x="52" y="1"/>
                    <a:pt x="50" y="3"/>
                  </a:cubicBezTo>
                  <a:cubicBezTo>
                    <a:pt x="0" y="59"/>
                    <a:pt x="837" y="910"/>
                    <a:pt x="1922" y="1905"/>
                  </a:cubicBezTo>
                  <a:cubicBezTo>
                    <a:pt x="2967" y="2867"/>
                    <a:pt x="3861" y="3612"/>
                    <a:pt x="3966" y="3612"/>
                  </a:cubicBezTo>
                  <a:cubicBezTo>
                    <a:pt x="3970" y="3612"/>
                    <a:pt x="3972" y="3611"/>
                    <a:pt x="3974" y="3609"/>
                  </a:cubicBezTo>
                  <a:cubicBezTo>
                    <a:pt x="4024" y="3555"/>
                    <a:pt x="3187" y="2704"/>
                    <a:pt x="2103" y="1707"/>
                  </a:cubicBezTo>
                  <a:cubicBezTo>
                    <a:pt x="1056" y="744"/>
                    <a:pt x="162" y="1"/>
                    <a:pt x="5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56;p46">
              <a:extLst>
                <a:ext uri="{FF2B5EF4-FFF2-40B4-BE49-F238E27FC236}">
                  <a16:creationId xmlns:a16="http://schemas.microsoft.com/office/drawing/2014/main" id="{01DE6795-9D2E-FE49-9DB9-7A94FA369BFB}"/>
                </a:ext>
              </a:extLst>
            </p:cNvPr>
            <p:cNvSpPr/>
            <p:nvPr/>
          </p:nvSpPr>
          <p:spPr>
            <a:xfrm>
              <a:off x="8347041" y="3478085"/>
              <a:ext cx="85899" cy="89978"/>
            </a:xfrm>
            <a:custGeom>
              <a:avLst/>
              <a:gdLst/>
              <a:ahLst/>
              <a:cxnLst/>
              <a:rect l="l" t="t" r="r" b="b"/>
              <a:pathLst>
                <a:path w="3875" h="4059" extrusionOk="0">
                  <a:moveTo>
                    <a:pt x="64" y="0"/>
                  </a:moveTo>
                  <a:cubicBezTo>
                    <a:pt x="62" y="0"/>
                    <a:pt x="60" y="1"/>
                    <a:pt x="58" y="2"/>
                  </a:cubicBezTo>
                  <a:cubicBezTo>
                    <a:pt x="1" y="42"/>
                    <a:pt x="681" y="1095"/>
                    <a:pt x="1732" y="2223"/>
                  </a:cubicBezTo>
                  <a:cubicBezTo>
                    <a:pt x="2742" y="3316"/>
                    <a:pt x="3710" y="4059"/>
                    <a:pt x="3816" y="4059"/>
                  </a:cubicBezTo>
                  <a:cubicBezTo>
                    <a:pt x="3820" y="4059"/>
                    <a:pt x="3822" y="4058"/>
                    <a:pt x="3824" y="4056"/>
                  </a:cubicBezTo>
                  <a:cubicBezTo>
                    <a:pt x="3874" y="3997"/>
                    <a:pt x="2962" y="3158"/>
                    <a:pt x="1928" y="2040"/>
                  </a:cubicBezTo>
                  <a:cubicBezTo>
                    <a:pt x="914" y="952"/>
                    <a:pt x="157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57;p46">
              <a:extLst>
                <a:ext uri="{FF2B5EF4-FFF2-40B4-BE49-F238E27FC236}">
                  <a16:creationId xmlns:a16="http://schemas.microsoft.com/office/drawing/2014/main" id="{6C4D2B51-37A8-6045-BAE2-DD698DB0EBF7}"/>
                </a:ext>
              </a:extLst>
            </p:cNvPr>
            <p:cNvSpPr/>
            <p:nvPr/>
          </p:nvSpPr>
          <p:spPr>
            <a:xfrm>
              <a:off x="8113352" y="3593356"/>
              <a:ext cx="90953" cy="12835"/>
            </a:xfrm>
            <a:custGeom>
              <a:avLst/>
              <a:gdLst/>
              <a:ahLst/>
              <a:cxnLst/>
              <a:rect l="l" t="t" r="r" b="b"/>
              <a:pathLst>
                <a:path w="4103" h="579" extrusionOk="0">
                  <a:moveTo>
                    <a:pt x="74" y="0"/>
                  </a:moveTo>
                  <a:cubicBezTo>
                    <a:pt x="49" y="0"/>
                    <a:pt x="34" y="4"/>
                    <a:pt x="31" y="13"/>
                  </a:cubicBezTo>
                  <a:cubicBezTo>
                    <a:pt x="1" y="75"/>
                    <a:pt x="868" y="481"/>
                    <a:pt x="2029" y="561"/>
                  </a:cubicBezTo>
                  <a:cubicBezTo>
                    <a:pt x="2187" y="573"/>
                    <a:pt x="2340" y="578"/>
                    <a:pt x="2487" y="578"/>
                  </a:cubicBezTo>
                  <a:cubicBezTo>
                    <a:pt x="3421" y="578"/>
                    <a:pt x="4102" y="364"/>
                    <a:pt x="4085" y="308"/>
                  </a:cubicBezTo>
                  <a:cubicBezTo>
                    <a:pt x="4082" y="290"/>
                    <a:pt x="4035" y="284"/>
                    <a:pt x="3952" y="284"/>
                  </a:cubicBezTo>
                  <a:cubicBezTo>
                    <a:pt x="3748" y="284"/>
                    <a:pt x="3328" y="321"/>
                    <a:pt x="2799" y="321"/>
                  </a:cubicBezTo>
                  <a:cubicBezTo>
                    <a:pt x="2566" y="321"/>
                    <a:pt x="2313" y="314"/>
                    <a:pt x="2048" y="293"/>
                  </a:cubicBezTo>
                  <a:cubicBezTo>
                    <a:pt x="1063" y="226"/>
                    <a:pt x="266" y="0"/>
                    <a:pt x="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58;p46">
              <a:extLst>
                <a:ext uri="{FF2B5EF4-FFF2-40B4-BE49-F238E27FC236}">
                  <a16:creationId xmlns:a16="http://schemas.microsoft.com/office/drawing/2014/main" id="{5267FD75-F77A-F449-BC25-C71BCB7F47A9}"/>
                </a:ext>
              </a:extLst>
            </p:cNvPr>
            <p:cNvSpPr/>
            <p:nvPr/>
          </p:nvSpPr>
          <p:spPr>
            <a:xfrm>
              <a:off x="8041063" y="3751056"/>
              <a:ext cx="20283" cy="99377"/>
            </a:xfrm>
            <a:custGeom>
              <a:avLst/>
              <a:gdLst/>
              <a:ahLst/>
              <a:cxnLst/>
              <a:rect l="l" t="t" r="r" b="b"/>
              <a:pathLst>
                <a:path w="915" h="4483" extrusionOk="0">
                  <a:moveTo>
                    <a:pt x="74" y="0"/>
                  </a:moveTo>
                  <a:cubicBezTo>
                    <a:pt x="74" y="0"/>
                    <a:pt x="73" y="0"/>
                    <a:pt x="73" y="1"/>
                  </a:cubicBezTo>
                  <a:cubicBezTo>
                    <a:pt x="1" y="13"/>
                    <a:pt x="114" y="1027"/>
                    <a:pt x="325" y="2264"/>
                  </a:cubicBezTo>
                  <a:cubicBezTo>
                    <a:pt x="535" y="3494"/>
                    <a:pt x="765" y="4483"/>
                    <a:pt x="840" y="4483"/>
                  </a:cubicBezTo>
                  <a:cubicBezTo>
                    <a:pt x="841" y="4483"/>
                    <a:pt x="841" y="4482"/>
                    <a:pt x="842" y="4482"/>
                  </a:cubicBezTo>
                  <a:cubicBezTo>
                    <a:pt x="915" y="4471"/>
                    <a:pt x="802" y="3457"/>
                    <a:pt x="590" y="2219"/>
                  </a:cubicBezTo>
                  <a:cubicBezTo>
                    <a:pt x="379" y="990"/>
                    <a:pt x="149" y="0"/>
                    <a:pt x="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59;p46">
              <a:extLst>
                <a:ext uri="{FF2B5EF4-FFF2-40B4-BE49-F238E27FC236}">
                  <a16:creationId xmlns:a16="http://schemas.microsoft.com/office/drawing/2014/main" id="{71B2A649-DCCC-A34F-A210-890F065805B3}"/>
                </a:ext>
              </a:extLst>
            </p:cNvPr>
            <p:cNvSpPr/>
            <p:nvPr/>
          </p:nvSpPr>
          <p:spPr>
            <a:xfrm>
              <a:off x="7776450" y="3865839"/>
              <a:ext cx="114007" cy="71025"/>
            </a:xfrm>
            <a:custGeom>
              <a:avLst/>
              <a:gdLst/>
              <a:ahLst/>
              <a:cxnLst/>
              <a:rect l="l" t="t" r="r" b="b"/>
              <a:pathLst>
                <a:path w="5143" h="3204" extrusionOk="0">
                  <a:moveTo>
                    <a:pt x="52" y="0"/>
                  </a:moveTo>
                  <a:cubicBezTo>
                    <a:pt x="46" y="0"/>
                    <a:pt x="42" y="1"/>
                    <a:pt x="41" y="4"/>
                  </a:cubicBezTo>
                  <a:cubicBezTo>
                    <a:pt x="1" y="67"/>
                    <a:pt x="1103" y="833"/>
                    <a:pt x="2499" y="1716"/>
                  </a:cubicBezTo>
                  <a:cubicBezTo>
                    <a:pt x="3835" y="2559"/>
                    <a:pt x="4959" y="3204"/>
                    <a:pt x="5091" y="3204"/>
                  </a:cubicBezTo>
                  <a:cubicBezTo>
                    <a:pt x="5097" y="3204"/>
                    <a:pt x="5101" y="3203"/>
                    <a:pt x="5102" y="3200"/>
                  </a:cubicBezTo>
                  <a:cubicBezTo>
                    <a:pt x="5142" y="3137"/>
                    <a:pt x="4040" y="2372"/>
                    <a:pt x="2643" y="1488"/>
                  </a:cubicBezTo>
                  <a:cubicBezTo>
                    <a:pt x="1306" y="644"/>
                    <a:pt x="180" y="0"/>
                    <a:pt x="5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60;p46">
              <a:extLst>
                <a:ext uri="{FF2B5EF4-FFF2-40B4-BE49-F238E27FC236}">
                  <a16:creationId xmlns:a16="http://schemas.microsoft.com/office/drawing/2014/main" id="{507B5FA0-7AF0-AC45-987C-2B6EBA6D7080}"/>
                </a:ext>
              </a:extLst>
            </p:cNvPr>
            <p:cNvSpPr/>
            <p:nvPr/>
          </p:nvSpPr>
          <p:spPr>
            <a:xfrm>
              <a:off x="7881480" y="3632127"/>
              <a:ext cx="70094" cy="93192"/>
            </a:xfrm>
            <a:custGeom>
              <a:avLst/>
              <a:gdLst/>
              <a:ahLst/>
              <a:cxnLst/>
              <a:rect l="l" t="t" r="r" b="b"/>
              <a:pathLst>
                <a:path w="3162" h="4204" extrusionOk="0">
                  <a:moveTo>
                    <a:pt x="3099" y="1"/>
                  </a:moveTo>
                  <a:cubicBezTo>
                    <a:pt x="3005" y="1"/>
                    <a:pt x="2183" y="803"/>
                    <a:pt x="1361" y="1941"/>
                  </a:cubicBezTo>
                  <a:cubicBezTo>
                    <a:pt x="511" y="3111"/>
                    <a:pt x="0" y="4170"/>
                    <a:pt x="63" y="4203"/>
                  </a:cubicBezTo>
                  <a:cubicBezTo>
                    <a:pt x="65" y="4204"/>
                    <a:pt x="66" y="4204"/>
                    <a:pt x="68" y="4204"/>
                  </a:cubicBezTo>
                  <a:cubicBezTo>
                    <a:pt x="154" y="4204"/>
                    <a:pt x="755" y="3231"/>
                    <a:pt x="1578" y="2099"/>
                  </a:cubicBezTo>
                  <a:cubicBezTo>
                    <a:pt x="2413" y="943"/>
                    <a:pt x="3161" y="56"/>
                    <a:pt x="3105" y="3"/>
                  </a:cubicBezTo>
                  <a:cubicBezTo>
                    <a:pt x="3103" y="1"/>
                    <a:pt x="3101" y="1"/>
                    <a:pt x="30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61;p46">
              <a:extLst>
                <a:ext uri="{FF2B5EF4-FFF2-40B4-BE49-F238E27FC236}">
                  <a16:creationId xmlns:a16="http://schemas.microsoft.com/office/drawing/2014/main" id="{848B3068-E541-DF41-B2F3-E48886432369}"/>
                </a:ext>
              </a:extLst>
            </p:cNvPr>
            <p:cNvSpPr/>
            <p:nvPr/>
          </p:nvSpPr>
          <p:spPr>
            <a:xfrm>
              <a:off x="7753750" y="3657642"/>
              <a:ext cx="65682" cy="32564"/>
            </a:xfrm>
            <a:custGeom>
              <a:avLst/>
              <a:gdLst/>
              <a:ahLst/>
              <a:cxnLst/>
              <a:rect l="l" t="t" r="r" b="b"/>
              <a:pathLst>
                <a:path w="2963" h="1469" extrusionOk="0">
                  <a:moveTo>
                    <a:pt x="62" y="1"/>
                  </a:moveTo>
                  <a:cubicBezTo>
                    <a:pt x="46" y="1"/>
                    <a:pt x="36" y="4"/>
                    <a:pt x="33" y="11"/>
                  </a:cubicBezTo>
                  <a:cubicBezTo>
                    <a:pt x="1" y="77"/>
                    <a:pt x="622" y="455"/>
                    <a:pt x="1422" y="855"/>
                  </a:cubicBezTo>
                  <a:cubicBezTo>
                    <a:pt x="2139" y="1214"/>
                    <a:pt x="2757" y="1469"/>
                    <a:pt x="2900" y="1469"/>
                  </a:cubicBezTo>
                  <a:cubicBezTo>
                    <a:pt x="2916" y="1469"/>
                    <a:pt x="2926" y="1465"/>
                    <a:pt x="2929" y="1459"/>
                  </a:cubicBezTo>
                  <a:cubicBezTo>
                    <a:pt x="2963" y="1393"/>
                    <a:pt x="2342" y="1015"/>
                    <a:pt x="1542" y="615"/>
                  </a:cubicBezTo>
                  <a:cubicBezTo>
                    <a:pt x="822" y="255"/>
                    <a:pt x="204" y="1"/>
                    <a:pt x="6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36;p26">
            <a:extLst>
              <a:ext uri="{FF2B5EF4-FFF2-40B4-BE49-F238E27FC236}">
                <a16:creationId xmlns:a16="http://schemas.microsoft.com/office/drawing/2014/main" id="{61F08E7C-1190-EE43-B040-5D5F7C965325}"/>
              </a:ext>
            </a:extLst>
          </p:cNvPr>
          <p:cNvSpPr txBox="1">
            <a:spLocks/>
          </p:cNvSpPr>
          <p:nvPr/>
        </p:nvSpPr>
        <p:spPr>
          <a:xfrm>
            <a:off x="1" y="1653162"/>
            <a:ext cx="9128136" cy="1116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/>
              <a:t>Do </a:t>
            </a:r>
            <a:r>
              <a:rPr lang="fr-FR" sz="2000" dirty="0" err="1"/>
              <a:t>you</a:t>
            </a:r>
            <a:r>
              <a:rPr lang="fr-FR" sz="2000" dirty="0"/>
              <a:t> have </a:t>
            </a:r>
            <a:r>
              <a:rPr lang="fr-FR" sz="2000" dirty="0" err="1"/>
              <a:t>any</a:t>
            </a:r>
            <a:r>
              <a:rPr lang="fr-FR" sz="2000" dirty="0"/>
              <a:t> question? </a:t>
            </a:r>
          </a:p>
        </p:txBody>
      </p:sp>
      <p:grpSp>
        <p:nvGrpSpPr>
          <p:cNvPr id="90" name="Google Shape;13426;p61">
            <a:extLst>
              <a:ext uri="{FF2B5EF4-FFF2-40B4-BE49-F238E27FC236}">
                <a16:creationId xmlns:a16="http://schemas.microsoft.com/office/drawing/2014/main" id="{2A21CE73-6EE1-B348-AB84-ADA0BA7468A6}"/>
              </a:ext>
            </a:extLst>
          </p:cNvPr>
          <p:cNvGrpSpPr/>
          <p:nvPr/>
        </p:nvGrpSpPr>
        <p:grpSpPr>
          <a:xfrm>
            <a:off x="3935515" y="2232605"/>
            <a:ext cx="1253726" cy="1015341"/>
            <a:chOff x="3961923" y="2486317"/>
            <a:chExt cx="364415" cy="220936"/>
          </a:xfrm>
        </p:grpSpPr>
        <p:sp>
          <p:nvSpPr>
            <p:cNvPr id="91" name="Google Shape;13427;p61">
              <a:extLst>
                <a:ext uri="{FF2B5EF4-FFF2-40B4-BE49-F238E27FC236}">
                  <a16:creationId xmlns:a16="http://schemas.microsoft.com/office/drawing/2014/main" id="{E8038A1F-ADC6-A84C-9D8C-0B96D01C090E}"/>
                </a:ext>
              </a:extLst>
            </p:cNvPr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428;p61">
              <a:extLst>
                <a:ext uri="{FF2B5EF4-FFF2-40B4-BE49-F238E27FC236}">
                  <a16:creationId xmlns:a16="http://schemas.microsoft.com/office/drawing/2014/main" id="{B5D3878B-DB53-2F45-B319-58932156C14F}"/>
                </a:ext>
              </a:extLst>
            </p:cNvPr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429;p61">
              <a:extLst>
                <a:ext uri="{FF2B5EF4-FFF2-40B4-BE49-F238E27FC236}">
                  <a16:creationId xmlns:a16="http://schemas.microsoft.com/office/drawing/2014/main" id="{29DA9C80-57B7-B845-B783-12B010AF3AC3}"/>
                </a:ext>
              </a:extLst>
            </p:cNvPr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430;p61">
              <a:extLst>
                <a:ext uri="{FF2B5EF4-FFF2-40B4-BE49-F238E27FC236}">
                  <a16:creationId xmlns:a16="http://schemas.microsoft.com/office/drawing/2014/main" id="{ADA8B51F-7C70-FE44-A76F-75823D3B9F12}"/>
                </a:ext>
              </a:extLst>
            </p:cNvPr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237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6AA63AF-1B17-48C2-98EA-B8954BF7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21" y="-228599"/>
            <a:ext cx="51435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6346F9AF-1D99-4809-9853-69FD5F6C8F9D}"/>
                  </a:ext>
                </a:extLst>
              </p14:cNvPr>
              <p14:cNvContentPartPr/>
              <p14:nvPr/>
            </p14:nvContentPartPr>
            <p14:xfrm>
              <a:off x="4422351" y="1392931"/>
              <a:ext cx="576551" cy="459900"/>
            </p14:xfrm>
          </p:contentPart>
        </mc:Choice>
        <mc:Fallback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6346F9AF-1D99-4809-9853-69FD5F6C8F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4202" y="1386454"/>
                <a:ext cx="620458" cy="48976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C7F2A48E-2440-45E3-B793-544A374AB410}"/>
              </a:ext>
            </a:extLst>
          </p:cNvPr>
          <p:cNvSpPr txBox="1"/>
          <p:nvPr/>
        </p:nvSpPr>
        <p:spPr>
          <a:xfrm>
            <a:off x="4277919" y="1241881"/>
            <a:ext cx="86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Abel" panose="020B0604020202020204" charset="0"/>
              </a:rPr>
              <a:t>SAS</a:t>
            </a:r>
          </a:p>
        </p:txBody>
      </p:sp>
    </p:spTree>
    <p:extLst>
      <p:ext uri="{BB962C8B-B14F-4D97-AF65-F5344CB8AC3E}">
        <p14:creationId xmlns:p14="http://schemas.microsoft.com/office/powerpoint/2010/main" val="242066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/>
          <p:nvPr/>
        </p:nvSpPr>
        <p:spPr>
          <a:xfrm>
            <a:off x="1982409" y="1365748"/>
            <a:ext cx="807600" cy="807600"/>
          </a:xfrm>
          <a:prstGeom prst="ellipse">
            <a:avLst/>
          </a:prstGeom>
          <a:solidFill>
            <a:srgbClr val="B2D7ED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2"/>
          </p:nvPr>
        </p:nvSpPr>
        <p:spPr>
          <a:xfrm>
            <a:off x="1588202" y="1393798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5320775" y="2826337"/>
            <a:ext cx="807600" cy="807600"/>
          </a:xfrm>
          <a:prstGeom prst="ellipse">
            <a:avLst/>
          </a:prstGeom>
          <a:solidFill>
            <a:srgbClr val="B2D7ED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title" idx="14"/>
          </p:nvPr>
        </p:nvSpPr>
        <p:spPr>
          <a:xfrm>
            <a:off x="5269766" y="2854387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3" name="Google Shape;253;p28"/>
          <p:cNvSpPr/>
          <p:nvPr/>
        </p:nvSpPr>
        <p:spPr>
          <a:xfrm>
            <a:off x="5320775" y="1365748"/>
            <a:ext cx="807600" cy="807600"/>
          </a:xfrm>
          <a:prstGeom prst="ellipse">
            <a:avLst/>
          </a:prstGeom>
          <a:solidFill>
            <a:srgbClr val="B2D7ED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1982409" y="2821303"/>
            <a:ext cx="807600" cy="807600"/>
          </a:xfrm>
          <a:prstGeom prst="ellipse">
            <a:avLst/>
          </a:prstGeom>
          <a:solidFill>
            <a:srgbClr val="B2D7ED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2244260" y="1567648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7DC5"/>
                </a:solidFill>
              </a:rPr>
              <a:t>Introduction</a:t>
            </a:r>
            <a:endParaRPr dirty="0">
              <a:solidFill>
                <a:srgbClr val="007DC5"/>
              </a:solidFill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type="title" idx="3"/>
          </p:nvPr>
        </p:nvSpPr>
        <p:spPr>
          <a:xfrm>
            <a:off x="2675961" y="2861283"/>
            <a:ext cx="2648978" cy="732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dirty="0">
                <a:solidFill>
                  <a:srgbClr val="007DC5"/>
                </a:solidFill>
              </a:rPr>
              <a:t>Real-life application: </a:t>
            </a:r>
            <a:r>
              <a:rPr lang="fr-FR" dirty="0" err="1">
                <a:solidFill>
                  <a:srgbClr val="007DC5"/>
                </a:solidFill>
              </a:rPr>
              <a:t>diabetes</a:t>
            </a:r>
            <a:r>
              <a:rPr lang="fr-FR" dirty="0">
                <a:solidFill>
                  <a:srgbClr val="007DC5"/>
                </a:solidFill>
              </a:rPr>
              <a:t> </a:t>
            </a:r>
            <a:r>
              <a:rPr lang="fr-FR" dirty="0" err="1">
                <a:solidFill>
                  <a:srgbClr val="007DC5"/>
                </a:solidFill>
              </a:rPr>
              <a:t>database</a:t>
            </a:r>
            <a:endParaRPr dirty="0">
              <a:solidFill>
                <a:srgbClr val="007DC5"/>
              </a:solidFill>
            </a:endParaRPr>
          </a:p>
        </p:txBody>
      </p:sp>
      <p:sp>
        <p:nvSpPr>
          <p:cNvPr id="259" name="Google Shape;259;p28"/>
          <p:cNvSpPr txBox="1">
            <a:spLocks noGrp="1"/>
          </p:cNvSpPr>
          <p:nvPr>
            <p:ph type="title" idx="5"/>
          </p:nvPr>
        </p:nvSpPr>
        <p:spPr>
          <a:xfrm>
            <a:off x="1528590" y="2854387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title" idx="6"/>
          </p:nvPr>
        </p:nvSpPr>
        <p:spPr>
          <a:xfrm>
            <a:off x="6448314" y="1567648"/>
            <a:ext cx="2620868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7DC5"/>
                </a:solidFill>
              </a:rPr>
              <a:t>Methods and </a:t>
            </a:r>
            <a:r>
              <a:rPr lang="fr-FR" dirty="0" err="1">
                <a:solidFill>
                  <a:srgbClr val="007DC5"/>
                </a:solidFill>
              </a:rPr>
              <a:t>results</a:t>
            </a:r>
            <a:endParaRPr dirty="0">
              <a:solidFill>
                <a:srgbClr val="007DC5"/>
              </a:solidFill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8"/>
          </p:nvPr>
        </p:nvSpPr>
        <p:spPr>
          <a:xfrm>
            <a:off x="5232337" y="1393798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 idx="9"/>
          </p:nvPr>
        </p:nvSpPr>
        <p:spPr>
          <a:xfrm>
            <a:off x="6448314" y="3023203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7DC5"/>
                </a:solidFill>
              </a:rPr>
              <a:t>Discussion</a:t>
            </a:r>
            <a:endParaRPr dirty="0">
              <a:solidFill>
                <a:srgbClr val="007DC5"/>
              </a:solidFill>
            </a:endParaRPr>
          </a:p>
        </p:txBody>
      </p:sp>
      <p:cxnSp>
        <p:nvCxnSpPr>
          <p:cNvPr id="265" name="Google Shape;265;p28"/>
          <p:cNvCxnSpPr/>
          <p:nvPr/>
        </p:nvCxnSpPr>
        <p:spPr>
          <a:xfrm>
            <a:off x="1674600" y="2497325"/>
            <a:ext cx="579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1795500" y="3775379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>
                <a:solidFill>
                  <a:srgbClr val="007DC5"/>
                </a:solidFill>
              </a:rPr>
              <a:t>Introduction</a:t>
            </a:r>
            <a:endParaRPr dirty="0">
              <a:solidFill>
                <a:srgbClr val="007DC5"/>
              </a:solidFill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6879950" y="18527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706925" y="3055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1"/>
          <p:cNvSpPr/>
          <p:nvPr/>
        </p:nvSpPr>
        <p:spPr>
          <a:xfrm>
            <a:off x="954625" y="717025"/>
            <a:ext cx="1464900" cy="1464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1"/>
          <p:cNvSpPr txBox="1">
            <a:spLocks noGrp="1"/>
          </p:cNvSpPr>
          <p:nvPr>
            <p:ph type="title" idx="4294967295"/>
          </p:nvPr>
        </p:nvSpPr>
        <p:spPr>
          <a:xfrm>
            <a:off x="1086175" y="1073725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 sz="4800"/>
          </a:p>
        </p:txBody>
      </p:sp>
      <p:sp>
        <p:nvSpPr>
          <p:cNvPr id="535" name="Google Shape;535;p31"/>
          <p:cNvSpPr/>
          <p:nvPr/>
        </p:nvSpPr>
        <p:spPr>
          <a:xfrm>
            <a:off x="-444400" y="31694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61E085D-F257-E746-AEB1-A81D39852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519" y="526321"/>
            <a:ext cx="3608962" cy="360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5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5;p28">
            <a:extLst>
              <a:ext uri="{FF2B5EF4-FFF2-40B4-BE49-F238E27FC236}">
                <a16:creationId xmlns:a16="http://schemas.microsoft.com/office/drawing/2014/main" id="{07C72E3C-34B6-E040-ACF2-CA4AF3F14E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74" y="449210"/>
            <a:ext cx="3288843" cy="502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rgbClr val="007DC5"/>
                </a:solidFill>
              </a:rPr>
              <a:t>Statistical</a:t>
            </a:r>
            <a:r>
              <a:rPr lang="fr-FR" sz="2400" dirty="0">
                <a:solidFill>
                  <a:srgbClr val="007DC5"/>
                </a:solidFill>
              </a:rPr>
              <a:t> Learning</a:t>
            </a:r>
            <a:endParaRPr sz="2400" dirty="0">
              <a:solidFill>
                <a:srgbClr val="007DC5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2A35ED5-7E76-894C-9306-DA2B9931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8" y="1947100"/>
            <a:ext cx="3288843" cy="3288843"/>
          </a:xfrm>
          <a:prstGeom prst="rect">
            <a:avLst/>
          </a:prstGeom>
        </p:spPr>
      </p:pic>
      <p:sp>
        <p:nvSpPr>
          <p:cNvPr id="23" name="Google Shape;736;p36">
            <a:extLst>
              <a:ext uri="{FF2B5EF4-FFF2-40B4-BE49-F238E27FC236}">
                <a16:creationId xmlns:a16="http://schemas.microsoft.com/office/drawing/2014/main" id="{135F6EEE-206D-DE4F-8566-B2C1CC398E8B}"/>
              </a:ext>
            </a:extLst>
          </p:cNvPr>
          <p:cNvSpPr txBox="1">
            <a:spLocks/>
          </p:cNvSpPr>
          <p:nvPr/>
        </p:nvSpPr>
        <p:spPr>
          <a:xfrm>
            <a:off x="3276307" y="3317736"/>
            <a:ext cx="5504943" cy="137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dirty="0"/>
              <a:t>Machine Learning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becoming</a:t>
            </a:r>
            <a:r>
              <a:rPr lang="fr-FR" dirty="0"/>
              <a:t> a </a:t>
            </a:r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economic</a:t>
            </a:r>
            <a:r>
              <a:rPr lang="fr-FR" dirty="0"/>
              <a:t> </a:t>
            </a:r>
            <a:r>
              <a:rPr lang="fr-FR" dirty="0" err="1"/>
              <a:t>concern</a:t>
            </a:r>
            <a:r>
              <a:rPr lang="fr-FR" dirty="0"/>
              <a:t> for </a:t>
            </a:r>
            <a:r>
              <a:rPr lang="fr-FR" dirty="0" err="1"/>
              <a:t>companies</a:t>
            </a:r>
            <a:r>
              <a:rPr lang="fr-FR" dirty="0"/>
              <a:t>.</a:t>
            </a:r>
          </a:p>
          <a:p>
            <a:pPr algn="just"/>
            <a:endParaRPr lang="fr-FR" dirty="0"/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sp>
        <p:nvSpPr>
          <p:cNvPr id="24" name="Google Shape;736;p36">
            <a:extLst>
              <a:ext uri="{FF2B5EF4-FFF2-40B4-BE49-F238E27FC236}">
                <a16:creationId xmlns:a16="http://schemas.microsoft.com/office/drawing/2014/main" id="{A1938752-1E30-6147-80A2-0ABCFDC7CC62}"/>
              </a:ext>
            </a:extLst>
          </p:cNvPr>
          <p:cNvSpPr txBox="1">
            <a:spLocks/>
          </p:cNvSpPr>
          <p:nvPr/>
        </p:nvSpPr>
        <p:spPr>
          <a:xfrm>
            <a:off x="-164640" y="996273"/>
            <a:ext cx="3825869" cy="95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dirty="0"/>
              <a:t>refers to a set of tools for modeling and understanding complex datasets.</a:t>
            </a:r>
            <a:endParaRPr lang="fr-FR" dirty="0"/>
          </a:p>
          <a:p>
            <a:pPr marL="0" indent="0" algn="r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sp>
        <p:nvSpPr>
          <p:cNvPr id="16" name="Google Shape;255;p28">
            <a:extLst>
              <a:ext uri="{FF2B5EF4-FFF2-40B4-BE49-F238E27FC236}">
                <a16:creationId xmlns:a16="http://schemas.microsoft.com/office/drawing/2014/main" id="{C8FCF034-9B9A-B941-89C0-2093F31397E8}"/>
              </a:ext>
            </a:extLst>
          </p:cNvPr>
          <p:cNvSpPr txBox="1">
            <a:spLocks/>
          </p:cNvSpPr>
          <p:nvPr/>
        </p:nvSpPr>
        <p:spPr>
          <a:xfrm>
            <a:off x="6072598" y="449211"/>
            <a:ext cx="3144863" cy="50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ighteous"/>
              <a:buNone/>
              <a:defRPr sz="36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007DC5"/>
                </a:solidFill>
              </a:rPr>
              <a:t>Machine Learning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BE859AC-AD76-E241-A805-EDB024C48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55" y="264094"/>
            <a:ext cx="2592243" cy="2592243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52BB0806-19ED-4184-A3D2-D5F998AC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4436" y="897036"/>
            <a:ext cx="3513025" cy="1370636"/>
          </a:xfrm>
        </p:spPr>
        <p:txBody>
          <a:bodyPr/>
          <a:lstStyle/>
          <a:p>
            <a:pPr marL="114300" indent="0"/>
            <a:r>
              <a:rPr lang="en-US" dirty="0"/>
              <a:t>is defined as ”the study of computer algorithms that allow computer</a:t>
            </a:r>
          </a:p>
          <a:p>
            <a:pPr marL="114300" indent="0"/>
            <a:r>
              <a:rPr lang="en-US" dirty="0"/>
              <a:t>programs to automatically improve through experience”.</a:t>
            </a:r>
            <a:endParaRPr lang="fr-FR" sz="1800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7197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1795500" y="3924239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>
                <a:solidFill>
                  <a:srgbClr val="007DC5"/>
                </a:solidFill>
              </a:rPr>
              <a:t>Methods and </a:t>
            </a:r>
            <a:r>
              <a:rPr lang="fr-FR" dirty="0" err="1">
                <a:solidFill>
                  <a:srgbClr val="007DC5"/>
                </a:solidFill>
              </a:rPr>
              <a:t>results</a:t>
            </a:r>
            <a:endParaRPr dirty="0">
              <a:solidFill>
                <a:srgbClr val="007DC5"/>
              </a:solidFill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6879950" y="18527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706925" y="3055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1"/>
          <p:cNvSpPr/>
          <p:nvPr/>
        </p:nvSpPr>
        <p:spPr>
          <a:xfrm>
            <a:off x="954625" y="717025"/>
            <a:ext cx="1464900" cy="1464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1"/>
          <p:cNvSpPr txBox="1">
            <a:spLocks noGrp="1"/>
          </p:cNvSpPr>
          <p:nvPr>
            <p:ph type="title" idx="4294967295"/>
          </p:nvPr>
        </p:nvSpPr>
        <p:spPr>
          <a:xfrm>
            <a:off x="1086175" y="1073725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263238"/>
                </a:solidFill>
              </a:rPr>
              <a:t>02</a:t>
            </a:r>
            <a:endParaRPr sz="4800" dirty="0">
              <a:solidFill>
                <a:srgbClr val="263238"/>
              </a:solidFill>
            </a:endParaRPr>
          </a:p>
        </p:txBody>
      </p:sp>
      <p:sp>
        <p:nvSpPr>
          <p:cNvPr id="535" name="Google Shape;535;p31"/>
          <p:cNvSpPr/>
          <p:nvPr/>
        </p:nvSpPr>
        <p:spPr>
          <a:xfrm>
            <a:off x="-444400" y="31694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AD5ACB-9B48-4F51-B5B0-AB51E3BD5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75" y="0"/>
            <a:ext cx="4592675" cy="459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2A8D7-07AF-4E26-8B71-F698172ABB71}"/>
              </a:ext>
            </a:extLst>
          </p:cNvPr>
          <p:cNvSpPr txBox="1"/>
          <p:nvPr/>
        </p:nvSpPr>
        <p:spPr>
          <a:xfrm>
            <a:off x="423742" y="717531"/>
            <a:ext cx="803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263238"/>
                </a:solidFill>
                <a:latin typeface="Abel" panose="020B0604020202020204" charset="0"/>
              </a:rPr>
              <a:t>Exemple of 1 </a:t>
            </a:r>
            <a:r>
              <a:rPr lang="en-GB" sz="1800" dirty="0">
                <a:solidFill>
                  <a:srgbClr val="263238"/>
                </a:solidFill>
                <a:latin typeface="Abel" panose="020B0604020202020204" charset="0"/>
              </a:rPr>
              <a:t>dataset’s</a:t>
            </a:r>
            <a:r>
              <a:rPr lang="fr-FR" sz="1800" dirty="0">
                <a:solidFill>
                  <a:srgbClr val="263238"/>
                </a:solidFill>
                <a:latin typeface="Abel" panose="020B0604020202020204" charset="0"/>
              </a:rPr>
              <a:t> structure:</a:t>
            </a:r>
          </a:p>
          <a:p>
            <a:endParaRPr lang="fr-FR" sz="1800" dirty="0">
              <a:solidFill>
                <a:srgbClr val="263238"/>
              </a:solidFill>
              <a:latin typeface="Abel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F68EE-B1CC-45B3-B0D0-FD632C23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2" y="1288456"/>
            <a:ext cx="3374233" cy="1117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F07CFA-5448-422A-9EC2-281117F69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90" y="1288456"/>
            <a:ext cx="2683593" cy="1117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BF3D7B-5971-4272-A0C2-344010EC6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42" y="3391841"/>
            <a:ext cx="3374233" cy="101931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779EAEE-0205-44BB-BDFF-73C503091C9E}"/>
              </a:ext>
            </a:extLst>
          </p:cNvPr>
          <p:cNvSpPr/>
          <p:nvPr/>
        </p:nvSpPr>
        <p:spPr>
          <a:xfrm>
            <a:off x="3899633" y="3675354"/>
            <a:ext cx="1908699" cy="355107"/>
          </a:xfrm>
          <a:prstGeom prst="rightArrow">
            <a:avLst/>
          </a:prstGeom>
          <a:solidFill>
            <a:srgbClr val="90CAF9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C82CE4-E627-4173-9311-DDC3AF706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989" y="3391840"/>
            <a:ext cx="2683593" cy="1019317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E13ED680-7B6F-41A4-B7DD-3CA22BD1B8B1}"/>
              </a:ext>
            </a:extLst>
          </p:cNvPr>
          <p:cNvSpPr/>
          <p:nvPr/>
        </p:nvSpPr>
        <p:spPr>
          <a:xfrm>
            <a:off x="7264571" y="2501430"/>
            <a:ext cx="408373" cy="828398"/>
          </a:xfrm>
          <a:prstGeom prst="downArrow">
            <a:avLst/>
          </a:prstGeom>
          <a:solidFill>
            <a:srgbClr val="90CAF9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1BEE124-AC83-40FE-A669-BB4403F16E4E}"/>
              </a:ext>
            </a:extLst>
          </p:cNvPr>
          <p:cNvSpPr txBox="1">
            <a:spLocks/>
          </p:cNvSpPr>
          <p:nvPr/>
        </p:nvSpPr>
        <p:spPr>
          <a:xfrm>
            <a:off x="0" y="174971"/>
            <a:ext cx="9144000" cy="51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ighteous"/>
              <a:buNone/>
              <a:defRPr sz="36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rgbClr val="007DC5"/>
                </a:solidFill>
              </a:rPr>
              <a:t>How did we test the performance ?</a:t>
            </a:r>
          </a:p>
        </p:txBody>
      </p:sp>
      <p:sp>
        <p:nvSpPr>
          <p:cNvPr id="16" name="Arrow: Right 11">
            <a:extLst>
              <a:ext uri="{FF2B5EF4-FFF2-40B4-BE49-F238E27FC236}">
                <a16:creationId xmlns:a16="http://schemas.microsoft.com/office/drawing/2014/main" id="{3D378EEA-53A2-4CAC-9ABF-85AD7A78CAB5}"/>
              </a:ext>
            </a:extLst>
          </p:cNvPr>
          <p:cNvSpPr/>
          <p:nvPr/>
        </p:nvSpPr>
        <p:spPr>
          <a:xfrm>
            <a:off x="3899633" y="1684776"/>
            <a:ext cx="1908699" cy="355107"/>
          </a:xfrm>
          <a:prstGeom prst="rightArrow">
            <a:avLst/>
          </a:prstGeom>
          <a:solidFill>
            <a:srgbClr val="90CAF9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4">
            <a:extLst>
              <a:ext uri="{FF2B5EF4-FFF2-40B4-BE49-F238E27FC236}">
                <a16:creationId xmlns:a16="http://schemas.microsoft.com/office/drawing/2014/main" id="{606B6B55-87BD-40D9-B7E2-76212F478CE2}"/>
              </a:ext>
            </a:extLst>
          </p:cNvPr>
          <p:cNvSpPr/>
          <p:nvPr/>
        </p:nvSpPr>
        <p:spPr>
          <a:xfrm>
            <a:off x="1906671" y="2501430"/>
            <a:ext cx="408373" cy="828398"/>
          </a:xfrm>
          <a:prstGeom prst="downArrow">
            <a:avLst/>
          </a:prstGeom>
          <a:solidFill>
            <a:srgbClr val="90CAF9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13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880D46-0ED3-4515-904D-85109BA9EFE1}"/>
              </a:ext>
            </a:extLst>
          </p:cNvPr>
          <p:cNvSpPr txBox="1"/>
          <p:nvPr/>
        </p:nvSpPr>
        <p:spPr>
          <a:xfrm>
            <a:off x="84337" y="742083"/>
            <a:ext cx="897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63238"/>
                </a:solidFill>
                <a:latin typeface="Abel" panose="020B0604020202020204" charset="0"/>
              </a:rPr>
              <a:t>In each DGP, Y is based on the following equation : </a:t>
            </a:r>
          </a:p>
          <a:p>
            <a:endParaRPr lang="en-US" sz="1800" dirty="0">
              <a:solidFill>
                <a:srgbClr val="263238"/>
              </a:solidFill>
              <a:latin typeface="Abel" panose="020B0604020202020204" charset="0"/>
            </a:endParaRPr>
          </a:p>
          <a:p>
            <a:pPr algn="ctr"/>
            <a:r>
              <a:rPr lang="en-US" sz="1800" dirty="0">
                <a:solidFill>
                  <a:srgbClr val="263238"/>
                </a:solidFill>
                <a:latin typeface="Abel" panose="020B0604020202020204" charset="0"/>
              </a:rPr>
              <a:t>Y = 1.5 · X1 + 0.9 · X2 + 1 · X3 + 0.1 · X4 − 0.5 · X5</a:t>
            </a:r>
          </a:p>
          <a:p>
            <a:endParaRPr lang="en-US" sz="1800" dirty="0">
              <a:solidFill>
                <a:srgbClr val="263238"/>
              </a:solidFill>
              <a:latin typeface="Abel" panose="020B0604020202020204" charset="0"/>
            </a:endParaRPr>
          </a:p>
          <a:p>
            <a:r>
              <a:rPr lang="en-US" sz="1800" dirty="0">
                <a:solidFill>
                  <a:srgbClr val="263238"/>
                </a:solidFill>
                <a:latin typeface="Abel" panose="020B0604020202020204" charset="0"/>
              </a:rPr>
              <a:t>and all datasets (which is the X matrix) of 50 variables using the multivariate normal distribution.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D1973B0-07B0-4A5F-B075-8B1364DEBACC}"/>
              </a:ext>
            </a:extLst>
          </p:cNvPr>
          <p:cNvSpPr txBox="1">
            <a:spLocks/>
          </p:cNvSpPr>
          <p:nvPr/>
        </p:nvSpPr>
        <p:spPr>
          <a:xfrm>
            <a:off x="0" y="179502"/>
            <a:ext cx="9144000" cy="51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ighteous"/>
              <a:buNone/>
              <a:defRPr sz="36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rgbClr val="007DC5"/>
                </a:solidFill>
              </a:rPr>
              <a:t>Data Generating Processes (DGP) </a:t>
            </a:r>
          </a:p>
        </p:txBody>
      </p:sp>
      <p:sp>
        <p:nvSpPr>
          <p:cNvPr id="5" name="Google Shape;549;p32">
            <a:extLst>
              <a:ext uri="{FF2B5EF4-FFF2-40B4-BE49-F238E27FC236}">
                <a16:creationId xmlns:a16="http://schemas.microsoft.com/office/drawing/2014/main" id="{28EEF28D-92EA-4EC2-87CB-6F70B189FB61}"/>
              </a:ext>
            </a:extLst>
          </p:cNvPr>
          <p:cNvSpPr/>
          <p:nvPr/>
        </p:nvSpPr>
        <p:spPr>
          <a:xfrm>
            <a:off x="528010" y="2649568"/>
            <a:ext cx="1080000" cy="1080000"/>
          </a:xfrm>
          <a:prstGeom prst="ellipse">
            <a:avLst/>
          </a:prstGeom>
          <a:solidFill>
            <a:schemeClr val="accent5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41;p32">
            <a:extLst>
              <a:ext uri="{FF2B5EF4-FFF2-40B4-BE49-F238E27FC236}">
                <a16:creationId xmlns:a16="http://schemas.microsoft.com/office/drawing/2014/main" id="{4C664E26-48AE-4ED5-947F-F020A452AFF4}"/>
              </a:ext>
            </a:extLst>
          </p:cNvPr>
          <p:cNvSpPr txBox="1">
            <a:spLocks/>
          </p:cNvSpPr>
          <p:nvPr/>
        </p:nvSpPr>
        <p:spPr>
          <a:xfrm>
            <a:off x="528010" y="2869219"/>
            <a:ext cx="1257661" cy="64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ighteous"/>
              <a:buNone/>
              <a:defRPr sz="60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dirty="0">
                <a:solidFill>
                  <a:srgbClr val="263238"/>
                </a:solidFill>
              </a:rPr>
              <a:t>DGP1</a:t>
            </a:r>
          </a:p>
        </p:txBody>
      </p:sp>
      <p:sp>
        <p:nvSpPr>
          <p:cNvPr id="7" name="Google Shape;549;p32">
            <a:extLst>
              <a:ext uri="{FF2B5EF4-FFF2-40B4-BE49-F238E27FC236}">
                <a16:creationId xmlns:a16="http://schemas.microsoft.com/office/drawing/2014/main" id="{80473147-1FB4-4AAB-9F93-FCBC9DC4B12A}"/>
              </a:ext>
            </a:extLst>
          </p:cNvPr>
          <p:cNvSpPr/>
          <p:nvPr/>
        </p:nvSpPr>
        <p:spPr>
          <a:xfrm>
            <a:off x="5186504" y="2649568"/>
            <a:ext cx="1080000" cy="1080000"/>
          </a:xfrm>
          <a:prstGeom prst="ellipse">
            <a:avLst/>
          </a:prstGeom>
          <a:solidFill>
            <a:schemeClr val="accent5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49;p32">
            <a:extLst>
              <a:ext uri="{FF2B5EF4-FFF2-40B4-BE49-F238E27FC236}">
                <a16:creationId xmlns:a16="http://schemas.microsoft.com/office/drawing/2014/main" id="{96D817FB-3B93-445B-AA1F-4C89322E7D23}"/>
              </a:ext>
            </a:extLst>
          </p:cNvPr>
          <p:cNvSpPr/>
          <p:nvPr/>
        </p:nvSpPr>
        <p:spPr>
          <a:xfrm>
            <a:off x="7515752" y="2649568"/>
            <a:ext cx="1080000" cy="1080000"/>
          </a:xfrm>
          <a:prstGeom prst="ellipse">
            <a:avLst/>
          </a:prstGeom>
          <a:solidFill>
            <a:schemeClr val="accent5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9B2DCE-22CA-4A51-BD6B-7A44F6488F1D}"/>
              </a:ext>
            </a:extLst>
          </p:cNvPr>
          <p:cNvSpPr txBox="1"/>
          <p:nvPr/>
        </p:nvSpPr>
        <p:spPr>
          <a:xfrm>
            <a:off x="326730" y="3729565"/>
            <a:ext cx="147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263238"/>
                </a:solidFill>
                <a:latin typeface="Abel" panose="020B0604020202020204" charset="0"/>
              </a:rPr>
              <a:t>Perfect model</a:t>
            </a:r>
          </a:p>
          <a:p>
            <a:pPr algn="ctr"/>
            <a:endParaRPr lang="fr-FR" dirty="0"/>
          </a:p>
        </p:txBody>
      </p:sp>
      <p:sp>
        <p:nvSpPr>
          <p:cNvPr id="12" name="Google Shape;549;p32">
            <a:extLst>
              <a:ext uri="{FF2B5EF4-FFF2-40B4-BE49-F238E27FC236}">
                <a16:creationId xmlns:a16="http://schemas.microsoft.com/office/drawing/2014/main" id="{A906034E-3D13-41F4-B1DB-D70769C14884}"/>
              </a:ext>
            </a:extLst>
          </p:cNvPr>
          <p:cNvSpPr/>
          <p:nvPr/>
        </p:nvSpPr>
        <p:spPr>
          <a:xfrm>
            <a:off x="2857257" y="2649568"/>
            <a:ext cx="1080000" cy="1080000"/>
          </a:xfrm>
          <a:prstGeom prst="ellipse">
            <a:avLst/>
          </a:prstGeom>
          <a:solidFill>
            <a:schemeClr val="accent5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41;p32">
            <a:extLst>
              <a:ext uri="{FF2B5EF4-FFF2-40B4-BE49-F238E27FC236}">
                <a16:creationId xmlns:a16="http://schemas.microsoft.com/office/drawing/2014/main" id="{03649EB8-EE13-4806-AD9B-1533373C29BC}"/>
              </a:ext>
            </a:extLst>
          </p:cNvPr>
          <p:cNvSpPr txBox="1">
            <a:spLocks/>
          </p:cNvSpPr>
          <p:nvPr/>
        </p:nvSpPr>
        <p:spPr>
          <a:xfrm>
            <a:off x="2790249" y="2869219"/>
            <a:ext cx="1257661" cy="64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ighteous"/>
              <a:buNone/>
              <a:defRPr sz="60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dirty="0">
                <a:solidFill>
                  <a:srgbClr val="263238"/>
                </a:solidFill>
              </a:rPr>
              <a:t>DGP2</a:t>
            </a:r>
          </a:p>
        </p:txBody>
      </p:sp>
      <p:sp>
        <p:nvSpPr>
          <p:cNvPr id="14" name="Google Shape;541;p32">
            <a:extLst>
              <a:ext uri="{FF2B5EF4-FFF2-40B4-BE49-F238E27FC236}">
                <a16:creationId xmlns:a16="http://schemas.microsoft.com/office/drawing/2014/main" id="{4E804370-21A9-4D67-9BBC-F851928B36E4}"/>
              </a:ext>
            </a:extLst>
          </p:cNvPr>
          <p:cNvSpPr txBox="1">
            <a:spLocks/>
          </p:cNvSpPr>
          <p:nvPr/>
        </p:nvSpPr>
        <p:spPr>
          <a:xfrm>
            <a:off x="5119496" y="2869219"/>
            <a:ext cx="1257661" cy="64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ighteous"/>
              <a:buNone/>
              <a:defRPr sz="60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dirty="0">
                <a:solidFill>
                  <a:srgbClr val="263238"/>
                </a:solidFill>
              </a:rPr>
              <a:t>DGP3</a:t>
            </a:r>
          </a:p>
        </p:txBody>
      </p:sp>
      <p:sp>
        <p:nvSpPr>
          <p:cNvPr id="15" name="Google Shape;541;p32">
            <a:extLst>
              <a:ext uri="{FF2B5EF4-FFF2-40B4-BE49-F238E27FC236}">
                <a16:creationId xmlns:a16="http://schemas.microsoft.com/office/drawing/2014/main" id="{1673C32A-6611-4429-B5CB-F91D2930304F}"/>
              </a:ext>
            </a:extLst>
          </p:cNvPr>
          <p:cNvSpPr txBox="1">
            <a:spLocks/>
          </p:cNvSpPr>
          <p:nvPr/>
        </p:nvSpPr>
        <p:spPr>
          <a:xfrm>
            <a:off x="7426921" y="2869218"/>
            <a:ext cx="1257661" cy="64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ighteous"/>
              <a:buNone/>
              <a:defRPr sz="60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dirty="0">
                <a:solidFill>
                  <a:srgbClr val="263238"/>
                </a:solidFill>
              </a:rPr>
              <a:t>DGP4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93DE98-1F59-4A3B-A409-6B5E7C89F502}"/>
              </a:ext>
            </a:extLst>
          </p:cNvPr>
          <p:cNvSpPr txBox="1"/>
          <p:nvPr/>
        </p:nvSpPr>
        <p:spPr>
          <a:xfrm>
            <a:off x="4809903" y="3729565"/>
            <a:ext cx="18768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263238"/>
                </a:solidFill>
                <a:latin typeface="Abel" panose="020B0604020202020204" charset="0"/>
              </a:rPr>
              <a:t>Variables X1 to X50 are positively correlated with each other.</a:t>
            </a:r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A0EBF4-4C15-407C-A8C4-528AED85B250}"/>
              </a:ext>
            </a:extLst>
          </p:cNvPr>
          <p:cNvSpPr txBox="1"/>
          <p:nvPr/>
        </p:nvSpPr>
        <p:spPr>
          <a:xfrm>
            <a:off x="2073441" y="3729565"/>
            <a:ext cx="26476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263238"/>
                </a:solidFill>
                <a:latin typeface="Abel" panose="020B0604020202020204" charset="0"/>
              </a:rPr>
              <a:t>Only variables X1 to X5 are positively correlated with each other, whereas the variables X6 to X50 are not.</a:t>
            </a:r>
          </a:p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AD4BB57-D3B4-4ADE-AF3D-B11DB670CC0C}"/>
              </a:ext>
            </a:extLst>
          </p:cNvPr>
          <p:cNvSpPr txBox="1"/>
          <p:nvPr/>
        </p:nvSpPr>
        <p:spPr>
          <a:xfrm>
            <a:off x="7209479" y="3729565"/>
            <a:ext cx="169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263238"/>
                </a:solidFill>
                <a:latin typeface="Abel" panose="020B0604020202020204" charset="0"/>
              </a:rPr>
              <a:t>Presence of extreme values.</a:t>
            </a:r>
          </a:p>
        </p:txBody>
      </p:sp>
    </p:spTree>
    <p:extLst>
      <p:ext uri="{BB962C8B-B14F-4D97-AF65-F5344CB8AC3E}">
        <p14:creationId xmlns:p14="http://schemas.microsoft.com/office/powerpoint/2010/main" val="272816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81489A-E849-4E4F-A213-BDA0A1E5D8EF}"/>
              </a:ext>
            </a:extLst>
          </p:cNvPr>
          <p:cNvSpPr txBox="1"/>
          <p:nvPr/>
        </p:nvSpPr>
        <p:spPr>
          <a:xfrm>
            <a:off x="239486" y="703489"/>
            <a:ext cx="69777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263238"/>
                </a:solidFill>
                <a:latin typeface="Abel" panose="020B0604020202020204" charset="0"/>
              </a:rPr>
              <a:t>Machine Learning &gt; </a:t>
            </a:r>
            <a:r>
              <a:rPr lang="fr-FR" sz="1800" dirty="0" err="1">
                <a:solidFill>
                  <a:srgbClr val="263238"/>
                </a:solidFill>
                <a:latin typeface="Abel" panose="020B0604020202020204" charset="0"/>
              </a:rPr>
              <a:t>Statistical</a:t>
            </a:r>
            <a:r>
              <a:rPr lang="fr-FR" sz="1800" dirty="0">
                <a:solidFill>
                  <a:srgbClr val="263238"/>
                </a:solidFill>
                <a:latin typeface="Abel" panose="020B0604020202020204" charset="0"/>
              </a:rPr>
              <a:t> Learning in DGP1, DGP2, and DGP4.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FCDC3F5-27F2-4DFB-A54F-FF8B6F8DC8FD}"/>
              </a:ext>
            </a:extLst>
          </p:cNvPr>
          <p:cNvSpPr txBox="1">
            <a:spLocks/>
          </p:cNvSpPr>
          <p:nvPr/>
        </p:nvSpPr>
        <p:spPr>
          <a:xfrm>
            <a:off x="-4439" y="155179"/>
            <a:ext cx="9144000" cy="51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ighteous"/>
              <a:buNone/>
              <a:defRPr sz="36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rgbClr val="007DC5"/>
                </a:solidFill>
              </a:rPr>
              <a:t>Conclusion of results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B1F9F8-8790-4D93-A2C4-8C44FA98A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91" y="703489"/>
            <a:ext cx="3736521" cy="3736521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3AAD8DF9-8458-4D26-9997-688D6AAEFE6F}"/>
              </a:ext>
            </a:extLst>
          </p:cNvPr>
          <p:cNvSpPr txBox="1"/>
          <p:nvPr/>
        </p:nvSpPr>
        <p:spPr>
          <a:xfrm>
            <a:off x="239486" y="4146096"/>
            <a:ext cx="9008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63238"/>
                </a:solidFill>
                <a:latin typeface="Abel" panose="020B0604020202020204" charset="0"/>
              </a:rPr>
              <a:t>Statistical Learning techniques find the variables of interest more easily than Machine Learning methods only in the scenario of DGP3, but Statistical Learning is not necessarily better.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49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6D9842-FEDD-4DA3-A4EC-C88F9028C13B}"/>
              </a:ext>
            </a:extLst>
          </p:cNvPr>
          <p:cNvSpPr/>
          <p:nvPr/>
        </p:nvSpPr>
        <p:spPr>
          <a:xfrm>
            <a:off x="544285" y="459568"/>
            <a:ext cx="8055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63238"/>
                </a:solidFill>
                <a:latin typeface="Abel" panose="020B0604020202020204" charset="0"/>
              </a:rPr>
              <a:t>Nuance in the DGP3 scenario: </a:t>
            </a:r>
            <a:r>
              <a:rPr lang="en-US" sz="1800" dirty="0">
                <a:solidFill>
                  <a:srgbClr val="263238"/>
                </a:solidFill>
                <a:latin typeface="Abel" panose="020B0604020202020204" charset="0"/>
              </a:rPr>
              <a:t>Statistical Learning method (Forward with </a:t>
            </a:r>
            <a:r>
              <a:rPr lang="en-US" sz="1800" dirty="0" err="1">
                <a:solidFill>
                  <a:srgbClr val="263238"/>
                </a:solidFill>
                <a:latin typeface="Abel" panose="020B0604020202020204" charset="0"/>
              </a:rPr>
              <a:t>AICc</a:t>
            </a:r>
            <a:r>
              <a:rPr lang="en-US" sz="1800" dirty="0">
                <a:solidFill>
                  <a:srgbClr val="263238"/>
                </a:solidFill>
                <a:latin typeface="Abel" panose="020B0604020202020204" charset="0"/>
              </a:rPr>
              <a:t>) VS Machin learning method (</a:t>
            </a:r>
            <a:r>
              <a:rPr lang="en-US" sz="1800" dirty="0" err="1">
                <a:solidFill>
                  <a:srgbClr val="263238"/>
                </a:solidFill>
                <a:latin typeface="Abel" panose="020B0604020202020204" charset="0"/>
              </a:rPr>
              <a:t>ElasticNet</a:t>
            </a:r>
            <a:r>
              <a:rPr lang="en-US" sz="1800" dirty="0">
                <a:solidFill>
                  <a:srgbClr val="263238"/>
                </a:solidFill>
                <a:latin typeface="Abel" panose="020B0604020202020204" charset="0"/>
              </a:rPr>
              <a:t> with </a:t>
            </a:r>
            <a:r>
              <a:rPr lang="en-US" sz="1800" dirty="0" err="1">
                <a:solidFill>
                  <a:srgbClr val="263238"/>
                </a:solidFill>
                <a:latin typeface="Abel" panose="020B0604020202020204" charset="0"/>
              </a:rPr>
              <a:t>AICc</a:t>
            </a:r>
            <a:r>
              <a:rPr lang="en-US" sz="1800" dirty="0">
                <a:solidFill>
                  <a:srgbClr val="263238"/>
                </a:solidFill>
                <a:latin typeface="Abel" panose="020B0604020202020204" charset="0"/>
              </a:rPr>
              <a:t>) 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BCF29886-3B71-478B-BC4D-99695D031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55"/>
          <a:stretch/>
        </p:blipFill>
        <p:spPr>
          <a:xfrm>
            <a:off x="665097" y="1872342"/>
            <a:ext cx="7813804" cy="281158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25D8A0E-8A1A-4A3E-898E-FE2C25483B7C}"/>
              </a:ext>
            </a:extLst>
          </p:cNvPr>
          <p:cNvSpPr txBox="1">
            <a:spLocks/>
          </p:cNvSpPr>
          <p:nvPr/>
        </p:nvSpPr>
        <p:spPr>
          <a:xfrm>
            <a:off x="0" y="1232642"/>
            <a:ext cx="9144000" cy="51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ighteous"/>
              <a:buNone/>
              <a:defRPr sz="36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007DC5"/>
                </a:solidFill>
              </a:rPr>
              <a:t>Forward (</a:t>
            </a:r>
            <a:r>
              <a:rPr lang="en-US" sz="1800" dirty="0" err="1">
                <a:solidFill>
                  <a:srgbClr val="007DC5"/>
                </a:solidFill>
              </a:rPr>
              <a:t>AICc</a:t>
            </a:r>
            <a:r>
              <a:rPr lang="en-US" sz="1800" dirty="0">
                <a:solidFill>
                  <a:srgbClr val="007DC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17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llectual Property Thesi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E8505B"/>
      </a:accent1>
      <a:accent2>
        <a:srgbClr val="455A64"/>
      </a:accent2>
      <a:accent3>
        <a:srgbClr val="263238"/>
      </a:accent3>
      <a:accent4>
        <a:srgbClr val="B78876"/>
      </a:accent4>
      <a:accent5>
        <a:srgbClr val="EBEBEB"/>
      </a:accent5>
      <a:accent6>
        <a:srgbClr val="AA655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405</Words>
  <Application>Microsoft Office PowerPoint</Application>
  <PresentationFormat>Affichage à l'écran (16:9)</PresentationFormat>
  <Paragraphs>83</Paragraphs>
  <Slides>19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Righteous</vt:lpstr>
      <vt:lpstr>Arial</vt:lpstr>
      <vt:lpstr>Wingdings</vt:lpstr>
      <vt:lpstr>Abel</vt:lpstr>
      <vt:lpstr>Intellectual Property Thesis by Slidesgo</vt:lpstr>
      <vt:lpstr>Statistical learning VS Machine learning ? </vt:lpstr>
      <vt:lpstr>01</vt:lpstr>
      <vt:lpstr>Introduction</vt:lpstr>
      <vt:lpstr>Statistical Learning</vt:lpstr>
      <vt:lpstr>Methods and results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Real-life application: diabetes database</vt:lpstr>
      <vt:lpstr>Diabetes database analysis</vt:lpstr>
      <vt:lpstr>Présentation PowerPoint</vt:lpstr>
      <vt:lpstr>Présentation PowerPoint</vt:lpstr>
      <vt:lpstr>Présentation PowerPoint</vt:lpstr>
      <vt:lpstr>Discussion</vt:lpstr>
      <vt:lpstr>The limitations of our paper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Prime Video, Disney + ou Netflix ? </dc:title>
  <cp:lastModifiedBy>Claire Gefflot</cp:lastModifiedBy>
  <cp:revision>22</cp:revision>
  <dcterms:modified xsi:type="dcterms:W3CDTF">2022-02-02T20:05:22Z</dcterms:modified>
</cp:coreProperties>
</file>