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FC22-C3F7-4782-BD7D-6E1BD82DCB71}" type="datetimeFigureOut">
              <a:rPr lang="en-US" smtClean="0"/>
              <a:t>07/04/18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pigenomebrowser.org/cgi-bin/hgGateway" TargetMode="External"/><Relationship Id="rId3" Type="http://schemas.openxmlformats.org/officeDocument/2006/relationships/hyperlink" Target="http://software.broadinstitute.org/software/ig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altLang="zh-CN" dirty="0"/>
              <a:t>7</a:t>
            </a:r>
            <a:r>
              <a:rPr lang="en-US" dirty="0" smtClean="0"/>
              <a:t> 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Practice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the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usage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of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UCSC</a:t>
            </a:r>
            <a:r>
              <a:rPr lang="zh-CN" altLang="en-US" sz="3000" dirty="0" smtClean="0"/>
              <a:t> </a:t>
            </a:r>
            <a:r>
              <a:rPr lang="zh-CN" altLang="zh-CN" sz="3000" dirty="0" smtClean="0"/>
              <a:t>g</a:t>
            </a:r>
            <a:r>
              <a:rPr lang="en-US" altLang="zh-CN" sz="3000" dirty="0" err="1" smtClean="0"/>
              <a:t>enome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browser</a:t>
            </a:r>
            <a:r>
              <a:rPr lang="zh-CN" altLang="en-US" sz="30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://www.epigenomebrowser.org/cgi-bin/hgGateway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2000" dirty="0" smtClean="0"/>
              <a:t>Check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SNPs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zh-CN" altLang="zh-CN" sz="2000" dirty="0" smtClean="0"/>
              <a:t>bas</a:t>
            </a:r>
            <a:r>
              <a:rPr lang="en-US" altLang="zh-CN" sz="2000" dirty="0" err="1" smtClean="0"/>
              <a:t>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CD4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3000" dirty="0" smtClean="0"/>
              <a:t>D</a:t>
            </a:r>
            <a:r>
              <a:rPr lang="en-US" altLang="zh-CN" sz="3000" dirty="0" err="1" smtClean="0"/>
              <a:t>ownload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and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practice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IGV</a:t>
            </a:r>
            <a:r>
              <a:rPr lang="zh-CN" altLang="en-US" sz="3000" dirty="0" smtClean="0"/>
              <a:t> 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1800" dirty="0" smtClean="0"/>
              <a:t>(</a:t>
            </a:r>
            <a:r>
              <a:rPr lang="en-US" altLang="zh-CN" sz="1800" dirty="0">
                <a:hlinkClick r:id="rId3"/>
              </a:rPr>
              <a:t>http://software.broadinstitute.org/software/igv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Check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mapped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reads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EcoTestRead2.fq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(completed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last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practice)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IGV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077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7</a:t>
            </a:r>
            <a:r>
              <a:rPr lang="en-US" dirty="0" smtClean="0"/>
              <a:t> 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 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/>
              <a:t>Based</a:t>
            </a:r>
            <a:r>
              <a:rPr lang="zh-CN" altLang="en-US" sz="3300" dirty="0" smtClean="0"/>
              <a:t> </a:t>
            </a:r>
            <a:r>
              <a:rPr lang="en-US" altLang="zh-CN" sz="3300" dirty="0" smtClean="0"/>
              <a:t>on</a:t>
            </a:r>
            <a:r>
              <a:rPr lang="zh-CN" altLang="en-US" sz="3300" dirty="0" smtClean="0"/>
              <a:t> </a:t>
            </a:r>
            <a:r>
              <a:rPr lang="zh-CN" altLang="zh-CN" sz="3300" dirty="0" smtClean="0"/>
              <a:t>t</a:t>
            </a:r>
            <a:r>
              <a:rPr lang="en-US" altLang="zh-CN" sz="3300" dirty="0" smtClean="0"/>
              <a:t>he</a:t>
            </a:r>
            <a:r>
              <a:rPr lang="zh-CN" altLang="en-US" sz="3300" dirty="0" smtClean="0"/>
              <a:t> </a:t>
            </a:r>
            <a:r>
              <a:rPr lang="en-US" altLang="zh-CN" sz="3600" dirty="0" smtClean="0"/>
              <a:t>mapped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reads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sz="3600" dirty="0"/>
              <a:t>EcoTestRead2.</a:t>
            </a:r>
            <a:r>
              <a:rPr lang="en-US" sz="3600" dirty="0" smtClean="0"/>
              <a:t>fq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</a:t>
            </a:r>
            <a:r>
              <a:rPr lang="en-US" altLang="zh-CN" sz="3600" dirty="0"/>
              <a:t>completed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last</a:t>
            </a:r>
            <a:r>
              <a:rPr lang="zh-CN" altLang="en-US" sz="3600" dirty="0"/>
              <a:t> </a:t>
            </a:r>
            <a:r>
              <a:rPr lang="en-US" altLang="zh-CN" sz="3600" dirty="0"/>
              <a:t>practice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.</a:t>
            </a:r>
            <a:endParaRPr lang="en-US" altLang="zh-CN" sz="3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zh-CN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v</a:t>
            </a:r>
            <a:r>
              <a:rPr lang="en-US" altLang="zh-CN" dirty="0" err="1" smtClean="0"/>
              <a:t>ariant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s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VCF</a:t>
            </a:r>
            <a:r>
              <a:rPr lang="zh-CN" altLang="en-US" dirty="0" smtClean="0"/>
              <a:t> </a:t>
            </a:r>
            <a:r>
              <a:rPr lang="zh-CN" altLang="zh-CN" dirty="0" smtClean="0"/>
              <a:t>f</a:t>
            </a:r>
            <a:r>
              <a:rPr lang="en-US" altLang="zh-CN" dirty="0" err="1" smtClean="0"/>
              <a:t>ormat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03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103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Lecture 7 Practice 1</vt:lpstr>
      <vt:lpstr>Lecture 7 variant calling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 1: data basics</dc:title>
  <dc:creator>Jiankui He</dc:creator>
  <cp:lastModifiedBy>JinW</cp:lastModifiedBy>
  <cp:revision>39</cp:revision>
  <dcterms:created xsi:type="dcterms:W3CDTF">2015-03-13T01:13:57Z</dcterms:created>
  <dcterms:modified xsi:type="dcterms:W3CDTF">2018-04-07T13:56:26Z</dcterms:modified>
</cp:coreProperties>
</file>