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5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8FC22-C3F7-4782-BD7D-6E1BD82DCB71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7F8C-A607-49EB-999C-AC1420183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63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8FC22-C3F7-4782-BD7D-6E1BD82DCB71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7F8C-A607-49EB-999C-AC1420183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640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8FC22-C3F7-4782-BD7D-6E1BD82DCB71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7F8C-A607-49EB-999C-AC1420183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397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8FC22-C3F7-4782-BD7D-6E1BD82DCB71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7F8C-A607-49EB-999C-AC1420183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272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8FC22-C3F7-4782-BD7D-6E1BD82DCB71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7F8C-A607-49EB-999C-AC1420183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833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8FC22-C3F7-4782-BD7D-6E1BD82DCB71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7F8C-A607-49EB-999C-AC1420183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18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8FC22-C3F7-4782-BD7D-6E1BD82DCB71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7F8C-A607-49EB-999C-AC1420183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154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8FC22-C3F7-4782-BD7D-6E1BD82DCB71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7F8C-A607-49EB-999C-AC1420183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529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8FC22-C3F7-4782-BD7D-6E1BD82DCB71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7F8C-A607-49EB-999C-AC1420183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269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8FC22-C3F7-4782-BD7D-6E1BD82DCB71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7F8C-A607-49EB-999C-AC1420183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10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8FC22-C3F7-4782-BD7D-6E1BD82DCB71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7F8C-A607-49EB-999C-AC1420183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509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08FC22-C3F7-4782-BD7D-6E1BD82DCB71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B97F8C-A607-49EB-999C-AC1420183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342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229600" cy="65942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Lab </a:t>
            </a:r>
            <a:r>
              <a:rPr lang="en-US" dirty="0" smtClean="0"/>
              <a:t>work: </a:t>
            </a:r>
            <a:r>
              <a:rPr lang="en-US" dirty="0" smtClean="0"/>
              <a:t>data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Calculate the Q score, GC content of </a:t>
            </a:r>
            <a:r>
              <a:rPr lang="en-US" dirty="0" err="1" smtClean="0"/>
              <a:t>fastq</a:t>
            </a:r>
            <a:r>
              <a:rPr lang="en-US" dirty="0" smtClean="0"/>
              <a:t> file (</a:t>
            </a:r>
            <a:r>
              <a:rPr lang="en-US" dirty="0"/>
              <a:t>/2_disk/</a:t>
            </a:r>
            <a:r>
              <a:rPr lang="en-US" dirty="0" smtClean="0"/>
              <a:t>Bioinf2018/</a:t>
            </a:r>
            <a:r>
              <a:rPr lang="en-US" dirty="0" err="1" smtClean="0"/>
              <a:t>HomoTestRead.fq</a:t>
            </a:r>
            <a:r>
              <a:rPr lang="en-US" dirty="0" smtClean="0"/>
              <a:t>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000" dirty="0"/>
              <a:t>Quality score across all </a:t>
            </a:r>
            <a:r>
              <a:rPr lang="en-US" sz="2000" dirty="0" smtClean="0"/>
              <a:t>bases </a:t>
            </a:r>
            <a:endParaRPr lang="en-US" sz="2000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sz="2000" dirty="0"/>
              <a:t>Quality score distribution over all </a:t>
            </a:r>
            <a:r>
              <a:rPr lang="en-US" sz="2000" dirty="0" smtClean="0"/>
              <a:t>sequences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000" dirty="0"/>
              <a:t>GC distribution over all </a:t>
            </a:r>
            <a:r>
              <a:rPr lang="en-US" sz="2000" dirty="0" smtClean="0"/>
              <a:t>sequences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Output</a:t>
            </a:r>
          </a:p>
          <a:p>
            <a:pPr marL="971550" lvl="1" indent="-514350">
              <a:buAutoNum type="arabicPeriod"/>
            </a:pPr>
            <a:r>
              <a:rPr lang="en-US" sz="2900" dirty="0" smtClean="0"/>
              <a:t>Mean/median of quality score across all bases (two arrays)</a:t>
            </a:r>
          </a:p>
          <a:p>
            <a:pPr marL="971550" lvl="1" indent="-514350">
              <a:buFont typeface="Arial" panose="020B0604020202020204" pitchFamily="34" charset="0"/>
              <a:buAutoNum type="arabicPeriod"/>
            </a:pPr>
            <a:r>
              <a:rPr lang="en-US" altLang="zh-CN" sz="2900" dirty="0" smtClean="0"/>
              <a:t>Distribution of quality score (average of all bases on each read) of all reads </a:t>
            </a:r>
          </a:p>
          <a:p>
            <a:pPr marL="857250" lvl="2" indent="0">
              <a:buNone/>
            </a:pPr>
            <a:r>
              <a:rPr lang="en-US" altLang="zh-CN" sz="2100" dirty="0" smtClean="0"/>
              <a:t>generates </a:t>
            </a:r>
            <a:r>
              <a:rPr lang="en-US" altLang="zh-CN" sz="2100" dirty="0"/>
              <a:t>a hash/dictionary; the score range be treated as </a:t>
            </a:r>
            <a:r>
              <a:rPr lang="en-US" altLang="zh-CN" sz="2100" dirty="0" smtClean="0"/>
              <a:t>keys (interval </a:t>
            </a:r>
            <a:r>
              <a:rPr lang="en-US" altLang="zh-CN" sz="2100" dirty="0"/>
              <a:t>is 5, </a:t>
            </a:r>
            <a:r>
              <a:rPr lang="en-US" altLang="zh-CN" sz="2100"/>
              <a:t>from </a:t>
            </a:r>
            <a:r>
              <a:rPr lang="en-US" altLang="zh-CN" sz="2100" smtClean="0"/>
              <a:t>0 </a:t>
            </a:r>
            <a:r>
              <a:rPr lang="en-US" altLang="zh-CN" sz="2100" dirty="0"/>
              <a:t>to </a:t>
            </a:r>
            <a:r>
              <a:rPr lang="en-US" altLang="zh-CN" sz="2100" dirty="0" smtClean="0"/>
              <a:t>40)</a:t>
            </a:r>
          </a:p>
          <a:p>
            <a:pPr marL="857250" lvl="2" indent="0">
              <a:buNone/>
            </a:pPr>
            <a:r>
              <a:rPr lang="en-US" altLang="zh-CN" sz="2100" dirty="0" smtClean="0"/>
              <a:t>Two columns: the first column is the key, second column is the value</a:t>
            </a:r>
            <a:endParaRPr lang="en-US" altLang="zh-CN" sz="2100" dirty="0"/>
          </a:p>
          <a:p>
            <a:pPr marL="971550" lvl="1" indent="-514350">
              <a:buFont typeface="Arial" panose="020B0604020202020204" pitchFamily="34" charset="0"/>
              <a:buAutoNum type="arabicPeriod"/>
            </a:pPr>
            <a:endParaRPr lang="en-US" altLang="zh-CN" sz="2000" dirty="0" smtClean="0"/>
          </a:p>
          <a:p>
            <a:pPr marL="971550" lvl="1" indent="-514350">
              <a:buFont typeface="Arial" panose="020B0604020202020204" pitchFamily="34" charset="0"/>
              <a:buAutoNum type="arabicPeriod"/>
            </a:pPr>
            <a:r>
              <a:rPr lang="en-US" altLang="zh-CN" sz="2900" dirty="0" smtClean="0"/>
              <a:t>GC distribution </a:t>
            </a:r>
            <a:r>
              <a:rPr lang="en-US" altLang="zh-CN" sz="2900" dirty="0"/>
              <a:t>of </a:t>
            </a:r>
            <a:r>
              <a:rPr lang="en-US" altLang="zh-CN" sz="2900" dirty="0" smtClean="0"/>
              <a:t>over all </a:t>
            </a:r>
            <a:r>
              <a:rPr lang="en-US" altLang="zh-CN" sz="2900" dirty="0"/>
              <a:t>reads </a:t>
            </a:r>
            <a:r>
              <a:rPr lang="en-US" altLang="zh-CN" sz="2900" dirty="0" smtClean="0"/>
              <a:t>(</a:t>
            </a:r>
            <a:r>
              <a:rPr lang="en-US" altLang="zh-CN" sz="2900" dirty="0"/>
              <a:t>hash/dictionary</a:t>
            </a:r>
            <a:r>
              <a:rPr lang="en-US" altLang="zh-CN" sz="2900" dirty="0" smtClean="0"/>
              <a:t>)</a:t>
            </a:r>
          </a:p>
          <a:p>
            <a:pPr marL="857250" lvl="2" indent="0">
              <a:buNone/>
            </a:pPr>
            <a:r>
              <a:rPr lang="en-US" altLang="zh-CN" sz="1900" dirty="0"/>
              <a:t>generates a hash/dictionary; the </a:t>
            </a:r>
            <a:r>
              <a:rPr lang="en-US" altLang="zh-CN" sz="1900" dirty="0" smtClean="0"/>
              <a:t>GC content  ranges be treated </a:t>
            </a:r>
            <a:r>
              <a:rPr lang="en-US" altLang="zh-CN" sz="1900" dirty="0"/>
              <a:t>as keys (interval is </a:t>
            </a:r>
            <a:r>
              <a:rPr lang="en-US" altLang="zh-CN" sz="1900" dirty="0" smtClean="0"/>
              <a:t>10%, </a:t>
            </a:r>
            <a:r>
              <a:rPr lang="en-US" altLang="zh-CN" sz="1900" dirty="0"/>
              <a:t>from </a:t>
            </a:r>
            <a:r>
              <a:rPr lang="en-US" altLang="zh-CN" sz="1900" dirty="0" smtClean="0"/>
              <a:t>0  </a:t>
            </a:r>
            <a:r>
              <a:rPr lang="en-US" altLang="zh-CN" sz="1900" dirty="0"/>
              <a:t>to </a:t>
            </a:r>
            <a:r>
              <a:rPr lang="en-US" altLang="zh-CN" sz="1900" dirty="0" smtClean="0"/>
              <a:t>100%)</a:t>
            </a:r>
            <a:endParaRPr lang="en-US" altLang="zh-CN" sz="1900" dirty="0"/>
          </a:p>
          <a:p>
            <a:pPr marL="457200" lvl="1" indent="0">
              <a:buNone/>
            </a:pPr>
            <a:r>
              <a:rPr lang="en-US" altLang="zh-CN" sz="2000" dirty="0" smtClean="0"/>
              <a:t>          Two </a:t>
            </a:r>
            <a:r>
              <a:rPr lang="en-US" altLang="zh-CN" sz="2000" dirty="0"/>
              <a:t>columns: the first column is the key, second column is the value</a:t>
            </a:r>
          </a:p>
          <a:p>
            <a:pPr marL="971550" lvl="1" indent="-514350">
              <a:buFont typeface="Arial" panose="020B0604020202020204" pitchFamily="34" charset="0"/>
              <a:buAutoNum type="arabicPeriod"/>
            </a:pPr>
            <a:endParaRPr lang="en-US" altLang="zh-CN" sz="2000" dirty="0" smtClean="0"/>
          </a:p>
          <a:p>
            <a:pPr marL="971550" lvl="1" indent="-514350">
              <a:buFont typeface="Arial" panose="020B0604020202020204" pitchFamily="34" charset="0"/>
              <a:buAutoNum type="arabicPeriod"/>
            </a:pPr>
            <a:endParaRPr lang="en-US" altLang="zh-CN" sz="2000" dirty="0"/>
          </a:p>
          <a:p>
            <a:pPr marL="457200" lvl="1" indent="0">
              <a:buNone/>
            </a:pPr>
            <a:r>
              <a:rPr lang="en-US" sz="2000" dirty="0" smtClean="0"/>
              <a:t>You could leave after you complete the work.</a:t>
            </a:r>
          </a:p>
          <a:p>
            <a:pPr marL="971550" lvl="1" indent="-514350">
              <a:buAutoNum type="arabicPeriod"/>
            </a:pPr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761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Quality score across all 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752600"/>
            <a:ext cx="5567362" cy="4061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7840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Quality score distribution over all sequences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2588" y="1981199"/>
            <a:ext cx="4807713" cy="3686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0749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GC distribution over all sequences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981200"/>
            <a:ext cx="5297936" cy="394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66153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</TotalTime>
  <Words>170</Words>
  <Application>Microsoft Office PowerPoint</Application>
  <PresentationFormat>全屏显示(4:3)</PresentationFormat>
  <Paragraphs>21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Theme</vt:lpstr>
      <vt:lpstr>Lab work: data basics</vt:lpstr>
      <vt:lpstr>Quality score across all bases</vt:lpstr>
      <vt:lpstr>Quality score distribution over all sequences</vt:lpstr>
      <vt:lpstr>GC distribution over all sequences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work 1: data basics</dc:title>
  <dc:creator>Jiankui He</dc:creator>
  <cp:lastModifiedBy>Administrator</cp:lastModifiedBy>
  <cp:revision>26</cp:revision>
  <dcterms:created xsi:type="dcterms:W3CDTF">2015-03-13T01:13:57Z</dcterms:created>
  <dcterms:modified xsi:type="dcterms:W3CDTF">2018-03-26T09:26:44Z</dcterms:modified>
</cp:coreProperties>
</file>