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74"/>
  </p:normalViewPr>
  <p:slideViewPr>
    <p:cSldViewPr>
      <p:cViewPr varScale="1">
        <p:scale>
          <a:sx n="107" d="100"/>
          <a:sy n="107" d="100"/>
        </p:scale>
        <p:origin x="184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FC22-C3F7-4782-BD7D-6E1BD82DCB71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7F8C-A607-49EB-999C-AC1420183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6 Practice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Generate a SAM file by mapping </a:t>
            </a:r>
            <a:r>
              <a:rPr lang="en-US" sz="3000" dirty="0" err="1"/>
              <a:t>fastq</a:t>
            </a:r>
            <a:r>
              <a:rPr lang="en-US" sz="3000" dirty="0"/>
              <a:t>(/2_disk/Bioinf2018/EcoTestRead2.fq) to </a:t>
            </a:r>
            <a:r>
              <a:rPr lang="en-US" sz="3000" dirty="0" err="1"/>
              <a:t>E.coli</a:t>
            </a:r>
            <a:r>
              <a:rPr lang="en-US" sz="3000" dirty="0"/>
              <a:t> genome.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How many reads are in the data?   </a:t>
            </a:r>
            <a:r>
              <a:rPr lang="en-US" altLang="zh-Hans" sz="2400" dirty="0"/>
              <a:t>17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How many reads are unmapped?   </a:t>
            </a:r>
            <a:r>
              <a:rPr lang="en-US" altLang="zh-Hans" sz="2400" dirty="0"/>
              <a:t>6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How may different types of MAPQ can you observe?  </a:t>
            </a:r>
            <a:r>
              <a:rPr lang="en-US" altLang="zh-Hans" sz="2400" dirty="0"/>
              <a:t>42</a:t>
            </a:r>
            <a:r>
              <a:rPr lang="zh-Hans" altLang="en-US" sz="2400" dirty="0"/>
              <a:t> </a:t>
            </a:r>
            <a:r>
              <a:rPr lang="en-US" altLang="zh-Hans" sz="2400" dirty="0"/>
              <a:t>40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How many different CIGAR string do you see? </a:t>
            </a:r>
            <a:r>
              <a:rPr lang="en-US" altLang="zh-Hans" sz="2400" dirty="0"/>
              <a:t>50</a:t>
            </a:r>
            <a:r>
              <a:rPr lang="zh-Hans" altLang="en-US" sz="2400" dirty="0"/>
              <a:t>，</a:t>
            </a:r>
            <a:r>
              <a:rPr lang="en-US" altLang="zh-Hans" sz="2400" dirty="0"/>
              <a:t>70</a:t>
            </a:r>
            <a:r>
              <a:rPr lang="zh-Hans" altLang="en-US" sz="2400" dirty="0"/>
              <a:t>， </a:t>
            </a:r>
            <a:r>
              <a:rPr lang="en-US" altLang="zh-Hans" sz="2400" dirty="0"/>
              <a:t>70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How many reads align to the reverse strand? 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How many reads have a MAPQ (mapping quality) of 0 and what does that value  mean in a SAM file from BWA?</a:t>
            </a:r>
            <a:r>
              <a:rPr lang="zh-Hans" altLang="en-US" sz="2400" dirty="0"/>
              <a:t> </a:t>
            </a:r>
            <a:r>
              <a:rPr lang="en-US" altLang="zh-Hans" sz="2400" dirty="0"/>
              <a:t>6,</a:t>
            </a:r>
            <a:r>
              <a:rPr lang="zh-Hans" altLang="en-US" sz="2400" dirty="0"/>
              <a:t> </a:t>
            </a:r>
            <a:r>
              <a:rPr lang="en-US" altLang="zh-Hans" sz="2400" dirty="0"/>
              <a:t>do not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776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6 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00" dirty="0"/>
              <a:t>Generate a sorted and indexed BAM file based on the </a:t>
            </a:r>
            <a:r>
              <a:rPr lang="en-US" sz="3300" dirty="0" err="1"/>
              <a:t>fastq</a:t>
            </a:r>
            <a:r>
              <a:rPr lang="en-US" sz="3300" dirty="0"/>
              <a:t> (/2_disk/Bioinf2018/</a:t>
            </a:r>
            <a:r>
              <a:rPr lang="en-US" dirty="0"/>
              <a:t>EcoTestRead2.fq</a:t>
            </a:r>
            <a:r>
              <a:rPr lang="en-US" sz="3300" dirty="0"/>
              <a:t>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number of uniquely mapped reads    11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number of high quality alignments (MAPQ&gt;30) for each  strand separately     11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genomic feature has its start site on the forward strand on  Genome I-2Kb.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How many reads fall within this location?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Print the position of each read (hint: there are not that many) 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Report the number of reads in this region for each strand  separately. </a:t>
            </a:r>
          </a:p>
        </p:txBody>
      </p:sp>
    </p:spTree>
    <p:extLst>
      <p:ext uri="{BB962C8B-B14F-4D97-AF65-F5344CB8AC3E}">
        <p14:creationId xmlns:p14="http://schemas.microsoft.com/office/powerpoint/2010/main" val="411034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210</Words>
  <Application>Microsoft Macintosh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Theme</vt:lpstr>
      <vt:lpstr>Lecture 6 Practice 1</vt:lpstr>
      <vt:lpstr>Lecture 6 Practice 2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work 1: data basics</dc:title>
  <dc:creator>Jiankui He</dc:creator>
  <cp:lastModifiedBy>郭思源</cp:lastModifiedBy>
  <cp:revision>23</cp:revision>
  <dcterms:created xsi:type="dcterms:W3CDTF">2015-03-13T01:13:57Z</dcterms:created>
  <dcterms:modified xsi:type="dcterms:W3CDTF">2018-04-02T08:11:41Z</dcterms:modified>
</cp:coreProperties>
</file>